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0"/>
  </p:notesMasterIdLst>
  <p:sldIdLst>
    <p:sldId id="323" r:id="rId5"/>
    <p:sldId id="324" r:id="rId6"/>
    <p:sldId id="310" r:id="rId7"/>
    <p:sldId id="353" r:id="rId8"/>
    <p:sldId id="314" r:id="rId9"/>
    <p:sldId id="315" r:id="rId10"/>
    <p:sldId id="316" r:id="rId11"/>
    <p:sldId id="317" r:id="rId12"/>
    <p:sldId id="318" r:id="rId13"/>
    <p:sldId id="354" r:id="rId14"/>
    <p:sldId id="319" r:id="rId15"/>
    <p:sldId id="321" r:id="rId16"/>
    <p:sldId id="355" r:id="rId17"/>
    <p:sldId id="356" r:id="rId18"/>
    <p:sldId id="357" r:id="rId19"/>
    <p:sldId id="358" r:id="rId20"/>
    <p:sldId id="326" r:id="rId21"/>
    <p:sldId id="360" r:id="rId22"/>
    <p:sldId id="361" r:id="rId23"/>
    <p:sldId id="362" r:id="rId24"/>
    <p:sldId id="364" r:id="rId25"/>
    <p:sldId id="365" r:id="rId26"/>
    <p:sldId id="366" r:id="rId27"/>
    <p:sldId id="367" r:id="rId28"/>
    <p:sldId id="370" r:id="rId29"/>
    <p:sldId id="371" r:id="rId30"/>
    <p:sldId id="372" r:id="rId31"/>
    <p:sldId id="373" r:id="rId32"/>
    <p:sldId id="374" r:id="rId33"/>
    <p:sldId id="375" r:id="rId34"/>
    <p:sldId id="376" r:id="rId35"/>
    <p:sldId id="377" r:id="rId36"/>
    <p:sldId id="378" r:id="rId37"/>
    <p:sldId id="379" r:id="rId38"/>
    <p:sldId id="390" r:id="rId39"/>
    <p:sldId id="380" r:id="rId40"/>
    <p:sldId id="381" r:id="rId41"/>
    <p:sldId id="382" r:id="rId42"/>
    <p:sldId id="383" r:id="rId43"/>
    <p:sldId id="384" r:id="rId44"/>
    <p:sldId id="385" r:id="rId45"/>
    <p:sldId id="386" r:id="rId46"/>
    <p:sldId id="387" r:id="rId47"/>
    <p:sldId id="388" r:id="rId48"/>
    <p:sldId id="389" r:id="rId49"/>
  </p:sldIdLst>
  <p:sldSz cx="12192000" cy="6858000"/>
  <p:notesSz cx="6858000" cy="9144000"/>
  <p:custDataLst>
    <p:tags r:id="rId5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C63228"/>
    <a:srgbClr val="6A2926"/>
    <a:srgbClr val="F7B562"/>
    <a:srgbClr val="442A26"/>
    <a:srgbClr val="AE2C26"/>
    <a:srgbClr val="941914"/>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AF64849-A4E5-7658-427B-52A8DD07DAAB}" v="129" dt="2025-11-20T08:53:18.224"/>
    <p1510:client id="{D87512D2-7583-4D46-B307-E3999D5E17D6}" v="5" dt="2025-11-20T09:44:05.76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76" autoAdjust="0"/>
    <p:restoredTop sz="94660"/>
  </p:normalViewPr>
  <p:slideViewPr>
    <p:cSldViewPr snapToGrid="0" showGuides="1">
      <p:cViewPr varScale="1">
        <p:scale>
          <a:sx n="78" d="100"/>
          <a:sy n="78" d="100"/>
        </p:scale>
        <p:origin x="990" y="29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microsoft.com/office/2016/11/relationships/changesInfo" Target="changesInfos/changesInfo1.xml"/><Relationship Id="rId8" Type="http://schemas.openxmlformats.org/officeDocument/2006/relationships/slide" Target="slides/slide4.xml"/><Relationship Id="rId51" Type="http://schemas.openxmlformats.org/officeDocument/2006/relationships/tags" Target="tags/tag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microsoft.com/office/2015/10/relationships/revisionInfo" Target="revisionInfo.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lian Ramirez" userId="S::julian.ramirez@gbsb.global::75b83ac6-fa4e-4589-9d0d-2f5734684cec" providerId="AD" clId="Web-{6AF64849-A4E5-7658-427B-52A8DD07DAAB}"/>
    <pc:docChg chg="delSld modSld">
      <pc:chgData name="Julian Ramirez" userId="S::julian.ramirez@gbsb.global::75b83ac6-fa4e-4589-9d0d-2f5734684cec" providerId="AD" clId="Web-{6AF64849-A4E5-7658-427B-52A8DD07DAAB}" dt="2025-11-20T08:53:18.224" v="118"/>
      <pc:docMkLst>
        <pc:docMk/>
      </pc:docMkLst>
      <pc:sldChg chg="del">
        <pc:chgData name="Julian Ramirez" userId="S::julian.ramirez@gbsb.global::75b83ac6-fa4e-4589-9d0d-2f5734684cec" providerId="AD" clId="Web-{6AF64849-A4E5-7658-427B-52A8DD07DAAB}" dt="2025-11-20T08:44:37.223" v="29"/>
        <pc:sldMkLst>
          <pc:docMk/>
          <pc:sldMk cId="4048461735" sldId="271"/>
        </pc:sldMkLst>
      </pc:sldChg>
      <pc:sldChg chg="addSp delSp">
        <pc:chgData name="Julian Ramirez" userId="S::julian.ramirez@gbsb.global::75b83ac6-fa4e-4589-9d0d-2f5734684cec" providerId="AD" clId="Web-{6AF64849-A4E5-7658-427B-52A8DD07DAAB}" dt="2025-11-20T08:45:02.739" v="32"/>
        <pc:sldMkLst>
          <pc:docMk/>
          <pc:sldMk cId="2255948439" sldId="307"/>
        </pc:sldMkLst>
        <pc:picChg chg="del">
          <ac:chgData name="Julian Ramirez" userId="S::julian.ramirez@gbsb.global::75b83ac6-fa4e-4589-9d0d-2f5734684cec" providerId="AD" clId="Web-{6AF64849-A4E5-7658-427B-52A8DD07DAAB}" dt="2025-11-20T08:43:48.674" v="8"/>
          <ac:picMkLst>
            <pc:docMk/>
            <pc:sldMk cId="2255948439" sldId="307"/>
            <ac:picMk id="3" creationId="{B83C6503-F5A1-4791-BC59-3B4A334B8A89}"/>
          </ac:picMkLst>
        </pc:picChg>
        <pc:picChg chg="add">
          <ac:chgData name="Julian Ramirez" userId="S::julian.ramirez@gbsb.global::75b83ac6-fa4e-4589-9d0d-2f5734684cec" providerId="AD" clId="Web-{6AF64849-A4E5-7658-427B-52A8DD07DAAB}" dt="2025-11-20T08:45:02.739" v="32"/>
          <ac:picMkLst>
            <pc:docMk/>
            <pc:sldMk cId="2255948439" sldId="307"/>
            <ac:picMk id="7" creationId="{6400F89A-13B8-4BFD-6975-41D0E756EEE8}"/>
          </ac:picMkLst>
        </pc:picChg>
      </pc:sldChg>
      <pc:sldChg chg="addSp delSp">
        <pc:chgData name="Julian Ramirez" userId="S::julian.ramirez@gbsb.global::75b83ac6-fa4e-4589-9d0d-2f5734684cec" providerId="AD" clId="Web-{6AF64849-A4E5-7658-427B-52A8DD07DAAB}" dt="2025-11-20T08:45:04.911" v="33"/>
        <pc:sldMkLst>
          <pc:docMk/>
          <pc:sldMk cId="1013842431" sldId="308"/>
        </pc:sldMkLst>
        <pc:picChg chg="del">
          <ac:chgData name="Julian Ramirez" userId="S::julian.ramirez@gbsb.global::75b83ac6-fa4e-4589-9d0d-2f5734684cec" providerId="AD" clId="Web-{6AF64849-A4E5-7658-427B-52A8DD07DAAB}" dt="2025-11-20T08:43:50.877" v="9"/>
          <ac:picMkLst>
            <pc:docMk/>
            <pc:sldMk cId="1013842431" sldId="308"/>
            <ac:picMk id="3" creationId="{B83C6503-F5A1-4791-BC59-3B4A334B8A89}"/>
          </ac:picMkLst>
        </pc:picChg>
        <pc:picChg chg="add">
          <ac:chgData name="Julian Ramirez" userId="S::julian.ramirez@gbsb.global::75b83ac6-fa4e-4589-9d0d-2f5734684cec" providerId="AD" clId="Web-{6AF64849-A4E5-7658-427B-52A8DD07DAAB}" dt="2025-11-20T08:45:04.911" v="33"/>
          <ac:picMkLst>
            <pc:docMk/>
            <pc:sldMk cId="1013842431" sldId="308"/>
            <ac:picMk id="7" creationId="{7C77A3A1-9007-8C2F-E22B-FD7BEE4FAD4D}"/>
          </ac:picMkLst>
        </pc:picChg>
      </pc:sldChg>
      <pc:sldChg chg="addSp delSp">
        <pc:chgData name="Julian Ramirez" userId="S::julian.ramirez@gbsb.global::75b83ac6-fa4e-4589-9d0d-2f5734684cec" providerId="AD" clId="Web-{6AF64849-A4E5-7658-427B-52A8DD07DAAB}" dt="2025-11-20T08:45:06.411" v="34"/>
        <pc:sldMkLst>
          <pc:docMk/>
          <pc:sldMk cId="3197695160" sldId="309"/>
        </pc:sldMkLst>
        <pc:picChg chg="del">
          <ac:chgData name="Julian Ramirez" userId="S::julian.ramirez@gbsb.global::75b83ac6-fa4e-4589-9d0d-2f5734684cec" providerId="AD" clId="Web-{6AF64849-A4E5-7658-427B-52A8DD07DAAB}" dt="2025-11-20T08:43:53.346" v="10"/>
          <ac:picMkLst>
            <pc:docMk/>
            <pc:sldMk cId="3197695160" sldId="309"/>
            <ac:picMk id="3" creationId="{B83C6503-F5A1-4791-BC59-3B4A334B8A89}"/>
          </ac:picMkLst>
        </pc:picChg>
        <pc:picChg chg="add">
          <ac:chgData name="Julian Ramirez" userId="S::julian.ramirez@gbsb.global::75b83ac6-fa4e-4589-9d0d-2f5734684cec" providerId="AD" clId="Web-{6AF64849-A4E5-7658-427B-52A8DD07DAAB}" dt="2025-11-20T08:45:06.411" v="34"/>
          <ac:picMkLst>
            <pc:docMk/>
            <pc:sldMk cId="3197695160" sldId="309"/>
            <ac:picMk id="7" creationId="{183E9A5E-AF73-8E64-DBFD-F437BAD1C98C}"/>
          </ac:picMkLst>
        </pc:picChg>
      </pc:sldChg>
      <pc:sldChg chg="addSp delSp">
        <pc:chgData name="Julian Ramirez" userId="S::julian.ramirez@gbsb.global::75b83ac6-fa4e-4589-9d0d-2f5734684cec" providerId="AD" clId="Web-{6AF64849-A4E5-7658-427B-52A8DD07DAAB}" dt="2025-11-20T08:45:08.630" v="35"/>
        <pc:sldMkLst>
          <pc:docMk/>
          <pc:sldMk cId="489092032" sldId="310"/>
        </pc:sldMkLst>
        <pc:picChg chg="del">
          <ac:chgData name="Julian Ramirez" userId="S::julian.ramirez@gbsb.global::75b83ac6-fa4e-4589-9d0d-2f5734684cec" providerId="AD" clId="Web-{6AF64849-A4E5-7658-427B-52A8DD07DAAB}" dt="2025-11-20T08:43:55.784" v="11"/>
          <ac:picMkLst>
            <pc:docMk/>
            <pc:sldMk cId="489092032" sldId="310"/>
            <ac:picMk id="3" creationId="{B83C6503-F5A1-4791-BC59-3B4A334B8A89}"/>
          </ac:picMkLst>
        </pc:picChg>
        <pc:picChg chg="add">
          <ac:chgData name="Julian Ramirez" userId="S::julian.ramirez@gbsb.global::75b83ac6-fa4e-4589-9d0d-2f5734684cec" providerId="AD" clId="Web-{6AF64849-A4E5-7658-427B-52A8DD07DAAB}" dt="2025-11-20T08:45:08.630" v="35"/>
          <ac:picMkLst>
            <pc:docMk/>
            <pc:sldMk cId="489092032" sldId="310"/>
            <ac:picMk id="7" creationId="{FCC12808-F26F-0DF3-AC80-8B523E67A13D}"/>
          </ac:picMkLst>
        </pc:picChg>
      </pc:sldChg>
      <pc:sldChg chg="addSp delSp">
        <pc:chgData name="Julian Ramirez" userId="S::julian.ramirez@gbsb.global::75b83ac6-fa4e-4589-9d0d-2f5734684cec" providerId="AD" clId="Web-{6AF64849-A4E5-7658-427B-52A8DD07DAAB}" dt="2025-11-20T08:49:23.481" v="36"/>
        <pc:sldMkLst>
          <pc:docMk/>
          <pc:sldMk cId="3324973081" sldId="311"/>
        </pc:sldMkLst>
        <pc:picChg chg="del">
          <ac:chgData name="Julian Ramirez" userId="S::julian.ramirez@gbsb.global::75b83ac6-fa4e-4589-9d0d-2f5734684cec" providerId="AD" clId="Web-{6AF64849-A4E5-7658-427B-52A8DD07DAAB}" dt="2025-11-20T08:43:57.502" v="12"/>
          <ac:picMkLst>
            <pc:docMk/>
            <pc:sldMk cId="3324973081" sldId="311"/>
            <ac:picMk id="3" creationId="{B83C6503-F5A1-4791-BC59-3B4A334B8A89}"/>
          </ac:picMkLst>
        </pc:picChg>
        <pc:picChg chg="add">
          <ac:chgData name="Julian Ramirez" userId="S::julian.ramirez@gbsb.global::75b83ac6-fa4e-4589-9d0d-2f5734684cec" providerId="AD" clId="Web-{6AF64849-A4E5-7658-427B-52A8DD07DAAB}" dt="2025-11-20T08:49:23.481" v="36"/>
          <ac:picMkLst>
            <pc:docMk/>
            <pc:sldMk cId="3324973081" sldId="311"/>
            <ac:picMk id="7" creationId="{0B1411C0-D901-8B20-5C53-685EB371C78E}"/>
          </ac:picMkLst>
        </pc:picChg>
      </pc:sldChg>
      <pc:sldChg chg="addSp delSp">
        <pc:chgData name="Julian Ramirez" userId="S::julian.ramirez@gbsb.global::75b83ac6-fa4e-4589-9d0d-2f5734684cec" providerId="AD" clId="Web-{6AF64849-A4E5-7658-427B-52A8DD07DAAB}" dt="2025-11-20T08:49:32.263" v="41"/>
        <pc:sldMkLst>
          <pc:docMk/>
          <pc:sldMk cId="4228357300" sldId="314"/>
        </pc:sldMkLst>
        <pc:picChg chg="del">
          <ac:chgData name="Julian Ramirez" userId="S::julian.ramirez@gbsb.global::75b83ac6-fa4e-4589-9d0d-2f5734684cec" providerId="AD" clId="Web-{6AF64849-A4E5-7658-427B-52A8DD07DAAB}" dt="2025-11-20T08:44:04.393" v="15"/>
          <ac:picMkLst>
            <pc:docMk/>
            <pc:sldMk cId="4228357300" sldId="314"/>
            <ac:picMk id="3" creationId="{B83C6503-F5A1-4791-BC59-3B4A334B8A89}"/>
          </ac:picMkLst>
        </pc:picChg>
        <pc:picChg chg="add">
          <ac:chgData name="Julian Ramirez" userId="S::julian.ramirez@gbsb.global::75b83ac6-fa4e-4589-9d0d-2f5734684cec" providerId="AD" clId="Web-{6AF64849-A4E5-7658-427B-52A8DD07DAAB}" dt="2025-11-20T08:49:32.263" v="41"/>
          <ac:picMkLst>
            <pc:docMk/>
            <pc:sldMk cId="4228357300" sldId="314"/>
            <ac:picMk id="7" creationId="{AB1B6955-F04C-DA83-50DC-C6CB8BB962A1}"/>
          </ac:picMkLst>
        </pc:picChg>
      </pc:sldChg>
      <pc:sldChg chg="addSp delSp">
        <pc:chgData name="Julian Ramirez" userId="S::julian.ramirez@gbsb.global::75b83ac6-fa4e-4589-9d0d-2f5734684cec" providerId="AD" clId="Web-{6AF64849-A4E5-7658-427B-52A8DD07DAAB}" dt="2025-11-20T08:49:33.731" v="42"/>
        <pc:sldMkLst>
          <pc:docMk/>
          <pc:sldMk cId="4008095350" sldId="315"/>
        </pc:sldMkLst>
        <pc:picChg chg="del">
          <ac:chgData name="Julian Ramirez" userId="S::julian.ramirez@gbsb.global::75b83ac6-fa4e-4589-9d0d-2f5734684cec" providerId="AD" clId="Web-{6AF64849-A4E5-7658-427B-52A8DD07DAAB}" dt="2025-11-20T08:44:06.440" v="16"/>
          <ac:picMkLst>
            <pc:docMk/>
            <pc:sldMk cId="4008095350" sldId="315"/>
            <ac:picMk id="3" creationId="{B83C6503-F5A1-4791-BC59-3B4A334B8A89}"/>
          </ac:picMkLst>
        </pc:picChg>
        <pc:picChg chg="add">
          <ac:chgData name="Julian Ramirez" userId="S::julian.ramirez@gbsb.global::75b83ac6-fa4e-4589-9d0d-2f5734684cec" providerId="AD" clId="Web-{6AF64849-A4E5-7658-427B-52A8DD07DAAB}" dt="2025-11-20T08:49:33.731" v="42"/>
          <ac:picMkLst>
            <pc:docMk/>
            <pc:sldMk cId="4008095350" sldId="315"/>
            <ac:picMk id="7" creationId="{89BD2AE5-C30A-7294-A27B-F21A344D80C1}"/>
          </ac:picMkLst>
        </pc:picChg>
      </pc:sldChg>
      <pc:sldChg chg="addSp delSp">
        <pc:chgData name="Julian Ramirez" userId="S::julian.ramirez@gbsb.global::75b83ac6-fa4e-4589-9d0d-2f5734684cec" providerId="AD" clId="Web-{6AF64849-A4E5-7658-427B-52A8DD07DAAB}" dt="2025-11-20T08:49:35.044" v="43"/>
        <pc:sldMkLst>
          <pc:docMk/>
          <pc:sldMk cId="926754385" sldId="316"/>
        </pc:sldMkLst>
        <pc:picChg chg="del">
          <ac:chgData name="Julian Ramirez" userId="S::julian.ramirez@gbsb.global::75b83ac6-fa4e-4589-9d0d-2f5734684cec" providerId="AD" clId="Web-{6AF64849-A4E5-7658-427B-52A8DD07DAAB}" dt="2025-11-20T08:44:08.550" v="17"/>
          <ac:picMkLst>
            <pc:docMk/>
            <pc:sldMk cId="926754385" sldId="316"/>
            <ac:picMk id="3" creationId="{B83C6503-F5A1-4791-BC59-3B4A334B8A89}"/>
          </ac:picMkLst>
        </pc:picChg>
        <pc:picChg chg="add">
          <ac:chgData name="Julian Ramirez" userId="S::julian.ramirez@gbsb.global::75b83ac6-fa4e-4589-9d0d-2f5734684cec" providerId="AD" clId="Web-{6AF64849-A4E5-7658-427B-52A8DD07DAAB}" dt="2025-11-20T08:49:35.044" v="43"/>
          <ac:picMkLst>
            <pc:docMk/>
            <pc:sldMk cId="926754385" sldId="316"/>
            <ac:picMk id="7" creationId="{2E2AAC27-AA09-4365-0EF4-CA2DB1F43934}"/>
          </ac:picMkLst>
        </pc:picChg>
      </pc:sldChg>
      <pc:sldChg chg="addSp delSp">
        <pc:chgData name="Julian Ramirez" userId="S::julian.ramirez@gbsb.global::75b83ac6-fa4e-4589-9d0d-2f5734684cec" providerId="AD" clId="Web-{6AF64849-A4E5-7658-427B-52A8DD07DAAB}" dt="2025-11-20T08:49:36.528" v="44"/>
        <pc:sldMkLst>
          <pc:docMk/>
          <pc:sldMk cId="2307930424" sldId="317"/>
        </pc:sldMkLst>
        <pc:picChg chg="del">
          <ac:chgData name="Julian Ramirez" userId="S::julian.ramirez@gbsb.global::75b83ac6-fa4e-4589-9d0d-2f5734684cec" providerId="AD" clId="Web-{6AF64849-A4E5-7658-427B-52A8DD07DAAB}" dt="2025-11-20T08:44:10.550" v="18"/>
          <ac:picMkLst>
            <pc:docMk/>
            <pc:sldMk cId="2307930424" sldId="317"/>
            <ac:picMk id="3" creationId="{B83C6503-F5A1-4791-BC59-3B4A334B8A89}"/>
          </ac:picMkLst>
        </pc:picChg>
        <pc:picChg chg="add">
          <ac:chgData name="Julian Ramirez" userId="S::julian.ramirez@gbsb.global::75b83ac6-fa4e-4589-9d0d-2f5734684cec" providerId="AD" clId="Web-{6AF64849-A4E5-7658-427B-52A8DD07DAAB}" dt="2025-11-20T08:49:36.528" v="44"/>
          <ac:picMkLst>
            <pc:docMk/>
            <pc:sldMk cId="2307930424" sldId="317"/>
            <ac:picMk id="7" creationId="{2C7B2321-0435-F7F7-8928-1CC80A0F05B3}"/>
          </ac:picMkLst>
        </pc:picChg>
      </pc:sldChg>
      <pc:sldChg chg="addSp delSp modSp">
        <pc:chgData name="Julian Ramirez" userId="S::julian.ramirez@gbsb.global::75b83ac6-fa4e-4589-9d0d-2f5734684cec" providerId="AD" clId="Web-{6AF64849-A4E5-7658-427B-52A8DD07DAAB}" dt="2025-11-20T08:49:42.435" v="46" actId="1076"/>
        <pc:sldMkLst>
          <pc:docMk/>
          <pc:sldMk cId="3903149624" sldId="318"/>
        </pc:sldMkLst>
        <pc:picChg chg="del">
          <ac:chgData name="Julian Ramirez" userId="S::julian.ramirez@gbsb.global::75b83ac6-fa4e-4589-9d0d-2f5734684cec" providerId="AD" clId="Web-{6AF64849-A4E5-7658-427B-52A8DD07DAAB}" dt="2025-11-20T08:44:12.831" v="19"/>
          <ac:picMkLst>
            <pc:docMk/>
            <pc:sldMk cId="3903149624" sldId="318"/>
            <ac:picMk id="3" creationId="{B83C6503-F5A1-4791-BC59-3B4A334B8A89}"/>
          </ac:picMkLst>
        </pc:picChg>
        <pc:picChg chg="add mod">
          <ac:chgData name="Julian Ramirez" userId="S::julian.ramirez@gbsb.global::75b83ac6-fa4e-4589-9d0d-2f5734684cec" providerId="AD" clId="Web-{6AF64849-A4E5-7658-427B-52A8DD07DAAB}" dt="2025-11-20T08:49:42.435" v="46" actId="1076"/>
          <ac:picMkLst>
            <pc:docMk/>
            <pc:sldMk cId="3903149624" sldId="318"/>
            <ac:picMk id="7" creationId="{D7D7735F-AFF3-2CFD-F6CF-C5FE1B5FF4DD}"/>
          </ac:picMkLst>
        </pc:picChg>
      </pc:sldChg>
      <pc:sldChg chg="addSp delSp">
        <pc:chgData name="Julian Ramirez" userId="S::julian.ramirez@gbsb.global::75b83ac6-fa4e-4589-9d0d-2f5734684cec" providerId="AD" clId="Web-{6AF64849-A4E5-7658-427B-52A8DD07DAAB}" dt="2025-11-20T08:49:45.654" v="47"/>
        <pc:sldMkLst>
          <pc:docMk/>
          <pc:sldMk cId="1312675598" sldId="319"/>
        </pc:sldMkLst>
        <pc:picChg chg="del">
          <ac:chgData name="Julian Ramirez" userId="S::julian.ramirez@gbsb.global::75b83ac6-fa4e-4589-9d0d-2f5734684cec" providerId="AD" clId="Web-{6AF64849-A4E5-7658-427B-52A8DD07DAAB}" dt="2025-11-20T08:44:14.722" v="20"/>
          <ac:picMkLst>
            <pc:docMk/>
            <pc:sldMk cId="1312675598" sldId="319"/>
            <ac:picMk id="3" creationId="{B83C6503-F5A1-4791-BC59-3B4A334B8A89}"/>
          </ac:picMkLst>
        </pc:picChg>
        <pc:picChg chg="add">
          <ac:chgData name="Julian Ramirez" userId="S::julian.ramirez@gbsb.global::75b83ac6-fa4e-4589-9d0d-2f5734684cec" providerId="AD" clId="Web-{6AF64849-A4E5-7658-427B-52A8DD07DAAB}" dt="2025-11-20T08:49:45.654" v="47"/>
          <ac:picMkLst>
            <pc:docMk/>
            <pc:sldMk cId="1312675598" sldId="319"/>
            <ac:picMk id="7" creationId="{444A4B5F-AE3A-882A-E870-99AC78350689}"/>
          </ac:picMkLst>
        </pc:picChg>
      </pc:sldChg>
      <pc:sldChg chg="addSp delSp">
        <pc:chgData name="Julian Ramirez" userId="S::julian.ramirez@gbsb.global::75b83ac6-fa4e-4589-9d0d-2f5734684cec" providerId="AD" clId="Web-{6AF64849-A4E5-7658-427B-52A8DD07DAAB}" dt="2025-11-20T08:49:48.654" v="49"/>
        <pc:sldMkLst>
          <pc:docMk/>
          <pc:sldMk cId="3106540226" sldId="321"/>
        </pc:sldMkLst>
        <pc:picChg chg="del">
          <ac:chgData name="Julian Ramirez" userId="S::julian.ramirez@gbsb.global::75b83ac6-fa4e-4589-9d0d-2f5734684cec" providerId="AD" clId="Web-{6AF64849-A4E5-7658-427B-52A8DD07DAAB}" dt="2025-11-20T08:44:18.550" v="22"/>
          <ac:picMkLst>
            <pc:docMk/>
            <pc:sldMk cId="3106540226" sldId="321"/>
            <ac:picMk id="3" creationId="{B83C6503-F5A1-4791-BC59-3B4A334B8A89}"/>
          </ac:picMkLst>
        </pc:picChg>
        <pc:picChg chg="add">
          <ac:chgData name="Julian Ramirez" userId="S::julian.ramirez@gbsb.global::75b83ac6-fa4e-4589-9d0d-2f5734684cec" providerId="AD" clId="Web-{6AF64849-A4E5-7658-427B-52A8DD07DAAB}" dt="2025-11-20T08:49:48.654" v="49"/>
          <ac:picMkLst>
            <pc:docMk/>
            <pc:sldMk cId="3106540226" sldId="321"/>
            <ac:picMk id="7" creationId="{17A69361-3840-6F13-49AC-86C3DA3F9D9D}"/>
          </ac:picMkLst>
        </pc:picChg>
      </pc:sldChg>
      <pc:sldChg chg="modSp">
        <pc:chgData name="Julian Ramirez" userId="S::julian.ramirez@gbsb.global::75b83ac6-fa4e-4589-9d0d-2f5734684cec" providerId="AD" clId="Web-{6AF64849-A4E5-7658-427B-52A8DD07DAAB}" dt="2025-11-20T08:39:03.630" v="6" actId="20577"/>
        <pc:sldMkLst>
          <pc:docMk/>
          <pc:sldMk cId="2019447892" sldId="323"/>
        </pc:sldMkLst>
        <pc:spChg chg="mod">
          <ac:chgData name="Julian Ramirez" userId="S::julian.ramirez@gbsb.global::75b83ac6-fa4e-4589-9d0d-2f5734684cec" providerId="AD" clId="Web-{6AF64849-A4E5-7658-427B-52A8DD07DAAB}" dt="2025-11-20T08:39:03.630" v="6" actId="20577"/>
          <ac:spMkLst>
            <pc:docMk/>
            <pc:sldMk cId="2019447892" sldId="323"/>
            <ac:spMk id="7" creationId="{CFA69862-AEC8-44C2-8F67-3EDD4CD638B9}"/>
          </ac:spMkLst>
        </pc:spChg>
      </pc:sldChg>
      <pc:sldChg chg="addSp delSp modSp">
        <pc:chgData name="Julian Ramirez" userId="S::julian.ramirez@gbsb.global::75b83ac6-fa4e-4589-9d0d-2f5734684cec" providerId="AD" clId="Web-{6AF64849-A4E5-7658-427B-52A8DD07DAAB}" dt="2025-11-20T08:44:59.270" v="31" actId="1076"/>
        <pc:sldMkLst>
          <pc:docMk/>
          <pc:sldMk cId="3839236347" sldId="324"/>
        </pc:sldMkLst>
        <pc:picChg chg="del">
          <ac:chgData name="Julian Ramirez" userId="S::julian.ramirez@gbsb.global::75b83ac6-fa4e-4589-9d0d-2f5734684cec" providerId="AD" clId="Web-{6AF64849-A4E5-7658-427B-52A8DD07DAAB}" dt="2025-11-20T08:43:46.471" v="7"/>
          <ac:picMkLst>
            <pc:docMk/>
            <pc:sldMk cId="3839236347" sldId="324"/>
            <ac:picMk id="3" creationId="{B83C6503-F5A1-4791-BC59-3B4A334B8A89}"/>
          </ac:picMkLst>
        </pc:picChg>
        <pc:picChg chg="add mod">
          <ac:chgData name="Julian Ramirez" userId="S::julian.ramirez@gbsb.global::75b83ac6-fa4e-4589-9d0d-2f5734684cec" providerId="AD" clId="Web-{6AF64849-A4E5-7658-427B-52A8DD07DAAB}" dt="2025-11-20T08:44:59.270" v="31" actId="1076"/>
          <ac:picMkLst>
            <pc:docMk/>
            <pc:sldMk cId="3839236347" sldId="324"/>
            <ac:picMk id="14" creationId="{A172EC01-B899-396B-8F22-1999BBEDA356}"/>
          </ac:picMkLst>
        </pc:picChg>
      </pc:sldChg>
      <pc:sldChg chg="addSp delSp">
        <pc:chgData name="Julian Ramirez" userId="S::julian.ramirez@gbsb.global::75b83ac6-fa4e-4589-9d0d-2f5734684cec" providerId="AD" clId="Web-{6AF64849-A4E5-7658-427B-52A8DD07DAAB}" dt="2025-11-20T08:49:27.606" v="39"/>
        <pc:sldMkLst>
          <pc:docMk/>
          <pc:sldMk cId="814785343" sldId="325"/>
        </pc:sldMkLst>
        <pc:picChg chg="del">
          <ac:chgData name="Julian Ramirez" userId="S::julian.ramirez@gbsb.global::75b83ac6-fa4e-4589-9d0d-2f5734684cec" providerId="AD" clId="Web-{6AF64849-A4E5-7658-427B-52A8DD07DAAB}" dt="2025-11-20T08:43:59.862" v="13"/>
          <ac:picMkLst>
            <pc:docMk/>
            <pc:sldMk cId="814785343" sldId="325"/>
            <ac:picMk id="3" creationId="{B83C6503-F5A1-4791-BC59-3B4A334B8A89}"/>
          </ac:picMkLst>
        </pc:picChg>
        <pc:picChg chg="add">
          <ac:chgData name="Julian Ramirez" userId="S::julian.ramirez@gbsb.global::75b83ac6-fa4e-4589-9d0d-2f5734684cec" providerId="AD" clId="Web-{6AF64849-A4E5-7658-427B-52A8DD07DAAB}" dt="2025-11-20T08:49:24.997" v="37"/>
          <ac:picMkLst>
            <pc:docMk/>
            <pc:sldMk cId="814785343" sldId="325"/>
            <ac:picMk id="7" creationId="{7A974BDF-EF02-C3E0-D88A-5783CC1EF024}"/>
          </ac:picMkLst>
        </pc:picChg>
        <pc:picChg chg="add del">
          <ac:chgData name="Julian Ramirez" userId="S::julian.ramirez@gbsb.global::75b83ac6-fa4e-4589-9d0d-2f5734684cec" providerId="AD" clId="Web-{6AF64849-A4E5-7658-427B-52A8DD07DAAB}" dt="2025-11-20T08:49:27.606" v="39"/>
          <ac:picMkLst>
            <pc:docMk/>
            <pc:sldMk cId="814785343" sldId="325"/>
            <ac:picMk id="9" creationId="{95DF0FF1-5C54-CE29-1A7C-D53DCAFA3E47}"/>
          </ac:picMkLst>
        </pc:picChg>
      </pc:sldChg>
      <pc:sldChg chg="addSp delSp">
        <pc:chgData name="Julian Ramirez" userId="S::julian.ramirez@gbsb.global::75b83ac6-fa4e-4589-9d0d-2f5734684cec" providerId="AD" clId="Web-{6AF64849-A4E5-7658-427B-52A8DD07DAAB}" dt="2025-11-20T08:49:58.108" v="54"/>
        <pc:sldMkLst>
          <pc:docMk/>
          <pc:sldMk cId="3008280201" sldId="326"/>
        </pc:sldMkLst>
        <pc:picChg chg="del">
          <ac:chgData name="Julian Ramirez" userId="S::julian.ramirez@gbsb.global::75b83ac6-fa4e-4589-9d0d-2f5734684cec" providerId="AD" clId="Web-{6AF64849-A4E5-7658-427B-52A8DD07DAAB}" dt="2025-11-20T08:44:31.144" v="27"/>
          <ac:picMkLst>
            <pc:docMk/>
            <pc:sldMk cId="3008280201" sldId="326"/>
            <ac:picMk id="3" creationId="{B83C6503-F5A1-4791-BC59-3B4A334B8A89}"/>
          </ac:picMkLst>
        </pc:picChg>
        <pc:picChg chg="add">
          <ac:chgData name="Julian Ramirez" userId="S::julian.ramirez@gbsb.global::75b83ac6-fa4e-4589-9d0d-2f5734684cec" providerId="AD" clId="Web-{6AF64849-A4E5-7658-427B-52A8DD07DAAB}" dt="2025-11-20T08:49:58.108" v="54"/>
          <ac:picMkLst>
            <pc:docMk/>
            <pc:sldMk cId="3008280201" sldId="326"/>
            <ac:picMk id="7" creationId="{F37BB027-9485-3DE5-5762-B46653F34D63}"/>
          </ac:picMkLst>
        </pc:picChg>
      </pc:sldChg>
      <pc:sldChg chg="addSp delSp">
        <pc:chgData name="Julian Ramirez" userId="S::julian.ramirez@gbsb.global::75b83ac6-fa4e-4589-9d0d-2f5734684cec" providerId="AD" clId="Web-{6AF64849-A4E5-7658-427B-52A8DD07DAAB}" dt="2025-11-20T08:49:59.764" v="55"/>
        <pc:sldMkLst>
          <pc:docMk/>
          <pc:sldMk cId="3741448839" sldId="327"/>
        </pc:sldMkLst>
        <pc:picChg chg="del">
          <ac:chgData name="Julian Ramirez" userId="S::julian.ramirez@gbsb.global::75b83ac6-fa4e-4589-9d0d-2f5734684cec" providerId="AD" clId="Web-{6AF64849-A4E5-7658-427B-52A8DD07DAAB}" dt="2025-11-20T08:44:32.910" v="28"/>
          <ac:picMkLst>
            <pc:docMk/>
            <pc:sldMk cId="3741448839" sldId="327"/>
            <ac:picMk id="3" creationId="{B83C6503-F5A1-4791-BC59-3B4A334B8A89}"/>
          </ac:picMkLst>
        </pc:picChg>
        <pc:picChg chg="add">
          <ac:chgData name="Julian Ramirez" userId="S::julian.ramirez@gbsb.global::75b83ac6-fa4e-4589-9d0d-2f5734684cec" providerId="AD" clId="Web-{6AF64849-A4E5-7658-427B-52A8DD07DAAB}" dt="2025-11-20T08:49:59.764" v="55"/>
          <ac:picMkLst>
            <pc:docMk/>
            <pc:sldMk cId="3741448839" sldId="327"/>
            <ac:picMk id="7" creationId="{C0A88F30-BE28-3DB6-BFD4-0D748756931B}"/>
          </ac:picMkLst>
        </pc:picChg>
      </pc:sldChg>
      <pc:sldChg chg="addSp delSp">
        <pc:chgData name="Julian Ramirez" userId="S::julian.ramirez@gbsb.global::75b83ac6-fa4e-4589-9d0d-2f5734684cec" providerId="AD" clId="Web-{6AF64849-A4E5-7658-427B-52A8DD07DAAB}" dt="2025-11-20T08:49:30.169" v="40"/>
        <pc:sldMkLst>
          <pc:docMk/>
          <pc:sldMk cId="619869492" sldId="353"/>
        </pc:sldMkLst>
        <pc:picChg chg="del">
          <ac:chgData name="Julian Ramirez" userId="S::julian.ramirez@gbsb.global::75b83ac6-fa4e-4589-9d0d-2f5734684cec" providerId="AD" clId="Web-{6AF64849-A4E5-7658-427B-52A8DD07DAAB}" dt="2025-11-20T08:44:02.425" v="14"/>
          <ac:picMkLst>
            <pc:docMk/>
            <pc:sldMk cId="619869492" sldId="353"/>
            <ac:picMk id="3" creationId="{B83C6503-F5A1-4791-BC59-3B4A334B8A89}"/>
          </ac:picMkLst>
        </pc:picChg>
        <pc:picChg chg="add">
          <ac:chgData name="Julian Ramirez" userId="S::julian.ramirez@gbsb.global::75b83ac6-fa4e-4589-9d0d-2f5734684cec" providerId="AD" clId="Web-{6AF64849-A4E5-7658-427B-52A8DD07DAAB}" dt="2025-11-20T08:49:30.169" v="40"/>
          <ac:picMkLst>
            <pc:docMk/>
            <pc:sldMk cId="619869492" sldId="353"/>
            <ac:picMk id="7" creationId="{360AEE85-C590-9603-5F7C-35C3F941F56E}"/>
          </ac:picMkLst>
        </pc:picChg>
      </pc:sldChg>
      <pc:sldChg chg="addSp delSp">
        <pc:chgData name="Julian Ramirez" userId="S::julian.ramirez@gbsb.global::75b83ac6-fa4e-4589-9d0d-2f5734684cec" providerId="AD" clId="Web-{6AF64849-A4E5-7658-427B-52A8DD07DAAB}" dt="2025-11-20T08:49:46.703" v="48"/>
        <pc:sldMkLst>
          <pc:docMk/>
          <pc:sldMk cId="2058990430" sldId="354"/>
        </pc:sldMkLst>
        <pc:picChg chg="del">
          <ac:chgData name="Julian Ramirez" userId="S::julian.ramirez@gbsb.global::75b83ac6-fa4e-4589-9d0d-2f5734684cec" providerId="AD" clId="Web-{6AF64849-A4E5-7658-427B-52A8DD07DAAB}" dt="2025-11-20T08:44:16.456" v="21"/>
          <ac:picMkLst>
            <pc:docMk/>
            <pc:sldMk cId="2058990430" sldId="354"/>
            <ac:picMk id="3" creationId="{B83C6503-F5A1-4791-BC59-3B4A334B8A89}"/>
          </ac:picMkLst>
        </pc:picChg>
        <pc:picChg chg="add">
          <ac:chgData name="Julian Ramirez" userId="S::julian.ramirez@gbsb.global::75b83ac6-fa4e-4589-9d0d-2f5734684cec" providerId="AD" clId="Web-{6AF64849-A4E5-7658-427B-52A8DD07DAAB}" dt="2025-11-20T08:49:46.703" v="48"/>
          <ac:picMkLst>
            <pc:docMk/>
            <pc:sldMk cId="2058990430" sldId="354"/>
            <ac:picMk id="7" creationId="{FD01A112-1D96-2D71-CAFA-B3DC42A22171}"/>
          </ac:picMkLst>
        </pc:picChg>
      </pc:sldChg>
      <pc:sldChg chg="addSp delSp">
        <pc:chgData name="Julian Ramirez" userId="S::julian.ramirez@gbsb.global::75b83ac6-fa4e-4589-9d0d-2f5734684cec" providerId="AD" clId="Web-{6AF64849-A4E5-7658-427B-52A8DD07DAAB}" dt="2025-11-20T08:49:50.076" v="50"/>
        <pc:sldMkLst>
          <pc:docMk/>
          <pc:sldMk cId="3152419635" sldId="355"/>
        </pc:sldMkLst>
        <pc:picChg chg="del">
          <ac:chgData name="Julian Ramirez" userId="S::julian.ramirez@gbsb.global::75b83ac6-fa4e-4589-9d0d-2f5734684cec" providerId="AD" clId="Web-{6AF64849-A4E5-7658-427B-52A8DD07DAAB}" dt="2025-11-20T08:44:21.503" v="23"/>
          <ac:picMkLst>
            <pc:docMk/>
            <pc:sldMk cId="3152419635" sldId="355"/>
            <ac:picMk id="3" creationId="{B83C6503-F5A1-4791-BC59-3B4A334B8A89}"/>
          </ac:picMkLst>
        </pc:picChg>
        <pc:picChg chg="add">
          <ac:chgData name="Julian Ramirez" userId="S::julian.ramirez@gbsb.global::75b83ac6-fa4e-4589-9d0d-2f5734684cec" providerId="AD" clId="Web-{6AF64849-A4E5-7658-427B-52A8DD07DAAB}" dt="2025-11-20T08:49:50.076" v="50"/>
          <ac:picMkLst>
            <pc:docMk/>
            <pc:sldMk cId="3152419635" sldId="355"/>
            <ac:picMk id="7" creationId="{08694AB3-023B-6395-4028-0156F09DEBD2}"/>
          </ac:picMkLst>
        </pc:picChg>
      </pc:sldChg>
      <pc:sldChg chg="addSp delSp">
        <pc:chgData name="Julian Ramirez" userId="S::julian.ramirez@gbsb.global::75b83ac6-fa4e-4589-9d0d-2f5734684cec" providerId="AD" clId="Web-{6AF64849-A4E5-7658-427B-52A8DD07DAAB}" dt="2025-11-20T08:49:52.185" v="51"/>
        <pc:sldMkLst>
          <pc:docMk/>
          <pc:sldMk cId="105134634" sldId="356"/>
        </pc:sldMkLst>
        <pc:picChg chg="del">
          <ac:chgData name="Julian Ramirez" userId="S::julian.ramirez@gbsb.global::75b83ac6-fa4e-4589-9d0d-2f5734684cec" providerId="AD" clId="Web-{6AF64849-A4E5-7658-427B-52A8DD07DAAB}" dt="2025-11-20T08:44:23.910" v="24"/>
          <ac:picMkLst>
            <pc:docMk/>
            <pc:sldMk cId="105134634" sldId="356"/>
            <ac:picMk id="3" creationId="{B83C6503-F5A1-4791-BC59-3B4A334B8A89}"/>
          </ac:picMkLst>
        </pc:picChg>
        <pc:picChg chg="add">
          <ac:chgData name="Julian Ramirez" userId="S::julian.ramirez@gbsb.global::75b83ac6-fa4e-4589-9d0d-2f5734684cec" providerId="AD" clId="Web-{6AF64849-A4E5-7658-427B-52A8DD07DAAB}" dt="2025-11-20T08:49:52.185" v="51"/>
          <ac:picMkLst>
            <pc:docMk/>
            <pc:sldMk cId="105134634" sldId="356"/>
            <ac:picMk id="7" creationId="{A50B0E1C-15E2-9DFD-4D38-A5F5EE72A3BD}"/>
          </ac:picMkLst>
        </pc:picChg>
      </pc:sldChg>
      <pc:sldChg chg="addSp delSp">
        <pc:chgData name="Julian Ramirez" userId="S::julian.ramirez@gbsb.global::75b83ac6-fa4e-4589-9d0d-2f5734684cec" providerId="AD" clId="Web-{6AF64849-A4E5-7658-427B-52A8DD07DAAB}" dt="2025-11-20T08:49:54.779" v="52"/>
        <pc:sldMkLst>
          <pc:docMk/>
          <pc:sldMk cId="367798632" sldId="357"/>
        </pc:sldMkLst>
        <pc:picChg chg="del">
          <ac:chgData name="Julian Ramirez" userId="S::julian.ramirez@gbsb.global::75b83ac6-fa4e-4589-9d0d-2f5734684cec" providerId="AD" clId="Web-{6AF64849-A4E5-7658-427B-52A8DD07DAAB}" dt="2025-11-20T08:44:26.129" v="25"/>
          <ac:picMkLst>
            <pc:docMk/>
            <pc:sldMk cId="367798632" sldId="357"/>
            <ac:picMk id="3" creationId="{B83C6503-F5A1-4791-BC59-3B4A334B8A89}"/>
          </ac:picMkLst>
        </pc:picChg>
        <pc:picChg chg="add">
          <ac:chgData name="Julian Ramirez" userId="S::julian.ramirez@gbsb.global::75b83ac6-fa4e-4589-9d0d-2f5734684cec" providerId="AD" clId="Web-{6AF64849-A4E5-7658-427B-52A8DD07DAAB}" dt="2025-11-20T08:49:54.779" v="52"/>
          <ac:picMkLst>
            <pc:docMk/>
            <pc:sldMk cId="367798632" sldId="357"/>
            <ac:picMk id="7" creationId="{085DD47A-35E9-E063-0F96-DC9F2988D529}"/>
          </ac:picMkLst>
        </pc:picChg>
      </pc:sldChg>
      <pc:sldChg chg="addSp delSp">
        <pc:chgData name="Julian Ramirez" userId="S::julian.ramirez@gbsb.global::75b83ac6-fa4e-4589-9d0d-2f5734684cec" providerId="AD" clId="Web-{6AF64849-A4E5-7658-427B-52A8DD07DAAB}" dt="2025-11-20T08:49:56.451" v="53"/>
        <pc:sldMkLst>
          <pc:docMk/>
          <pc:sldMk cId="968821368" sldId="358"/>
        </pc:sldMkLst>
        <pc:picChg chg="del">
          <ac:chgData name="Julian Ramirez" userId="S::julian.ramirez@gbsb.global::75b83ac6-fa4e-4589-9d0d-2f5734684cec" providerId="AD" clId="Web-{6AF64849-A4E5-7658-427B-52A8DD07DAAB}" dt="2025-11-20T08:44:29.269" v="26"/>
          <ac:picMkLst>
            <pc:docMk/>
            <pc:sldMk cId="968821368" sldId="358"/>
            <ac:picMk id="3" creationId="{B83C6503-F5A1-4791-BC59-3B4A334B8A89}"/>
          </ac:picMkLst>
        </pc:picChg>
        <pc:picChg chg="add">
          <ac:chgData name="Julian Ramirez" userId="S::julian.ramirez@gbsb.global::75b83ac6-fa4e-4589-9d0d-2f5734684cec" providerId="AD" clId="Web-{6AF64849-A4E5-7658-427B-52A8DD07DAAB}" dt="2025-11-20T08:49:56.451" v="53"/>
          <ac:picMkLst>
            <pc:docMk/>
            <pc:sldMk cId="968821368" sldId="358"/>
            <ac:picMk id="7" creationId="{347C9194-6ABA-50DC-45EC-98F9DB6583DB}"/>
          </ac:picMkLst>
        </pc:picChg>
      </pc:sldChg>
      <pc:sldChg chg="del">
        <pc:chgData name="Julian Ramirez" userId="S::julian.ramirez@gbsb.global::75b83ac6-fa4e-4589-9d0d-2f5734684cec" providerId="AD" clId="Web-{6AF64849-A4E5-7658-427B-52A8DD07DAAB}" dt="2025-11-20T08:50:05.420" v="56"/>
        <pc:sldMkLst>
          <pc:docMk/>
          <pc:sldMk cId="2019447892" sldId="359"/>
        </pc:sldMkLst>
      </pc:sldChg>
      <pc:sldChg chg="addSp delSp">
        <pc:chgData name="Julian Ramirez" userId="S::julian.ramirez@gbsb.global::75b83ac6-fa4e-4589-9d0d-2f5734684cec" providerId="AD" clId="Web-{6AF64849-A4E5-7658-427B-52A8DD07DAAB}" dt="2025-11-20T08:50:15.765" v="58"/>
        <pc:sldMkLst>
          <pc:docMk/>
          <pc:sldMk cId="784641722" sldId="360"/>
        </pc:sldMkLst>
        <pc:picChg chg="del">
          <ac:chgData name="Julian Ramirez" userId="S::julian.ramirez@gbsb.global::75b83ac6-fa4e-4589-9d0d-2f5734684cec" providerId="AD" clId="Web-{6AF64849-A4E5-7658-427B-52A8DD07DAAB}" dt="2025-11-20T08:50:13.593" v="57"/>
          <ac:picMkLst>
            <pc:docMk/>
            <pc:sldMk cId="784641722" sldId="360"/>
            <ac:picMk id="3" creationId="{B83C6503-F5A1-4791-BC59-3B4A334B8A89}"/>
          </ac:picMkLst>
        </pc:picChg>
        <pc:picChg chg="add">
          <ac:chgData name="Julian Ramirez" userId="S::julian.ramirez@gbsb.global::75b83ac6-fa4e-4589-9d0d-2f5734684cec" providerId="AD" clId="Web-{6AF64849-A4E5-7658-427B-52A8DD07DAAB}" dt="2025-11-20T08:50:15.765" v="58"/>
          <ac:picMkLst>
            <pc:docMk/>
            <pc:sldMk cId="784641722" sldId="360"/>
            <ac:picMk id="8" creationId="{03DAD526-9CBA-A2AE-C733-9C848790F5B2}"/>
          </ac:picMkLst>
        </pc:picChg>
      </pc:sldChg>
      <pc:sldChg chg="addSp delSp">
        <pc:chgData name="Julian Ramirez" userId="S::julian.ramirez@gbsb.global::75b83ac6-fa4e-4589-9d0d-2f5734684cec" providerId="AD" clId="Web-{6AF64849-A4E5-7658-427B-52A8DD07DAAB}" dt="2025-11-20T08:51:13.470" v="60"/>
        <pc:sldMkLst>
          <pc:docMk/>
          <pc:sldMk cId="913381677" sldId="361"/>
        </pc:sldMkLst>
        <pc:picChg chg="del">
          <ac:chgData name="Julian Ramirez" userId="S::julian.ramirez@gbsb.global::75b83ac6-fa4e-4589-9d0d-2f5734684cec" providerId="AD" clId="Web-{6AF64849-A4E5-7658-427B-52A8DD07DAAB}" dt="2025-11-20T08:51:11.861" v="59"/>
          <ac:picMkLst>
            <pc:docMk/>
            <pc:sldMk cId="913381677" sldId="361"/>
            <ac:picMk id="3" creationId="{B83C6503-F5A1-4791-BC59-3B4A334B8A89}"/>
          </ac:picMkLst>
        </pc:picChg>
        <pc:picChg chg="add">
          <ac:chgData name="Julian Ramirez" userId="S::julian.ramirez@gbsb.global::75b83ac6-fa4e-4589-9d0d-2f5734684cec" providerId="AD" clId="Web-{6AF64849-A4E5-7658-427B-52A8DD07DAAB}" dt="2025-11-20T08:51:13.470" v="60"/>
          <ac:picMkLst>
            <pc:docMk/>
            <pc:sldMk cId="913381677" sldId="361"/>
            <ac:picMk id="9" creationId="{E7DDEC16-9274-8F7B-3C19-AA98A1FBCD01}"/>
          </ac:picMkLst>
        </pc:picChg>
      </pc:sldChg>
      <pc:sldChg chg="addSp delSp modSp">
        <pc:chgData name="Julian Ramirez" userId="S::julian.ramirez@gbsb.global::75b83ac6-fa4e-4589-9d0d-2f5734684cec" providerId="AD" clId="Web-{6AF64849-A4E5-7658-427B-52A8DD07DAAB}" dt="2025-11-20T08:51:23.049" v="63" actId="1076"/>
        <pc:sldMkLst>
          <pc:docMk/>
          <pc:sldMk cId="2660247885" sldId="362"/>
        </pc:sldMkLst>
        <pc:picChg chg="del">
          <ac:chgData name="Julian Ramirez" userId="S::julian.ramirez@gbsb.global::75b83ac6-fa4e-4589-9d0d-2f5734684cec" providerId="AD" clId="Web-{6AF64849-A4E5-7658-427B-52A8DD07DAAB}" dt="2025-11-20T08:51:20.080" v="61"/>
          <ac:picMkLst>
            <pc:docMk/>
            <pc:sldMk cId="2660247885" sldId="362"/>
            <ac:picMk id="3" creationId="{B83C6503-F5A1-4791-BC59-3B4A334B8A89}"/>
          </ac:picMkLst>
        </pc:picChg>
        <pc:picChg chg="add mod">
          <ac:chgData name="Julian Ramirez" userId="S::julian.ramirez@gbsb.global::75b83ac6-fa4e-4589-9d0d-2f5734684cec" providerId="AD" clId="Web-{6AF64849-A4E5-7658-427B-52A8DD07DAAB}" dt="2025-11-20T08:51:23.049" v="63" actId="1076"/>
          <ac:picMkLst>
            <pc:docMk/>
            <pc:sldMk cId="2660247885" sldId="362"/>
            <ac:picMk id="8" creationId="{FEF06ACA-46B2-8905-7C03-020810C49897}"/>
          </ac:picMkLst>
        </pc:picChg>
      </pc:sldChg>
      <pc:sldChg chg="addSp delSp modSp">
        <pc:chgData name="Julian Ramirez" userId="S::julian.ramirez@gbsb.global::75b83ac6-fa4e-4589-9d0d-2f5734684cec" providerId="AD" clId="Web-{6AF64849-A4E5-7658-427B-52A8DD07DAAB}" dt="2025-11-20T08:51:26.658" v="66"/>
        <pc:sldMkLst>
          <pc:docMk/>
          <pc:sldMk cId="3853699448" sldId="363"/>
        </pc:sldMkLst>
        <pc:picChg chg="del mod">
          <ac:chgData name="Julian Ramirez" userId="S::julian.ramirez@gbsb.global::75b83ac6-fa4e-4589-9d0d-2f5734684cec" providerId="AD" clId="Web-{6AF64849-A4E5-7658-427B-52A8DD07DAAB}" dt="2025-11-20T08:51:26.267" v="65"/>
          <ac:picMkLst>
            <pc:docMk/>
            <pc:sldMk cId="3853699448" sldId="363"/>
            <ac:picMk id="3" creationId="{B83C6503-F5A1-4791-BC59-3B4A334B8A89}"/>
          </ac:picMkLst>
        </pc:picChg>
        <pc:picChg chg="add">
          <ac:chgData name="Julian Ramirez" userId="S::julian.ramirez@gbsb.global::75b83ac6-fa4e-4589-9d0d-2f5734684cec" providerId="AD" clId="Web-{6AF64849-A4E5-7658-427B-52A8DD07DAAB}" dt="2025-11-20T08:51:26.658" v="66"/>
          <ac:picMkLst>
            <pc:docMk/>
            <pc:sldMk cId="3853699448" sldId="363"/>
            <ac:picMk id="7" creationId="{0E71816F-CBCE-7B11-17F0-2C1B8B08B2AA}"/>
          </ac:picMkLst>
        </pc:picChg>
      </pc:sldChg>
      <pc:sldChg chg="addSp delSp">
        <pc:chgData name="Julian Ramirez" userId="S::julian.ramirez@gbsb.global::75b83ac6-fa4e-4589-9d0d-2f5734684cec" providerId="AD" clId="Web-{6AF64849-A4E5-7658-427B-52A8DD07DAAB}" dt="2025-11-20T08:51:30.893" v="68"/>
        <pc:sldMkLst>
          <pc:docMk/>
          <pc:sldMk cId="2135001712" sldId="364"/>
        </pc:sldMkLst>
        <pc:picChg chg="del">
          <ac:chgData name="Julian Ramirez" userId="S::julian.ramirez@gbsb.global::75b83ac6-fa4e-4589-9d0d-2f5734684cec" providerId="AD" clId="Web-{6AF64849-A4E5-7658-427B-52A8DD07DAAB}" dt="2025-11-20T08:51:30.533" v="67"/>
          <ac:picMkLst>
            <pc:docMk/>
            <pc:sldMk cId="2135001712" sldId="364"/>
            <ac:picMk id="3" creationId="{B83C6503-F5A1-4791-BC59-3B4A334B8A89}"/>
          </ac:picMkLst>
        </pc:picChg>
        <pc:picChg chg="add">
          <ac:chgData name="Julian Ramirez" userId="S::julian.ramirez@gbsb.global::75b83ac6-fa4e-4589-9d0d-2f5734684cec" providerId="AD" clId="Web-{6AF64849-A4E5-7658-427B-52A8DD07DAAB}" dt="2025-11-20T08:51:30.893" v="68"/>
          <ac:picMkLst>
            <pc:docMk/>
            <pc:sldMk cId="2135001712" sldId="364"/>
            <ac:picMk id="7" creationId="{6AB95D83-8141-AFF5-A86F-64DC37E971BF}"/>
          </ac:picMkLst>
        </pc:picChg>
      </pc:sldChg>
      <pc:sldChg chg="addSp delSp">
        <pc:chgData name="Julian Ramirez" userId="S::julian.ramirez@gbsb.global::75b83ac6-fa4e-4589-9d0d-2f5734684cec" providerId="AD" clId="Web-{6AF64849-A4E5-7658-427B-52A8DD07DAAB}" dt="2025-11-20T08:51:45.831" v="70"/>
        <pc:sldMkLst>
          <pc:docMk/>
          <pc:sldMk cId="2069424982" sldId="365"/>
        </pc:sldMkLst>
        <pc:picChg chg="del">
          <ac:chgData name="Julian Ramirez" userId="S::julian.ramirez@gbsb.global::75b83ac6-fa4e-4589-9d0d-2f5734684cec" providerId="AD" clId="Web-{6AF64849-A4E5-7658-427B-52A8DD07DAAB}" dt="2025-11-20T08:51:45.409" v="69"/>
          <ac:picMkLst>
            <pc:docMk/>
            <pc:sldMk cId="2069424982" sldId="365"/>
            <ac:picMk id="3" creationId="{B83C6503-F5A1-4791-BC59-3B4A334B8A89}"/>
          </ac:picMkLst>
        </pc:picChg>
        <pc:picChg chg="add">
          <ac:chgData name="Julian Ramirez" userId="S::julian.ramirez@gbsb.global::75b83ac6-fa4e-4589-9d0d-2f5734684cec" providerId="AD" clId="Web-{6AF64849-A4E5-7658-427B-52A8DD07DAAB}" dt="2025-11-20T08:51:45.831" v="70"/>
          <ac:picMkLst>
            <pc:docMk/>
            <pc:sldMk cId="2069424982" sldId="365"/>
            <ac:picMk id="7" creationId="{CAAB1149-5B75-0B05-DE19-05B812F438A1}"/>
          </ac:picMkLst>
        </pc:picChg>
      </pc:sldChg>
      <pc:sldChg chg="addSp delSp">
        <pc:chgData name="Julian Ramirez" userId="S::julian.ramirez@gbsb.global::75b83ac6-fa4e-4589-9d0d-2f5734684cec" providerId="AD" clId="Web-{6AF64849-A4E5-7658-427B-52A8DD07DAAB}" dt="2025-11-20T08:51:50.346" v="72"/>
        <pc:sldMkLst>
          <pc:docMk/>
          <pc:sldMk cId="1562129677" sldId="366"/>
        </pc:sldMkLst>
        <pc:picChg chg="del">
          <ac:chgData name="Julian Ramirez" userId="S::julian.ramirez@gbsb.global::75b83ac6-fa4e-4589-9d0d-2f5734684cec" providerId="AD" clId="Web-{6AF64849-A4E5-7658-427B-52A8DD07DAAB}" dt="2025-11-20T08:51:49.940" v="71"/>
          <ac:picMkLst>
            <pc:docMk/>
            <pc:sldMk cId="1562129677" sldId="366"/>
            <ac:picMk id="3" creationId="{B83C6503-F5A1-4791-BC59-3B4A334B8A89}"/>
          </ac:picMkLst>
        </pc:picChg>
        <pc:picChg chg="add">
          <ac:chgData name="Julian Ramirez" userId="S::julian.ramirez@gbsb.global::75b83ac6-fa4e-4589-9d0d-2f5734684cec" providerId="AD" clId="Web-{6AF64849-A4E5-7658-427B-52A8DD07DAAB}" dt="2025-11-20T08:51:50.346" v="72"/>
          <ac:picMkLst>
            <pc:docMk/>
            <pc:sldMk cId="1562129677" sldId="366"/>
            <ac:picMk id="7" creationId="{753CE192-ECCE-A489-9328-717975CC2BA4}"/>
          </ac:picMkLst>
        </pc:picChg>
      </pc:sldChg>
      <pc:sldChg chg="addSp delSp">
        <pc:chgData name="Julian Ramirez" userId="S::julian.ramirez@gbsb.global::75b83ac6-fa4e-4589-9d0d-2f5734684cec" providerId="AD" clId="Web-{6AF64849-A4E5-7658-427B-52A8DD07DAAB}" dt="2025-11-20T08:51:53.659" v="74"/>
        <pc:sldMkLst>
          <pc:docMk/>
          <pc:sldMk cId="3795048573" sldId="367"/>
        </pc:sldMkLst>
        <pc:picChg chg="del">
          <ac:chgData name="Julian Ramirez" userId="S::julian.ramirez@gbsb.global::75b83ac6-fa4e-4589-9d0d-2f5734684cec" providerId="AD" clId="Web-{6AF64849-A4E5-7658-427B-52A8DD07DAAB}" dt="2025-11-20T08:51:53.300" v="73"/>
          <ac:picMkLst>
            <pc:docMk/>
            <pc:sldMk cId="3795048573" sldId="367"/>
            <ac:picMk id="3" creationId="{B83C6503-F5A1-4791-BC59-3B4A334B8A89}"/>
          </ac:picMkLst>
        </pc:picChg>
        <pc:picChg chg="add">
          <ac:chgData name="Julian Ramirez" userId="S::julian.ramirez@gbsb.global::75b83ac6-fa4e-4589-9d0d-2f5734684cec" providerId="AD" clId="Web-{6AF64849-A4E5-7658-427B-52A8DD07DAAB}" dt="2025-11-20T08:51:53.659" v="74"/>
          <ac:picMkLst>
            <pc:docMk/>
            <pc:sldMk cId="3795048573" sldId="367"/>
            <ac:picMk id="7" creationId="{A9C79DCB-F27E-69BE-2C15-E072F1B4AE2C}"/>
          </ac:picMkLst>
        </pc:picChg>
      </pc:sldChg>
      <pc:sldChg chg="addSp delSp">
        <pc:chgData name="Julian Ramirez" userId="S::julian.ramirez@gbsb.global::75b83ac6-fa4e-4589-9d0d-2f5734684cec" providerId="AD" clId="Web-{6AF64849-A4E5-7658-427B-52A8DD07DAAB}" dt="2025-11-20T08:51:56.706" v="76"/>
        <pc:sldMkLst>
          <pc:docMk/>
          <pc:sldMk cId="2192644191" sldId="368"/>
        </pc:sldMkLst>
        <pc:picChg chg="del">
          <ac:chgData name="Julian Ramirez" userId="S::julian.ramirez@gbsb.global::75b83ac6-fa4e-4589-9d0d-2f5734684cec" providerId="AD" clId="Web-{6AF64849-A4E5-7658-427B-52A8DD07DAAB}" dt="2025-11-20T08:51:56.362" v="75"/>
          <ac:picMkLst>
            <pc:docMk/>
            <pc:sldMk cId="2192644191" sldId="368"/>
            <ac:picMk id="3" creationId="{B83C6503-F5A1-4791-BC59-3B4A334B8A89}"/>
          </ac:picMkLst>
        </pc:picChg>
        <pc:picChg chg="add">
          <ac:chgData name="Julian Ramirez" userId="S::julian.ramirez@gbsb.global::75b83ac6-fa4e-4589-9d0d-2f5734684cec" providerId="AD" clId="Web-{6AF64849-A4E5-7658-427B-52A8DD07DAAB}" dt="2025-11-20T08:51:56.706" v="76"/>
          <ac:picMkLst>
            <pc:docMk/>
            <pc:sldMk cId="2192644191" sldId="368"/>
            <ac:picMk id="7" creationId="{D4829E91-5A7D-9D59-E924-8DC3FA76A9BB}"/>
          </ac:picMkLst>
        </pc:picChg>
      </pc:sldChg>
      <pc:sldChg chg="addSp delSp">
        <pc:chgData name="Julian Ramirez" userId="S::julian.ramirez@gbsb.global::75b83ac6-fa4e-4589-9d0d-2f5734684cec" providerId="AD" clId="Web-{6AF64849-A4E5-7658-427B-52A8DD07DAAB}" dt="2025-11-20T08:52:00.519" v="78"/>
        <pc:sldMkLst>
          <pc:docMk/>
          <pc:sldMk cId="522907239" sldId="369"/>
        </pc:sldMkLst>
        <pc:picChg chg="del">
          <ac:chgData name="Julian Ramirez" userId="S::julian.ramirez@gbsb.global::75b83ac6-fa4e-4589-9d0d-2f5734684cec" providerId="AD" clId="Web-{6AF64849-A4E5-7658-427B-52A8DD07DAAB}" dt="2025-11-20T08:52:00.065" v="77"/>
          <ac:picMkLst>
            <pc:docMk/>
            <pc:sldMk cId="522907239" sldId="369"/>
            <ac:picMk id="3" creationId="{B83C6503-F5A1-4791-BC59-3B4A334B8A89}"/>
          </ac:picMkLst>
        </pc:picChg>
        <pc:picChg chg="add">
          <ac:chgData name="Julian Ramirez" userId="S::julian.ramirez@gbsb.global::75b83ac6-fa4e-4589-9d0d-2f5734684cec" providerId="AD" clId="Web-{6AF64849-A4E5-7658-427B-52A8DD07DAAB}" dt="2025-11-20T08:52:00.519" v="78"/>
          <ac:picMkLst>
            <pc:docMk/>
            <pc:sldMk cId="522907239" sldId="369"/>
            <ac:picMk id="7" creationId="{6996A443-C8C7-00A3-490D-27503EDCF401}"/>
          </ac:picMkLst>
        </pc:picChg>
      </pc:sldChg>
      <pc:sldChg chg="addSp delSp">
        <pc:chgData name="Julian Ramirez" userId="S::julian.ramirez@gbsb.global::75b83ac6-fa4e-4589-9d0d-2f5734684cec" providerId="AD" clId="Web-{6AF64849-A4E5-7658-427B-52A8DD07DAAB}" dt="2025-11-20T08:52:04.300" v="80"/>
        <pc:sldMkLst>
          <pc:docMk/>
          <pc:sldMk cId="3577581922" sldId="370"/>
        </pc:sldMkLst>
        <pc:picChg chg="del">
          <ac:chgData name="Julian Ramirez" userId="S::julian.ramirez@gbsb.global::75b83ac6-fa4e-4589-9d0d-2f5734684cec" providerId="AD" clId="Web-{6AF64849-A4E5-7658-427B-52A8DD07DAAB}" dt="2025-11-20T08:52:03.972" v="79"/>
          <ac:picMkLst>
            <pc:docMk/>
            <pc:sldMk cId="3577581922" sldId="370"/>
            <ac:picMk id="3" creationId="{B83C6503-F5A1-4791-BC59-3B4A334B8A89}"/>
          </ac:picMkLst>
        </pc:picChg>
        <pc:picChg chg="add">
          <ac:chgData name="Julian Ramirez" userId="S::julian.ramirez@gbsb.global::75b83ac6-fa4e-4589-9d0d-2f5734684cec" providerId="AD" clId="Web-{6AF64849-A4E5-7658-427B-52A8DD07DAAB}" dt="2025-11-20T08:52:04.300" v="80"/>
          <ac:picMkLst>
            <pc:docMk/>
            <pc:sldMk cId="3577581922" sldId="370"/>
            <ac:picMk id="7" creationId="{8B127AFF-75A9-4E84-78F6-BF6E04186DA1}"/>
          </ac:picMkLst>
        </pc:picChg>
      </pc:sldChg>
      <pc:sldChg chg="addSp delSp">
        <pc:chgData name="Julian Ramirez" userId="S::julian.ramirez@gbsb.global::75b83ac6-fa4e-4589-9d0d-2f5734684cec" providerId="AD" clId="Web-{6AF64849-A4E5-7658-427B-52A8DD07DAAB}" dt="2025-11-20T08:52:08.050" v="82"/>
        <pc:sldMkLst>
          <pc:docMk/>
          <pc:sldMk cId="800301094" sldId="371"/>
        </pc:sldMkLst>
        <pc:picChg chg="del">
          <ac:chgData name="Julian Ramirez" userId="S::julian.ramirez@gbsb.global::75b83ac6-fa4e-4589-9d0d-2f5734684cec" providerId="AD" clId="Web-{6AF64849-A4E5-7658-427B-52A8DD07DAAB}" dt="2025-11-20T08:52:07.628" v="81"/>
          <ac:picMkLst>
            <pc:docMk/>
            <pc:sldMk cId="800301094" sldId="371"/>
            <ac:picMk id="3" creationId="{B83C6503-F5A1-4791-BC59-3B4A334B8A89}"/>
          </ac:picMkLst>
        </pc:picChg>
        <pc:picChg chg="add">
          <ac:chgData name="Julian Ramirez" userId="S::julian.ramirez@gbsb.global::75b83ac6-fa4e-4589-9d0d-2f5734684cec" providerId="AD" clId="Web-{6AF64849-A4E5-7658-427B-52A8DD07DAAB}" dt="2025-11-20T08:52:08.050" v="82"/>
          <ac:picMkLst>
            <pc:docMk/>
            <pc:sldMk cId="800301094" sldId="371"/>
            <ac:picMk id="7" creationId="{EA0E8BAC-4118-8BDE-DEAE-1E7A9BDAF7D3}"/>
          </ac:picMkLst>
        </pc:picChg>
      </pc:sldChg>
      <pc:sldChg chg="addSp delSp">
        <pc:chgData name="Julian Ramirez" userId="S::julian.ramirez@gbsb.global::75b83ac6-fa4e-4589-9d0d-2f5734684cec" providerId="AD" clId="Web-{6AF64849-A4E5-7658-427B-52A8DD07DAAB}" dt="2025-11-20T08:52:11.003" v="84"/>
        <pc:sldMkLst>
          <pc:docMk/>
          <pc:sldMk cId="2299879984" sldId="372"/>
        </pc:sldMkLst>
        <pc:picChg chg="del">
          <ac:chgData name="Julian Ramirez" userId="S::julian.ramirez@gbsb.global::75b83ac6-fa4e-4589-9d0d-2f5734684cec" providerId="AD" clId="Web-{6AF64849-A4E5-7658-427B-52A8DD07DAAB}" dt="2025-11-20T08:52:10.831" v="83"/>
          <ac:picMkLst>
            <pc:docMk/>
            <pc:sldMk cId="2299879984" sldId="372"/>
            <ac:picMk id="3" creationId="{B83C6503-F5A1-4791-BC59-3B4A334B8A89}"/>
          </ac:picMkLst>
        </pc:picChg>
        <pc:picChg chg="add">
          <ac:chgData name="Julian Ramirez" userId="S::julian.ramirez@gbsb.global::75b83ac6-fa4e-4589-9d0d-2f5734684cec" providerId="AD" clId="Web-{6AF64849-A4E5-7658-427B-52A8DD07DAAB}" dt="2025-11-20T08:52:11.003" v="84"/>
          <ac:picMkLst>
            <pc:docMk/>
            <pc:sldMk cId="2299879984" sldId="372"/>
            <ac:picMk id="7" creationId="{BA081CE4-7E2E-245D-CB4D-D1FC7C2EEE11}"/>
          </ac:picMkLst>
        </pc:picChg>
      </pc:sldChg>
      <pc:sldChg chg="addSp delSp">
        <pc:chgData name="Julian Ramirez" userId="S::julian.ramirez@gbsb.global::75b83ac6-fa4e-4589-9d0d-2f5734684cec" providerId="AD" clId="Web-{6AF64849-A4E5-7658-427B-52A8DD07DAAB}" dt="2025-11-20T08:52:18.316" v="86"/>
        <pc:sldMkLst>
          <pc:docMk/>
          <pc:sldMk cId="2207383373" sldId="373"/>
        </pc:sldMkLst>
        <pc:picChg chg="del">
          <ac:chgData name="Julian Ramirez" userId="S::julian.ramirez@gbsb.global::75b83ac6-fa4e-4589-9d0d-2f5734684cec" providerId="AD" clId="Web-{6AF64849-A4E5-7658-427B-52A8DD07DAAB}" dt="2025-11-20T08:52:17.832" v="85"/>
          <ac:picMkLst>
            <pc:docMk/>
            <pc:sldMk cId="2207383373" sldId="373"/>
            <ac:picMk id="3" creationId="{B83C6503-F5A1-4791-BC59-3B4A334B8A89}"/>
          </ac:picMkLst>
        </pc:picChg>
        <pc:picChg chg="add">
          <ac:chgData name="Julian Ramirez" userId="S::julian.ramirez@gbsb.global::75b83ac6-fa4e-4589-9d0d-2f5734684cec" providerId="AD" clId="Web-{6AF64849-A4E5-7658-427B-52A8DD07DAAB}" dt="2025-11-20T08:52:18.316" v="86"/>
          <ac:picMkLst>
            <pc:docMk/>
            <pc:sldMk cId="2207383373" sldId="373"/>
            <ac:picMk id="7" creationId="{2DE7BA84-B0D6-7193-99F7-3339C36A5BEA}"/>
          </ac:picMkLst>
        </pc:picChg>
      </pc:sldChg>
      <pc:sldChg chg="addSp delSp">
        <pc:chgData name="Julian Ramirez" userId="S::julian.ramirez@gbsb.global::75b83ac6-fa4e-4589-9d0d-2f5734684cec" providerId="AD" clId="Web-{6AF64849-A4E5-7658-427B-52A8DD07DAAB}" dt="2025-11-20T08:52:22.113" v="88"/>
        <pc:sldMkLst>
          <pc:docMk/>
          <pc:sldMk cId="3112539697" sldId="374"/>
        </pc:sldMkLst>
        <pc:picChg chg="del">
          <ac:chgData name="Julian Ramirez" userId="S::julian.ramirez@gbsb.global::75b83ac6-fa4e-4589-9d0d-2f5734684cec" providerId="AD" clId="Web-{6AF64849-A4E5-7658-427B-52A8DD07DAAB}" dt="2025-11-20T08:52:21.660" v="87"/>
          <ac:picMkLst>
            <pc:docMk/>
            <pc:sldMk cId="3112539697" sldId="374"/>
            <ac:picMk id="3" creationId="{B83C6503-F5A1-4791-BC59-3B4A334B8A89}"/>
          </ac:picMkLst>
        </pc:picChg>
        <pc:picChg chg="add">
          <ac:chgData name="Julian Ramirez" userId="S::julian.ramirez@gbsb.global::75b83ac6-fa4e-4589-9d0d-2f5734684cec" providerId="AD" clId="Web-{6AF64849-A4E5-7658-427B-52A8DD07DAAB}" dt="2025-11-20T08:52:22.113" v="88"/>
          <ac:picMkLst>
            <pc:docMk/>
            <pc:sldMk cId="3112539697" sldId="374"/>
            <ac:picMk id="7" creationId="{A2BE5DA3-2E92-C9EE-88BA-2D018C94D287}"/>
          </ac:picMkLst>
        </pc:picChg>
      </pc:sldChg>
      <pc:sldChg chg="addSp delSp">
        <pc:chgData name="Julian Ramirez" userId="S::julian.ramirez@gbsb.global::75b83ac6-fa4e-4589-9d0d-2f5734684cec" providerId="AD" clId="Web-{6AF64849-A4E5-7658-427B-52A8DD07DAAB}" dt="2025-11-20T08:52:25.410" v="90"/>
        <pc:sldMkLst>
          <pc:docMk/>
          <pc:sldMk cId="3802581254" sldId="375"/>
        </pc:sldMkLst>
        <pc:picChg chg="del">
          <ac:chgData name="Julian Ramirez" userId="S::julian.ramirez@gbsb.global::75b83ac6-fa4e-4589-9d0d-2f5734684cec" providerId="AD" clId="Web-{6AF64849-A4E5-7658-427B-52A8DD07DAAB}" dt="2025-11-20T08:52:25.019" v="89"/>
          <ac:picMkLst>
            <pc:docMk/>
            <pc:sldMk cId="3802581254" sldId="375"/>
            <ac:picMk id="3" creationId="{B83C6503-F5A1-4791-BC59-3B4A334B8A89}"/>
          </ac:picMkLst>
        </pc:picChg>
        <pc:picChg chg="add">
          <ac:chgData name="Julian Ramirez" userId="S::julian.ramirez@gbsb.global::75b83ac6-fa4e-4589-9d0d-2f5734684cec" providerId="AD" clId="Web-{6AF64849-A4E5-7658-427B-52A8DD07DAAB}" dt="2025-11-20T08:52:25.410" v="90"/>
          <ac:picMkLst>
            <pc:docMk/>
            <pc:sldMk cId="3802581254" sldId="375"/>
            <ac:picMk id="7" creationId="{51749E12-CAB6-6E2A-1896-CF6FC5EB8059}"/>
          </ac:picMkLst>
        </pc:picChg>
      </pc:sldChg>
      <pc:sldChg chg="addSp delSp">
        <pc:chgData name="Julian Ramirez" userId="S::julian.ramirez@gbsb.global::75b83ac6-fa4e-4589-9d0d-2f5734684cec" providerId="AD" clId="Web-{6AF64849-A4E5-7658-427B-52A8DD07DAAB}" dt="2025-11-20T08:52:29.223" v="92"/>
        <pc:sldMkLst>
          <pc:docMk/>
          <pc:sldMk cId="1388639235" sldId="376"/>
        </pc:sldMkLst>
        <pc:picChg chg="del">
          <ac:chgData name="Julian Ramirez" userId="S::julian.ramirez@gbsb.global::75b83ac6-fa4e-4589-9d0d-2f5734684cec" providerId="AD" clId="Web-{6AF64849-A4E5-7658-427B-52A8DD07DAAB}" dt="2025-11-20T08:52:28.645" v="91"/>
          <ac:picMkLst>
            <pc:docMk/>
            <pc:sldMk cId="1388639235" sldId="376"/>
            <ac:picMk id="3" creationId="{B83C6503-F5A1-4791-BC59-3B4A334B8A89}"/>
          </ac:picMkLst>
        </pc:picChg>
        <pc:picChg chg="add">
          <ac:chgData name="Julian Ramirez" userId="S::julian.ramirez@gbsb.global::75b83ac6-fa4e-4589-9d0d-2f5734684cec" providerId="AD" clId="Web-{6AF64849-A4E5-7658-427B-52A8DD07DAAB}" dt="2025-11-20T08:52:29.223" v="92"/>
          <ac:picMkLst>
            <pc:docMk/>
            <pc:sldMk cId="1388639235" sldId="376"/>
            <ac:picMk id="7" creationId="{CEBB6D3D-42E4-3008-A040-C6567B420329}"/>
          </ac:picMkLst>
        </pc:picChg>
      </pc:sldChg>
      <pc:sldChg chg="addSp delSp">
        <pc:chgData name="Julian Ramirez" userId="S::julian.ramirez@gbsb.global::75b83ac6-fa4e-4589-9d0d-2f5734684cec" providerId="AD" clId="Web-{6AF64849-A4E5-7658-427B-52A8DD07DAAB}" dt="2025-11-20T08:52:33.004" v="94"/>
        <pc:sldMkLst>
          <pc:docMk/>
          <pc:sldMk cId="1792921937" sldId="377"/>
        </pc:sldMkLst>
        <pc:picChg chg="del">
          <ac:chgData name="Julian Ramirez" userId="S::julian.ramirez@gbsb.global::75b83ac6-fa4e-4589-9d0d-2f5734684cec" providerId="AD" clId="Web-{6AF64849-A4E5-7658-427B-52A8DD07DAAB}" dt="2025-11-20T08:52:32.363" v="93"/>
          <ac:picMkLst>
            <pc:docMk/>
            <pc:sldMk cId="1792921937" sldId="377"/>
            <ac:picMk id="3" creationId="{B83C6503-F5A1-4791-BC59-3B4A334B8A89}"/>
          </ac:picMkLst>
        </pc:picChg>
        <pc:picChg chg="add">
          <ac:chgData name="Julian Ramirez" userId="S::julian.ramirez@gbsb.global::75b83ac6-fa4e-4589-9d0d-2f5734684cec" providerId="AD" clId="Web-{6AF64849-A4E5-7658-427B-52A8DD07DAAB}" dt="2025-11-20T08:52:33.004" v="94"/>
          <ac:picMkLst>
            <pc:docMk/>
            <pc:sldMk cId="1792921937" sldId="377"/>
            <ac:picMk id="7" creationId="{2B20ADE7-9BA3-1A9E-A5F6-8B9E64CA863B}"/>
          </ac:picMkLst>
        </pc:picChg>
      </pc:sldChg>
      <pc:sldChg chg="addSp delSp">
        <pc:chgData name="Julian Ramirez" userId="S::julian.ramirez@gbsb.global::75b83ac6-fa4e-4589-9d0d-2f5734684cec" providerId="AD" clId="Web-{6AF64849-A4E5-7658-427B-52A8DD07DAAB}" dt="2025-11-20T08:52:36.879" v="96"/>
        <pc:sldMkLst>
          <pc:docMk/>
          <pc:sldMk cId="171449130" sldId="378"/>
        </pc:sldMkLst>
        <pc:picChg chg="del">
          <ac:chgData name="Julian Ramirez" userId="S::julian.ramirez@gbsb.global::75b83ac6-fa4e-4589-9d0d-2f5734684cec" providerId="AD" clId="Web-{6AF64849-A4E5-7658-427B-52A8DD07DAAB}" dt="2025-11-20T08:52:36.442" v="95"/>
          <ac:picMkLst>
            <pc:docMk/>
            <pc:sldMk cId="171449130" sldId="378"/>
            <ac:picMk id="3" creationId="{B83C6503-F5A1-4791-BC59-3B4A334B8A89}"/>
          </ac:picMkLst>
        </pc:picChg>
        <pc:picChg chg="add">
          <ac:chgData name="Julian Ramirez" userId="S::julian.ramirez@gbsb.global::75b83ac6-fa4e-4589-9d0d-2f5734684cec" providerId="AD" clId="Web-{6AF64849-A4E5-7658-427B-52A8DD07DAAB}" dt="2025-11-20T08:52:36.879" v="96"/>
          <ac:picMkLst>
            <pc:docMk/>
            <pc:sldMk cId="171449130" sldId="378"/>
            <ac:picMk id="7" creationId="{CB9E0ABB-880B-133B-73E1-E119E45BDC9E}"/>
          </ac:picMkLst>
        </pc:picChg>
      </pc:sldChg>
      <pc:sldChg chg="addSp delSp">
        <pc:chgData name="Julian Ramirez" userId="S::julian.ramirez@gbsb.global::75b83ac6-fa4e-4589-9d0d-2f5734684cec" providerId="AD" clId="Web-{6AF64849-A4E5-7658-427B-52A8DD07DAAB}" dt="2025-11-20T08:52:41.598" v="98"/>
        <pc:sldMkLst>
          <pc:docMk/>
          <pc:sldMk cId="801737100" sldId="379"/>
        </pc:sldMkLst>
        <pc:picChg chg="del">
          <ac:chgData name="Julian Ramirez" userId="S::julian.ramirez@gbsb.global::75b83ac6-fa4e-4589-9d0d-2f5734684cec" providerId="AD" clId="Web-{6AF64849-A4E5-7658-427B-52A8DD07DAAB}" dt="2025-11-20T08:52:41.457" v="97"/>
          <ac:picMkLst>
            <pc:docMk/>
            <pc:sldMk cId="801737100" sldId="379"/>
            <ac:picMk id="3" creationId="{B83C6503-F5A1-4791-BC59-3B4A334B8A89}"/>
          </ac:picMkLst>
        </pc:picChg>
        <pc:picChg chg="add">
          <ac:chgData name="Julian Ramirez" userId="S::julian.ramirez@gbsb.global::75b83ac6-fa4e-4589-9d0d-2f5734684cec" providerId="AD" clId="Web-{6AF64849-A4E5-7658-427B-52A8DD07DAAB}" dt="2025-11-20T08:52:41.598" v="98"/>
          <ac:picMkLst>
            <pc:docMk/>
            <pc:sldMk cId="801737100" sldId="379"/>
            <ac:picMk id="7" creationId="{F5E3E41D-E461-BF70-828C-8E310B7E9E93}"/>
          </ac:picMkLst>
        </pc:picChg>
      </pc:sldChg>
      <pc:sldChg chg="addSp delSp">
        <pc:chgData name="Julian Ramirez" userId="S::julian.ramirez@gbsb.global::75b83ac6-fa4e-4589-9d0d-2f5734684cec" providerId="AD" clId="Web-{6AF64849-A4E5-7658-427B-52A8DD07DAAB}" dt="2025-11-20T08:52:45.129" v="100"/>
        <pc:sldMkLst>
          <pc:docMk/>
          <pc:sldMk cId="2948720188" sldId="380"/>
        </pc:sldMkLst>
        <pc:picChg chg="del">
          <ac:chgData name="Julian Ramirez" userId="S::julian.ramirez@gbsb.global::75b83ac6-fa4e-4589-9d0d-2f5734684cec" providerId="AD" clId="Web-{6AF64849-A4E5-7658-427B-52A8DD07DAAB}" dt="2025-11-20T08:52:44.739" v="99"/>
          <ac:picMkLst>
            <pc:docMk/>
            <pc:sldMk cId="2948720188" sldId="380"/>
            <ac:picMk id="3" creationId="{B83C6503-F5A1-4791-BC59-3B4A334B8A89}"/>
          </ac:picMkLst>
        </pc:picChg>
        <pc:picChg chg="add">
          <ac:chgData name="Julian Ramirez" userId="S::julian.ramirez@gbsb.global::75b83ac6-fa4e-4589-9d0d-2f5734684cec" providerId="AD" clId="Web-{6AF64849-A4E5-7658-427B-52A8DD07DAAB}" dt="2025-11-20T08:52:45.129" v="100"/>
          <ac:picMkLst>
            <pc:docMk/>
            <pc:sldMk cId="2948720188" sldId="380"/>
            <ac:picMk id="7" creationId="{3794C97F-E872-C4BC-EAB6-A58834091BBC}"/>
          </ac:picMkLst>
        </pc:picChg>
      </pc:sldChg>
      <pc:sldChg chg="addSp delSp">
        <pc:chgData name="Julian Ramirez" userId="S::julian.ramirez@gbsb.global::75b83ac6-fa4e-4589-9d0d-2f5734684cec" providerId="AD" clId="Web-{6AF64849-A4E5-7658-427B-52A8DD07DAAB}" dt="2025-11-20T08:52:49.051" v="102"/>
        <pc:sldMkLst>
          <pc:docMk/>
          <pc:sldMk cId="493756118" sldId="381"/>
        </pc:sldMkLst>
        <pc:picChg chg="del">
          <ac:chgData name="Julian Ramirez" userId="S::julian.ramirez@gbsb.global::75b83ac6-fa4e-4589-9d0d-2f5734684cec" providerId="AD" clId="Web-{6AF64849-A4E5-7658-427B-52A8DD07DAAB}" dt="2025-11-20T08:52:48.895" v="101"/>
          <ac:picMkLst>
            <pc:docMk/>
            <pc:sldMk cId="493756118" sldId="381"/>
            <ac:picMk id="3" creationId="{B83C6503-F5A1-4791-BC59-3B4A334B8A89}"/>
          </ac:picMkLst>
        </pc:picChg>
        <pc:picChg chg="add">
          <ac:chgData name="Julian Ramirez" userId="S::julian.ramirez@gbsb.global::75b83ac6-fa4e-4589-9d0d-2f5734684cec" providerId="AD" clId="Web-{6AF64849-A4E5-7658-427B-52A8DD07DAAB}" dt="2025-11-20T08:52:49.051" v="102"/>
          <ac:picMkLst>
            <pc:docMk/>
            <pc:sldMk cId="493756118" sldId="381"/>
            <ac:picMk id="7" creationId="{A1087DB8-835A-3EFE-9136-DAE0C6AE9DF9}"/>
          </ac:picMkLst>
        </pc:picChg>
      </pc:sldChg>
      <pc:sldChg chg="addSp delSp">
        <pc:chgData name="Julian Ramirez" userId="S::julian.ramirez@gbsb.global::75b83ac6-fa4e-4589-9d0d-2f5734684cec" providerId="AD" clId="Web-{6AF64849-A4E5-7658-427B-52A8DD07DAAB}" dt="2025-11-20T08:52:52.270" v="104"/>
        <pc:sldMkLst>
          <pc:docMk/>
          <pc:sldMk cId="3370343920" sldId="382"/>
        </pc:sldMkLst>
        <pc:picChg chg="del">
          <ac:chgData name="Julian Ramirez" userId="S::julian.ramirez@gbsb.global::75b83ac6-fa4e-4589-9d0d-2f5734684cec" providerId="AD" clId="Web-{6AF64849-A4E5-7658-427B-52A8DD07DAAB}" dt="2025-11-20T08:52:51.942" v="103"/>
          <ac:picMkLst>
            <pc:docMk/>
            <pc:sldMk cId="3370343920" sldId="382"/>
            <ac:picMk id="3" creationId="{B83C6503-F5A1-4791-BC59-3B4A334B8A89}"/>
          </ac:picMkLst>
        </pc:picChg>
        <pc:picChg chg="add">
          <ac:chgData name="Julian Ramirez" userId="S::julian.ramirez@gbsb.global::75b83ac6-fa4e-4589-9d0d-2f5734684cec" providerId="AD" clId="Web-{6AF64849-A4E5-7658-427B-52A8DD07DAAB}" dt="2025-11-20T08:52:52.270" v="104"/>
          <ac:picMkLst>
            <pc:docMk/>
            <pc:sldMk cId="3370343920" sldId="382"/>
            <ac:picMk id="7" creationId="{373F5BE6-970C-72D4-97DB-35A0FD0C9DF5}"/>
          </ac:picMkLst>
        </pc:picChg>
      </pc:sldChg>
      <pc:sldChg chg="addSp delSp">
        <pc:chgData name="Julian Ramirez" userId="S::julian.ramirez@gbsb.global::75b83ac6-fa4e-4589-9d0d-2f5734684cec" providerId="AD" clId="Web-{6AF64849-A4E5-7658-427B-52A8DD07DAAB}" dt="2025-11-20T08:52:57.380" v="106"/>
        <pc:sldMkLst>
          <pc:docMk/>
          <pc:sldMk cId="2412638604" sldId="383"/>
        </pc:sldMkLst>
        <pc:picChg chg="del">
          <ac:chgData name="Julian Ramirez" userId="S::julian.ramirez@gbsb.global::75b83ac6-fa4e-4589-9d0d-2f5734684cec" providerId="AD" clId="Web-{6AF64849-A4E5-7658-427B-52A8DD07DAAB}" dt="2025-11-20T08:52:57.380" v="106"/>
          <ac:picMkLst>
            <pc:docMk/>
            <pc:sldMk cId="2412638604" sldId="383"/>
            <ac:picMk id="3" creationId="{B83C6503-F5A1-4791-BC59-3B4A334B8A89}"/>
          </ac:picMkLst>
        </pc:picChg>
        <pc:picChg chg="add">
          <ac:chgData name="Julian Ramirez" userId="S::julian.ramirez@gbsb.global::75b83ac6-fa4e-4589-9d0d-2f5734684cec" providerId="AD" clId="Web-{6AF64849-A4E5-7658-427B-52A8DD07DAAB}" dt="2025-11-20T08:52:55.520" v="105"/>
          <ac:picMkLst>
            <pc:docMk/>
            <pc:sldMk cId="2412638604" sldId="383"/>
            <ac:picMk id="7" creationId="{7B4FFBF3-53E1-7900-9474-7326E059E486}"/>
          </ac:picMkLst>
        </pc:picChg>
      </pc:sldChg>
      <pc:sldChg chg="addSp delSp">
        <pc:chgData name="Julian Ramirez" userId="S::julian.ramirez@gbsb.global::75b83ac6-fa4e-4589-9d0d-2f5734684cec" providerId="AD" clId="Web-{6AF64849-A4E5-7658-427B-52A8DD07DAAB}" dt="2025-11-20T08:53:00.599" v="108"/>
        <pc:sldMkLst>
          <pc:docMk/>
          <pc:sldMk cId="4160567950" sldId="384"/>
        </pc:sldMkLst>
        <pc:picChg chg="del">
          <ac:chgData name="Julian Ramirez" userId="S::julian.ramirez@gbsb.global::75b83ac6-fa4e-4589-9d0d-2f5734684cec" providerId="AD" clId="Web-{6AF64849-A4E5-7658-427B-52A8DD07DAAB}" dt="2025-11-20T08:53:00.208" v="107"/>
          <ac:picMkLst>
            <pc:docMk/>
            <pc:sldMk cId="4160567950" sldId="384"/>
            <ac:picMk id="3" creationId="{B83C6503-F5A1-4791-BC59-3B4A334B8A89}"/>
          </ac:picMkLst>
        </pc:picChg>
        <pc:picChg chg="add">
          <ac:chgData name="Julian Ramirez" userId="S::julian.ramirez@gbsb.global::75b83ac6-fa4e-4589-9d0d-2f5734684cec" providerId="AD" clId="Web-{6AF64849-A4E5-7658-427B-52A8DD07DAAB}" dt="2025-11-20T08:53:00.599" v="108"/>
          <ac:picMkLst>
            <pc:docMk/>
            <pc:sldMk cId="4160567950" sldId="384"/>
            <ac:picMk id="7" creationId="{F3A7BDB7-5F74-1961-E463-77578325FE72}"/>
          </ac:picMkLst>
        </pc:picChg>
      </pc:sldChg>
      <pc:sldChg chg="addSp delSp">
        <pc:chgData name="Julian Ramirez" userId="S::julian.ramirez@gbsb.global::75b83ac6-fa4e-4589-9d0d-2f5734684cec" providerId="AD" clId="Web-{6AF64849-A4E5-7658-427B-52A8DD07DAAB}" dt="2025-11-20T08:53:04.114" v="110"/>
        <pc:sldMkLst>
          <pc:docMk/>
          <pc:sldMk cId="803711884" sldId="385"/>
        </pc:sldMkLst>
        <pc:picChg chg="del">
          <ac:chgData name="Julian Ramirez" userId="S::julian.ramirez@gbsb.global::75b83ac6-fa4e-4589-9d0d-2f5734684cec" providerId="AD" clId="Web-{6AF64849-A4E5-7658-427B-52A8DD07DAAB}" dt="2025-11-20T08:53:03.708" v="109"/>
          <ac:picMkLst>
            <pc:docMk/>
            <pc:sldMk cId="803711884" sldId="385"/>
            <ac:picMk id="3" creationId="{B83C6503-F5A1-4791-BC59-3B4A334B8A89}"/>
          </ac:picMkLst>
        </pc:picChg>
        <pc:picChg chg="add">
          <ac:chgData name="Julian Ramirez" userId="S::julian.ramirez@gbsb.global::75b83ac6-fa4e-4589-9d0d-2f5734684cec" providerId="AD" clId="Web-{6AF64849-A4E5-7658-427B-52A8DD07DAAB}" dt="2025-11-20T08:53:04.114" v="110"/>
          <ac:picMkLst>
            <pc:docMk/>
            <pc:sldMk cId="803711884" sldId="385"/>
            <ac:picMk id="7" creationId="{AAF4788C-B78E-A2C4-7DCE-7D2956CC338E}"/>
          </ac:picMkLst>
        </pc:picChg>
      </pc:sldChg>
      <pc:sldChg chg="addSp delSp">
        <pc:chgData name="Julian Ramirez" userId="S::julian.ramirez@gbsb.global::75b83ac6-fa4e-4589-9d0d-2f5734684cec" providerId="AD" clId="Web-{6AF64849-A4E5-7658-427B-52A8DD07DAAB}" dt="2025-11-20T08:53:08.130" v="112"/>
        <pc:sldMkLst>
          <pc:docMk/>
          <pc:sldMk cId="1762057181" sldId="386"/>
        </pc:sldMkLst>
        <pc:picChg chg="del">
          <ac:chgData name="Julian Ramirez" userId="S::julian.ramirez@gbsb.global::75b83ac6-fa4e-4589-9d0d-2f5734684cec" providerId="AD" clId="Web-{6AF64849-A4E5-7658-427B-52A8DD07DAAB}" dt="2025-11-20T08:53:07.724" v="111"/>
          <ac:picMkLst>
            <pc:docMk/>
            <pc:sldMk cId="1762057181" sldId="386"/>
            <ac:picMk id="3" creationId="{B83C6503-F5A1-4791-BC59-3B4A334B8A89}"/>
          </ac:picMkLst>
        </pc:picChg>
        <pc:picChg chg="add">
          <ac:chgData name="Julian Ramirez" userId="S::julian.ramirez@gbsb.global::75b83ac6-fa4e-4589-9d0d-2f5734684cec" providerId="AD" clId="Web-{6AF64849-A4E5-7658-427B-52A8DD07DAAB}" dt="2025-11-20T08:53:08.130" v="112"/>
          <ac:picMkLst>
            <pc:docMk/>
            <pc:sldMk cId="1762057181" sldId="386"/>
            <ac:picMk id="7" creationId="{24BBD46D-AFBC-9EB9-6919-18FA7AA4AC7A}"/>
          </ac:picMkLst>
        </pc:picChg>
      </pc:sldChg>
      <pc:sldChg chg="addSp delSp">
        <pc:chgData name="Julian Ramirez" userId="S::julian.ramirez@gbsb.global::75b83ac6-fa4e-4589-9d0d-2f5734684cec" providerId="AD" clId="Web-{6AF64849-A4E5-7658-427B-52A8DD07DAAB}" dt="2025-11-20T08:53:11.036" v="114"/>
        <pc:sldMkLst>
          <pc:docMk/>
          <pc:sldMk cId="1699380961" sldId="387"/>
        </pc:sldMkLst>
        <pc:picChg chg="del">
          <ac:chgData name="Julian Ramirez" userId="S::julian.ramirez@gbsb.global::75b83ac6-fa4e-4589-9d0d-2f5734684cec" providerId="AD" clId="Web-{6AF64849-A4E5-7658-427B-52A8DD07DAAB}" dt="2025-11-20T08:53:10.802" v="113"/>
          <ac:picMkLst>
            <pc:docMk/>
            <pc:sldMk cId="1699380961" sldId="387"/>
            <ac:picMk id="3" creationId="{B83C6503-F5A1-4791-BC59-3B4A334B8A89}"/>
          </ac:picMkLst>
        </pc:picChg>
        <pc:picChg chg="add">
          <ac:chgData name="Julian Ramirez" userId="S::julian.ramirez@gbsb.global::75b83ac6-fa4e-4589-9d0d-2f5734684cec" providerId="AD" clId="Web-{6AF64849-A4E5-7658-427B-52A8DD07DAAB}" dt="2025-11-20T08:53:11.036" v="114"/>
          <ac:picMkLst>
            <pc:docMk/>
            <pc:sldMk cId="1699380961" sldId="387"/>
            <ac:picMk id="7" creationId="{85A06EFD-E538-3D2E-0910-E014C5FFCBF5}"/>
          </ac:picMkLst>
        </pc:picChg>
      </pc:sldChg>
      <pc:sldChg chg="addSp delSp">
        <pc:chgData name="Julian Ramirez" userId="S::julian.ramirez@gbsb.global::75b83ac6-fa4e-4589-9d0d-2f5734684cec" providerId="AD" clId="Web-{6AF64849-A4E5-7658-427B-52A8DD07DAAB}" dt="2025-11-20T08:53:14.615" v="116"/>
        <pc:sldMkLst>
          <pc:docMk/>
          <pc:sldMk cId="3711914389" sldId="388"/>
        </pc:sldMkLst>
        <pc:picChg chg="del">
          <ac:chgData name="Julian Ramirez" userId="S::julian.ramirez@gbsb.global::75b83ac6-fa4e-4589-9d0d-2f5734684cec" providerId="AD" clId="Web-{6AF64849-A4E5-7658-427B-52A8DD07DAAB}" dt="2025-11-20T08:53:14.302" v="115"/>
          <ac:picMkLst>
            <pc:docMk/>
            <pc:sldMk cId="3711914389" sldId="388"/>
            <ac:picMk id="3" creationId="{B83C6503-F5A1-4791-BC59-3B4A334B8A89}"/>
          </ac:picMkLst>
        </pc:picChg>
        <pc:picChg chg="add">
          <ac:chgData name="Julian Ramirez" userId="S::julian.ramirez@gbsb.global::75b83ac6-fa4e-4589-9d0d-2f5734684cec" providerId="AD" clId="Web-{6AF64849-A4E5-7658-427B-52A8DD07DAAB}" dt="2025-11-20T08:53:14.615" v="116"/>
          <ac:picMkLst>
            <pc:docMk/>
            <pc:sldMk cId="3711914389" sldId="388"/>
            <ac:picMk id="7" creationId="{98F681F9-1E02-E376-A7FD-205845E29183}"/>
          </ac:picMkLst>
        </pc:picChg>
      </pc:sldChg>
      <pc:sldChg chg="addSp delSp">
        <pc:chgData name="Julian Ramirez" userId="S::julian.ramirez@gbsb.global::75b83ac6-fa4e-4589-9d0d-2f5734684cec" providerId="AD" clId="Web-{6AF64849-A4E5-7658-427B-52A8DD07DAAB}" dt="2025-11-20T08:53:18.224" v="118"/>
        <pc:sldMkLst>
          <pc:docMk/>
          <pc:sldMk cId="4048461735" sldId="389"/>
        </pc:sldMkLst>
        <pc:picChg chg="del">
          <ac:chgData name="Julian Ramirez" userId="S::julian.ramirez@gbsb.global::75b83ac6-fa4e-4589-9d0d-2f5734684cec" providerId="AD" clId="Web-{6AF64849-A4E5-7658-427B-52A8DD07DAAB}" dt="2025-11-20T08:53:17.833" v="117"/>
          <ac:picMkLst>
            <pc:docMk/>
            <pc:sldMk cId="4048461735" sldId="389"/>
            <ac:picMk id="2" creationId="{6D2C52A7-ED1A-40B8-A620-ED5EBF02D24A}"/>
          </ac:picMkLst>
        </pc:picChg>
        <pc:picChg chg="add">
          <ac:chgData name="Julian Ramirez" userId="S::julian.ramirez@gbsb.global::75b83ac6-fa4e-4589-9d0d-2f5734684cec" providerId="AD" clId="Web-{6AF64849-A4E5-7658-427B-52A8DD07DAAB}" dt="2025-11-20T08:53:18.224" v="118"/>
          <ac:picMkLst>
            <pc:docMk/>
            <pc:sldMk cId="4048461735" sldId="389"/>
            <ac:picMk id="8" creationId="{3B14D684-8E48-9BEF-A6B8-8EE8CEE4E7E1}"/>
          </ac:picMkLst>
        </pc:picChg>
      </pc:sldChg>
    </pc:docChg>
  </pc:docChgLst>
  <pc:docChgLst>
    <pc:chgData name="Julian Ramirez" userId="S::julian.ramirez@gbsb.global::75b83ac6-fa4e-4589-9d0d-2f5734684cec" providerId="AD" clId="Web-{99917D67-054E-3D0E-61E1-725B4CBDABFF}"/>
    <pc:docChg chg="modSld delMainMaster modMainMaster">
      <pc:chgData name="Julian Ramirez" userId="S::julian.ramirez@gbsb.global::75b83ac6-fa4e-4589-9d0d-2f5734684cec" providerId="AD" clId="Web-{99917D67-054E-3D0E-61E1-725B4CBDABFF}" dt="2025-11-19T09:18:54.664" v="6" actId="1076"/>
      <pc:docMkLst>
        <pc:docMk/>
      </pc:docMkLst>
      <pc:sldChg chg="addSp delSp modSp">
        <pc:chgData name="Julian Ramirez" userId="S::julian.ramirez@gbsb.global::75b83ac6-fa4e-4589-9d0d-2f5734684cec" providerId="AD" clId="Web-{99917D67-054E-3D0E-61E1-725B4CBDABFF}" dt="2025-11-19T09:18:54.664" v="6" actId="1076"/>
        <pc:sldMkLst>
          <pc:docMk/>
          <pc:sldMk cId="2019447892" sldId="323"/>
        </pc:sldMkLst>
        <pc:picChg chg="del">
          <ac:chgData name="Julian Ramirez" userId="S::julian.ramirez@gbsb.global::75b83ac6-fa4e-4589-9d0d-2f5734684cec" providerId="AD" clId="Web-{99917D67-054E-3D0E-61E1-725B4CBDABFF}" dt="2025-11-19T09:18:43.992" v="0"/>
          <ac:picMkLst>
            <pc:docMk/>
            <pc:sldMk cId="2019447892" sldId="323"/>
            <ac:picMk id="2" creationId="{90AF8572-AF4B-424D-B59A-BB0E69262D81}"/>
          </ac:picMkLst>
        </pc:picChg>
        <pc:picChg chg="add mod">
          <ac:chgData name="Julian Ramirez" userId="S::julian.ramirez@gbsb.global::75b83ac6-fa4e-4589-9d0d-2f5734684cec" providerId="AD" clId="Web-{99917D67-054E-3D0E-61E1-725B4CBDABFF}" dt="2025-11-19T09:18:54.664" v="6" actId="1076"/>
          <ac:picMkLst>
            <pc:docMk/>
            <pc:sldMk cId="2019447892" sldId="323"/>
            <ac:picMk id="6" creationId="{B820975E-4CBF-364E-F62E-730DFBB77ACB}"/>
          </ac:picMkLst>
        </pc:picChg>
      </pc:sldChg>
      <pc:sldChg chg="mod modClrScheme chgLayout">
        <pc:chgData name="Julian Ramirez" userId="S::julian.ramirez@gbsb.global::75b83ac6-fa4e-4589-9d0d-2f5734684cec" providerId="AD" clId="Web-{99917D67-054E-3D0E-61E1-725B4CBDABFF}" dt="2025-11-19T09:18:46.008" v="3"/>
        <pc:sldMkLst>
          <pc:docMk/>
          <pc:sldMk cId="2019447892" sldId="359"/>
        </pc:sldMkLst>
      </pc:sldChg>
      <pc:sldChg chg="mod modClrScheme chgLayout">
        <pc:chgData name="Julian Ramirez" userId="S::julian.ramirez@gbsb.global::75b83ac6-fa4e-4589-9d0d-2f5734684cec" providerId="AD" clId="Web-{99917D67-054E-3D0E-61E1-725B4CBDABFF}" dt="2025-11-19T09:18:46.008" v="3"/>
        <pc:sldMkLst>
          <pc:docMk/>
          <pc:sldMk cId="784641722" sldId="360"/>
        </pc:sldMkLst>
      </pc:sldChg>
      <pc:sldChg chg="mod modClrScheme chgLayout">
        <pc:chgData name="Julian Ramirez" userId="S::julian.ramirez@gbsb.global::75b83ac6-fa4e-4589-9d0d-2f5734684cec" providerId="AD" clId="Web-{99917D67-054E-3D0E-61E1-725B4CBDABFF}" dt="2025-11-19T09:18:46.008" v="3"/>
        <pc:sldMkLst>
          <pc:docMk/>
          <pc:sldMk cId="913381677" sldId="361"/>
        </pc:sldMkLst>
      </pc:sldChg>
      <pc:sldChg chg="mod modClrScheme chgLayout">
        <pc:chgData name="Julian Ramirez" userId="S::julian.ramirez@gbsb.global::75b83ac6-fa4e-4589-9d0d-2f5734684cec" providerId="AD" clId="Web-{99917D67-054E-3D0E-61E1-725B4CBDABFF}" dt="2025-11-19T09:18:46.008" v="3"/>
        <pc:sldMkLst>
          <pc:docMk/>
          <pc:sldMk cId="2660247885" sldId="362"/>
        </pc:sldMkLst>
      </pc:sldChg>
      <pc:sldChg chg="mod modClrScheme chgLayout">
        <pc:chgData name="Julian Ramirez" userId="S::julian.ramirez@gbsb.global::75b83ac6-fa4e-4589-9d0d-2f5734684cec" providerId="AD" clId="Web-{99917D67-054E-3D0E-61E1-725B4CBDABFF}" dt="2025-11-19T09:18:46.008" v="3"/>
        <pc:sldMkLst>
          <pc:docMk/>
          <pc:sldMk cId="3853699448" sldId="363"/>
        </pc:sldMkLst>
      </pc:sldChg>
      <pc:sldChg chg="mod modClrScheme chgLayout">
        <pc:chgData name="Julian Ramirez" userId="S::julian.ramirez@gbsb.global::75b83ac6-fa4e-4589-9d0d-2f5734684cec" providerId="AD" clId="Web-{99917D67-054E-3D0E-61E1-725B4CBDABFF}" dt="2025-11-19T09:18:46.008" v="3"/>
        <pc:sldMkLst>
          <pc:docMk/>
          <pc:sldMk cId="2135001712" sldId="364"/>
        </pc:sldMkLst>
      </pc:sldChg>
      <pc:sldChg chg="mod modClrScheme chgLayout">
        <pc:chgData name="Julian Ramirez" userId="S::julian.ramirez@gbsb.global::75b83ac6-fa4e-4589-9d0d-2f5734684cec" providerId="AD" clId="Web-{99917D67-054E-3D0E-61E1-725B4CBDABFF}" dt="2025-11-19T09:18:46.008" v="3"/>
        <pc:sldMkLst>
          <pc:docMk/>
          <pc:sldMk cId="2069424982" sldId="365"/>
        </pc:sldMkLst>
      </pc:sldChg>
      <pc:sldChg chg="mod modClrScheme chgLayout">
        <pc:chgData name="Julian Ramirez" userId="S::julian.ramirez@gbsb.global::75b83ac6-fa4e-4589-9d0d-2f5734684cec" providerId="AD" clId="Web-{99917D67-054E-3D0E-61E1-725B4CBDABFF}" dt="2025-11-19T09:18:46.008" v="3"/>
        <pc:sldMkLst>
          <pc:docMk/>
          <pc:sldMk cId="1562129677" sldId="366"/>
        </pc:sldMkLst>
      </pc:sldChg>
      <pc:sldChg chg="mod modClrScheme chgLayout">
        <pc:chgData name="Julian Ramirez" userId="S::julian.ramirez@gbsb.global::75b83ac6-fa4e-4589-9d0d-2f5734684cec" providerId="AD" clId="Web-{99917D67-054E-3D0E-61E1-725B4CBDABFF}" dt="2025-11-19T09:18:46.008" v="3"/>
        <pc:sldMkLst>
          <pc:docMk/>
          <pc:sldMk cId="3795048573" sldId="367"/>
        </pc:sldMkLst>
      </pc:sldChg>
      <pc:sldChg chg="mod modClrScheme chgLayout">
        <pc:chgData name="Julian Ramirez" userId="S::julian.ramirez@gbsb.global::75b83ac6-fa4e-4589-9d0d-2f5734684cec" providerId="AD" clId="Web-{99917D67-054E-3D0E-61E1-725B4CBDABFF}" dt="2025-11-19T09:18:46.008" v="3"/>
        <pc:sldMkLst>
          <pc:docMk/>
          <pc:sldMk cId="2192644191" sldId="368"/>
        </pc:sldMkLst>
      </pc:sldChg>
      <pc:sldChg chg="mod modClrScheme chgLayout">
        <pc:chgData name="Julian Ramirez" userId="S::julian.ramirez@gbsb.global::75b83ac6-fa4e-4589-9d0d-2f5734684cec" providerId="AD" clId="Web-{99917D67-054E-3D0E-61E1-725B4CBDABFF}" dt="2025-11-19T09:18:46.008" v="3"/>
        <pc:sldMkLst>
          <pc:docMk/>
          <pc:sldMk cId="522907239" sldId="369"/>
        </pc:sldMkLst>
      </pc:sldChg>
      <pc:sldChg chg="mod modClrScheme chgLayout">
        <pc:chgData name="Julian Ramirez" userId="S::julian.ramirez@gbsb.global::75b83ac6-fa4e-4589-9d0d-2f5734684cec" providerId="AD" clId="Web-{99917D67-054E-3D0E-61E1-725B4CBDABFF}" dt="2025-11-19T09:18:46.008" v="3"/>
        <pc:sldMkLst>
          <pc:docMk/>
          <pc:sldMk cId="3577581922" sldId="370"/>
        </pc:sldMkLst>
      </pc:sldChg>
      <pc:sldChg chg="mod modClrScheme chgLayout">
        <pc:chgData name="Julian Ramirez" userId="S::julian.ramirez@gbsb.global::75b83ac6-fa4e-4589-9d0d-2f5734684cec" providerId="AD" clId="Web-{99917D67-054E-3D0E-61E1-725B4CBDABFF}" dt="2025-11-19T09:18:46.008" v="3"/>
        <pc:sldMkLst>
          <pc:docMk/>
          <pc:sldMk cId="800301094" sldId="371"/>
        </pc:sldMkLst>
      </pc:sldChg>
      <pc:sldChg chg="mod modClrScheme chgLayout">
        <pc:chgData name="Julian Ramirez" userId="S::julian.ramirez@gbsb.global::75b83ac6-fa4e-4589-9d0d-2f5734684cec" providerId="AD" clId="Web-{99917D67-054E-3D0E-61E1-725B4CBDABFF}" dt="2025-11-19T09:18:46.008" v="3"/>
        <pc:sldMkLst>
          <pc:docMk/>
          <pc:sldMk cId="2299879984" sldId="372"/>
        </pc:sldMkLst>
      </pc:sldChg>
      <pc:sldChg chg="mod modClrScheme chgLayout">
        <pc:chgData name="Julian Ramirez" userId="S::julian.ramirez@gbsb.global::75b83ac6-fa4e-4589-9d0d-2f5734684cec" providerId="AD" clId="Web-{99917D67-054E-3D0E-61E1-725B4CBDABFF}" dt="2025-11-19T09:18:46.008" v="3"/>
        <pc:sldMkLst>
          <pc:docMk/>
          <pc:sldMk cId="2207383373" sldId="373"/>
        </pc:sldMkLst>
      </pc:sldChg>
      <pc:sldChg chg="mod modClrScheme chgLayout">
        <pc:chgData name="Julian Ramirez" userId="S::julian.ramirez@gbsb.global::75b83ac6-fa4e-4589-9d0d-2f5734684cec" providerId="AD" clId="Web-{99917D67-054E-3D0E-61E1-725B4CBDABFF}" dt="2025-11-19T09:18:46.008" v="3"/>
        <pc:sldMkLst>
          <pc:docMk/>
          <pc:sldMk cId="3112539697" sldId="374"/>
        </pc:sldMkLst>
      </pc:sldChg>
      <pc:sldChg chg="mod modClrScheme chgLayout">
        <pc:chgData name="Julian Ramirez" userId="S::julian.ramirez@gbsb.global::75b83ac6-fa4e-4589-9d0d-2f5734684cec" providerId="AD" clId="Web-{99917D67-054E-3D0E-61E1-725B4CBDABFF}" dt="2025-11-19T09:18:46.008" v="3"/>
        <pc:sldMkLst>
          <pc:docMk/>
          <pc:sldMk cId="3802581254" sldId="375"/>
        </pc:sldMkLst>
      </pc:sldChg>
      <pc:sldChg chg="mod modClrScheme chgLayout">
        <pc:chgData name="Julian Ramirez" userId="S::julian.ramirez@gbsb.global::75b83ac6-fa4e-4589-9d0d-2f5734684cec" providerId="AD" clId="Web-{99917D67-054E-3D0E-61E1-725B4CBDABFF}" dt="2025-11-19T09:18:46.008" v="3"/>
        <pc:sldMkLst>
          <pc:docMk/>
          <pc:sldMk cId="1388639235" sldId="376"/>
        </pc:sldMkLst>
      </pc:sldChg>
      <pc:sldChg chg="mod modClrScheme chgLayout">
        <pc:chgData name="Julian Ramirez" userId="S::julian.ramirez@gbsb.global::75b83ac6-fa4e-4589-9d0d-2f5734684cec" providerId="AD" clId="Web-{99917D67-054E-3D0E-61E1-725B4CBDABFF}" dt="2025-11-19T09:18:46.008" v="3"/>
        <pc:sldMkLst>
          <pc:docMk/>
          <pc:sldMk cId="1792921937" sldId="377"/>
        </pc:sldMkLst>
      </pc:sldChg>
      <pc:sldChg chg="mod modClrScheme chgLayout">
        <pc:chgData name="Julian Ramirez" userId="S::julian.ramirez@gbsb.global::75b83ac6-fa4e-4589-9d0d-2f5734684cec" providerId="AD" clId="Web-{99917D67-054E-3D0E-61E1-725B4CBDABFF}" dt="2025-11-19T09:18:46.008" v="3"/>
        <pc:sldMkLst>
          <pc:docMk/>
          <pc:sldMk cId="171449130" sldId="378"/>
        </pc:sldMkLst>
      </pc:sldChg>
      <pc:sldChg chg="mod modClrScheme chgLayout">
        <pc:chgData name="Julian Ramirez" userId="S::julian.ramirez@gbsb.global::75b83ac6-fa4e-4589-9d0d-2f5734684cec" providerId="AD" clId="Web-{99917D67-054E-3D0E-61E1-725B4CBDABFF}" dt="2025-11-19T09:18:46.008" v="3"/>
        <pc:sldMkLst>
          <pc:docMk/>
          <pc:sldMk cId="801737100" sldId="379"/>
        </pc:sldMkLst>
      </pc:sldChg>
      <pc:sldChg chg="mod modClrScheme chgLayout">
        <pc:chgData name="Julian Ramirez" userId="S::julian.ramirez@gbsb.global::75b83ac6-fa4e-4589-9d0d-2f5734684cec" providerId="AD" clId="Web-{99917D67-054E-3D0E-61E1-725B4CBDABFF}" dt="2025-11-19T09:18:46.008" v="3"/>
        <pc:sldMkLst>
          <pc:docMk/>
          <pc:sldMk cId="2948720188" sldId="380"/>
        </pc:sldMkLst>
      </pc:sldChg>
      <pc:sldChg chg="mod modClrScheme chgLayout">
        <pc:chgData name="Julian Ramirez" userId="S::julian.ramirez@gbsb.global::75b83ac6-fa4e-4589-9d0d-2f5734684cec" providerId="AD" clId="Web-{99917D67-054E-3D0E-61E1-725B4CBDABFF}" dt="2025-11-19T09:18:46.008" v="3"/>
        <pc:sldMkLst>
          <pc:docMk/>
          <pc:sldMk cId="493756118" sldId="381"/>
        </pc:sldMkLst>
      </pc:sldChg>
      <pc:sldChg chg="mod modClrScheme chgLayout">
        <pc:chgData name="Julian Ramirez" userId="S::julian.ramirez@gbsb.global::75b83ac6-fa4e-4589-9d0d-2f5734684cec" providerId="AD" clId="Web-{99917D67-054E-3D0E-61E1-725B4CBDABFF}" dt="2025-11-19T09:18:46.008" v="3"/>
        <pc:sldMkLst>
          <pc:docMk/>
          <pc:sldMk cId="3370343920" sldId="382"/>
        </pc:sldMkLst>
      </pc:sldChg>
      <pc:sldChg chg="mod modClrScheme chgLayout">
        <pc:chgData name="Julian Ramirez" userId="S::julian.ramirez@gbsb.global::75b83ac6-fa4e-4589-9d0d-2f5734684cec" providerId="AD" clId="Web-{99917D67-054E-3D0E-61E1-725B4CBDABFF}" dt="2025-11-19T09:18:46.008" v="3"/>
        <pc:sldMkLst>
          <pc:docMk/>
          <pc:sldMk cId="2412638604" sldId="383"/>
        </pc:sldMkLst>
      </pc:sldChg>
      <pc:sldChg chg="mod modClrScheme chgLayout">
        <pc:chgData name="Julian Ramirez" userId="S::julian.ramirez@gbsb.global::75b83ac6-fa4e-4589-9d0d-2f5734684cec" providerId="AD" clId="Web-{99917D67-054E-3D0E-61E1-725B4CBDABFF}" dt="2025-11-19T09:18:46.008" v="3"/>
        <pc:sldMkLst>
          <pc:docMk/>
          <pc:sldMk cId="4160567950" sldId="384"/>
        </pc:sldMkLst>
      </pc:sldChg>
      <pc:sldChg chg="mod modClrScheme chgLayout">
        <pc:chgData name="Julian Ramirez" userId="S::julian.ramirez@gbsb.global::75b83ac6-fa4e-4589-9d0d-2f5734684cec" providerId="AD" clId="Web-{99917D67-054E-3D0E-61E1-725B4CBDABFF}" dt="2025-11-19T09:18:46.008" v="3"/>
        <pc:sldMkLst>
          <pc:docMk/>
          <pc:sldMk cId="803711884" sldId="385"/>
        </pc:sldMkLst>
      </pc:sldChg>
      <pc:sldChg chg="mod modClrScheme chgLayout">
        <pc:chgData name="Julian Ramirez" userId="S::julian.ramirez@gbsb.global::75b83ac6-fa4e-4589-9d0d-2f5734684cec" providerId="AD" clId="Web-{99917D67-054E-3D0E-61E1-725B4CBDABFF}" dt="2025-11-19T09:18:46.008" v="3"/>
        <pc:sldMkLst>
          <pc:docMk/>
          <pc:sldMk cId="1762057181" sldId="386"/>
        </pc:sldMkLst>
      </pc:sldChg>
      <pc:sldChg chg="mod modClrScheme chgLayout">
        <pc:chgData name="Julian Ramirez" userId="S::julian.ramirez@gbsb.global::75b83ac6-fa4e-4589-9d0d-2f5734684cec" providerId="AD" clId="Web-{99917D67-054E-3D0E-61E1-725B4CBDABFF}" dt="2025-11-19T09:18:46.008" v="3"/>
        <pc:sldMkLst>
          <pc:docMk/>
          <pc:sldMk cId="1699380961" sldId="387"/>
        </pc:sldMkLst>
      </pc:sldChg>
      <pc:sldChg chg="mod modClrScheme chgLayout">
        <pc:chgData name="Julian Ramirez" userId="S::julian.ramirez@gbsb.global::75b83ac6-fa4e-4589-9d0d-2f5734684cec" providerId="AD" clId="Web-{99917D67-054E-3D0E-61E1-725B4CBDABFF}" dt="2025-11-19T09:18:46.008" v="3"/>
        <pc:sldMkLst>
          <pc:docMk/>
          <pc:sldMk cId="3711914389" sldId="388"/>
        </pc:sldMkLst>
      </pc:sldChg>
      <pc:sldChg chg="mod modClrScheme chgLayout">
        <pc:chgData name="Julian Ramirez" userId="S::julian.ramirez@gbsb.global::75b83ac6-fa4e-4589-9d0d-2f5734684cec" providerId="AD" clId="Web-{99917D67-054E-3D0E-61E1-725B4CBDABFF}" dt="2025-11-19T09:18:46.008" v="3"/>
        <pc:sldMkLst>
          <pc:docMk/>
          <pc:sldMk cId="4048461735" sldId="389"/>
        </pc:sldMkLst>
      </pc:sldChg>
      <pc:sldMasterChg chg="delSldLayout modSldLayout sldLayoutOrd">
        <pc:chgData name="Julian Ramirez" userId="S::julian.ramirez@gbsb.global::75b83ac6-fa4e-4589-9d0d-2f5734684cec" providerId="AD" clId="Web-{99917D67-054E-3D0E-61E1-725B4CBDABFF}" dt="2025-11-19T09:18:45.983" v="2"/>
        <pc:sldMasterMkLst>
          <pc:docMk/>
          <pc:sldMasterMk cId="3074658832" sldId="2147483648"/>
        </pc:sldMasterMkLst>
        <pc:sldLayoutChg chg="mod ord">
          <pc:chgData name="Julian Ramirez" userId="S::julian.ramirez@gbsb.global::75b83ac6-fa4e-4589-9d0d-2f5734684cec" providerId="AD" clId="Web-{99917D67-054E-3D0E-61E1-725B4CBDABFF}" dt="2025-11-19T09:18:44.914" v="1"/>
          <pc:sldLayoutMkLst>
            <pc:docMk/>
            <pc:sldMasterMk cId="3074658832" sldId="2147483648"/>
            <pc:sldLayoutMk cId="806462110" sldId="2147483691"/>
          </pc:sldLayoutMkLst>
        </pc:sldLayoutChg>
        <pc:sldLayoutChg chg="modSp mod ord">
          <pc:chgData name="Julian Ramirez" userId="S::julian.ramirez@gbsb.global::75b83ac6-fa4e-4589-9d0d-2f5734684cec" providerId="AD" clId="Web-{99917D67-054E-3D0E-61E1-725B4CBDABFF}" dt="2025-11-19T09:18:44.914" v="1"/>
          <pc:sldLayoutMkLst>
            <pc:docMk/>
            <pc:sldMasterMk cId="3074658832" sldId="2147483648"/>
            <pc:sldLayoutMk cId="1045580574" sldId="2147483692"/>
          </pc:sldLayoutMkLst>
          <pc:spChg chg="mod">
            <ac:chgData name="Julian Ramirez" userId="S::julian.ramirez@gbsb.global::75b83ac6-fa4e-4589-9d0d-2f5734684cec" providerId="AD" clId="Web-{99917D67-054E-3D0E-61E1-725B4CBDABFF}" dt="2025-11-19T09:18:44.914" v="1"/>
            <ac:spMkLst>
              <pc:docMk/>
              <pc:sldMasterMk cId="3074658832" sldId="2147483648"/>
              <pc:sldLayoutMk cId="1045580574" sldId="2147483692"/>
              <ac:spMk id="2" creationId="{17BD1383-A146-4EAD-B03B-FF8D856EE9C9}"/>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045580574" sldId="2147483692"/>
              <ac:spMk id="3" creationId="{1222FB34-34D7-4A13-B956-D882F2907264}"/>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045580574" sldId="2147483692"/>
              <ac:spMk id="4" creationId="{B2AF97BC-4AAB-4023-AC61-4763BD322843}"/>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045580574" sldId="2147483692"/>
              <ac:spMk id="5" creationId="{8D809D62-D659-4D0A-82AD-4CF49005C8CB}"/>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045580574" sldId="2147483692"/>
              <ac:spMk id="6" creationId="{42B12030-523B-4C91-9DC0-4F04512962E6}"/>
            </ac:spMkLst>
          </pc:spChg>
        </pc:sldLayoutChg>
        <pc:sldLayoutChg chg="modSp mod ord">
          <pc:chgData name="Julian Ramirez" userId="S::julian.ramirez@gbsb.global::75b83ac6-fa4e-4589-9d0d-2f5734684cec" providerId="AD" clId="Web-{99917D67-054E-3D0E-61E1-725B4CBDABFF}" dt="2025-11-19T09:18:44.914" v="1"/>
          <pc:sldLayoutMkLst>
            <pc:docMk/>
            <pc:sldMasterMk cId="3074658832" sldId="2147483648"/>
            <pc:sldLayoutMk cId="260769514" sldId="2147483693"/>
          </pc:sldLayoutMkLst>
          <pc:spChg chg="mod">
            <ac:chgData name="Julian Ramirez" userId="S::julian.ramirez@gbsb.global::75b83ac6-fa4e-4589-9d0d-2f5734684cec" providerId="AD" clId="Web-{99917D67-054E-3D0E-61E1-725B4CBDABFF}" dt="2025-11-19T09:18:44.914" v="1"/>
            <ac:spMkLst>
              <pc:docMk/>
              <pc:sldMasterMk cId="3074658832" sldId="2147483648"/>
              <pc:sldLayoutMk cId="260769514" sldId="2147483693"/>
              <ac:spMk id="2" creationId="{11F5C233-375D-4233-871A-5606010CF823}"/>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260769514" sldId="2147483693"/>
              <ac:spMk id="3" creationId="{7A6B8DDB-C8B1-4030-920E-5F5216DB5A81}"/>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260769514" sldId="2147483693"/>
              <ac:spMk id="4" creationId="{A71CF2C5-9ABB-460B-AF5A-5F52ADA03715}"/>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260769514" sldId="2147483693"/>
              <ac:spMk id="5" creationId="{203611DC-FB7A-40BB-8E99-D581AA43CD4F}"/>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260769514" sldId="2147483693"/>
              <ac:spMk id="6" creationId="{683E7564-63F5-45BD-8CDC-0F811BC769F9}"/>
            </ac:spMkLst>
          </pc:spChg>
        </pc:sldLayoutChg>
        <pc:sldLayoutChg chg="modSp mod ord">
          <pc:chgData name="Julian Ramirez" userId="S::julian.ramirez@gbsb.global::75b83ac6-fa4e-4589-9d0d-2f5734684cec" providerId="AD" clId="Web-{99917D67-054E-3D0E-61E1-725B4CBDABFF}" dt="2025-11-19T09:18:44.914" v="1"/>
          <pc:sldLayoutMkLst>
            <pc:docMk/>
            <pc:sldMasterMk cId="3074658832" sldId="2147483648"/>
            <pc:sldLayoutMk cId="141896398" sldId="2147483694"/>
          </pc:sldLayoutMkLst>
          <pc:spChg chg="mod">
            <ac:chgData name="Julian Ramirez" userId="S::julian.ramirez@gbsb.global::75b83ac6-fa4e-4589-9d0d-2f5734684cec" providerId="AD" clId="Web-{99917D67-054E-3D0E-61E1-725B4CBDABFF}" dt="2025-11-19T09:18:44.914" v="1"/>
            <ac:spMkLst>
              <pc:docMk/>
              <pc:sldMasterMk cId="3074658832" sldId="2147483648"/>
              <pc:sldLayoutMk cId="141896398" sldId="2147483694"/>
              <ac:spMk id="2" creationId="{904261AC-7853-46F8-8B21-4BC12B2DBB28}"/>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41896398" sldId="2147483694"/>
              <ac:spMk id="3" creationId="{B7851E55-FD7C-4B6B-B691-19293A13D0A9}"/>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41896398" sldId="2147483694"/>
              <ac:spMk id="4" creationId="{634311A7-C3DF-4371-BA98-518132B4F146}"/>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41896398" sldId="2147483694"/>
              <ac:spMk id="5" creationId="{0CED73A4-1DDE-407D-A591-2A6B188C8BDA}"/>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41896398" sldId="2147483694"/>
              <ac:spMk id="6" creationId="{339D44C5-D01A-474F-A7BB-6EAD3B8CE067}"/>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41896398" sldId="2147483694"/>
              <ac:spMk id="7" creationId="{1C3796DA-E9D0-492A-9C9D-0E6AD6E5F0E9}"/>
            </ac:spMkLst>
          </pc:spChg>
        </pc:sldLayoutChg>
        <pc:sldLayoutChg chg="modSp mod ord">
          <pc:chgData name="Julian Ramirez" userId="S::julian.ramirez@gbsb.global::75b83ac6-fa4e-4589-9d0d-2f5734684cec" providerId="AD" clId="Web-{99917D67-054E-3D0E-61E1-725B4CBDABFF}" dt="2025-11-19T09:18:44.914" v="1"/>
          <pc:sldLayoutMkLst>
            <pc:docMk/>
            <pc:sldMasterMk cId="3074658832" sldId="2147483648"/>
            <pc:sldLayoutMk cId="1638223057" sldId="2147483695"/>
          </pc:sldLayoutMkLst>
          <pc:spChg chg="mod">
            <ac:chgData name="Julian Ramirez" userId="S::julian.ramirez@gbsb.global::75b83ac6-fa4e-4589-9d0d-2f5734684cec" providerId="AD" clId="Web-{99917D67-054E-3D0E-61E1-725B4CBDABFF}" dt="2025-11-19T09:18:44.914" v="1"/>
            <ac:spMkLst>
              <pc:docMk/>
              <pc:sldMasterMk cId="3074658832" sldId="2147483648"/>
              <pc:sldLayoutMk cId="1638223057" sldId="2147483695"/>
              <ac:spMk id="2" creationId="{DDB79181-543C-4020-8210-DCFE6BA8447B}"/>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638223057" sldId="2147483695"/>
              <ac:spMk id="3" creationId="{C5463C83-639F-4BC5-A5EE-346583FDEB4F}"/>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638223057" sldId="2147483695"/>
              <ac:spMk id="4" creationId="{6E8FC8F6-D806-4752-AF37-CA35B6E1FAF7}"/>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638223057" sldId="2147483695"/>
              <ac:spMk id="5" creationId="{03BE360F-7BFC-4051-9353-FF0F6A96CBC1}"/>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638223057" sldId="2147483695"/>
              <ac:spMk id="6" creationId="{C186232C-D9F6-416B-9230-B2C766F98174}"/>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638223057" sldId="2147483695"/>
              <ac:spMk id="7" creationId="{49A14627-0A09-4E26-B193-F351174359C0}"/>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638223057" sldId="2147483695"/>
              <ac:spMk id="8" creationId="{09D8180A-7C21-4321-8A66-60F0903C3B3C}"/>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638223057" sldId="2147483695"/>
              <ac:spMk id="9" creationId="{DDB80743-51B6-40BE-B80A-795F214FAFC6}"/>
            </ac:spMkLst>
          </pc:spChg>
        </pc:sldLayoutChg>
        <pc:sldLayoutChg chg="modSp mod ord">
          <pc:chgData name="Julian Ramirez" userId="S::julian.ramirez@gbsb.global::75b83ac6-fa4e-4589-9d0d-2f5734684cec" providerId="AD" clId="Web-{99917D67-054E-3D0E-61E1-725B4CBDABFF}" dt="2025-11-19T09:18:44.914" v="1"/>
          <pc:sldLayoutMkLst>
            <pc:docMk/>
            <pc:sldMasterMk cId="3074658832" sldId="2147483648"/>
            <pc:sldLayoutMk cId="2902900991" sldId="2147483696"/>
          </pc:sldLayoutMkLst>
          <pc:spChg chg="mod">
            <ac:chgData name="Julian Ramirez" userId="S::julian.ramirez@gbsb.global::75b83ac6-fa4e-4589-9d0d-2f5734684cec" providerId="AD" clId="Web-{99917D67-054E-3D0E-61E1-725B4CBDABFF}" dt="2025-11-19T09:18:44.914" v="1"/>
            <ac:spMkLst>
              <pc:docMk/>
              <pc:sldMasterMk cId="3074658832" sldId="2147483648"/>
              <pc:sldLayoutMk cId="2902900991" sldId="2147483696"/>
              <ac:spMk id="2" creationId="{88C02903-F8CD-4FFA-8EFA-86AE2C5421DC}"/>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2902900991" sldId="2147483696"/>
              <ac:spMk id="3" creationId="{D2F0A657-D28E-455D-A50A-DBDDA3B069C0}"/>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2902900991" sldId="2147483696"/>
              <ac:spMk id="4" creationId="{22CF6CA2-8DE4-4AD9-B0A3-7798BA0F4D48}"/>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2902900991" sldId="2147483696"/>
              <ac:spMk id="5" creationId="{3BB31DAA-F560-429D-A64B-024A2C667F1B}"/>
            </ac:spMkLst>
          </pc:spChg>
        </pc:sldLayoutChg>
        <pc:sldLayoutChg chg="modSp mod ord">
          <pc:chgData name="Julian Ramirez" userId="S::julian.ramirez@gbsb.global::75b83ac6-fa4e-4589-9d0d-2f5734684cec" providerId="AD" clId="Web-{99917D67-054E-3D0E-61E1-725B4CBDABFF}" dt="2025-11-19T09:18:44.914" v="1"/>
          <pc:sldLayoutMkLst>
            <pc:docMk/>
            <pc:sldMasterMk cId="3074658832" sldId="2147483648"/>
            <pc:sldLayoutMk cId="2204759662" sldId="2147483697"/>
          </pc:sldLayoutMkLst>
          <pc:spChg chg="mod">
            <ac:chgData name="Julian Ramirez" userId="S::julian.ramirez@gbsb.global::75b83ac6-fa4e-4589-9d0d-2f5734684cec" providerId="AD" clId="Web-{99917D67-054E-3D0E-61E1-725B4CBDABFF}" dt="2025-11-19T09:18:44.914" v="1"/>
            <ac:spMkLst>
              <pc:docMk/>
              <pc:sldMasterMk cId="3074658832" sldId="2147483648"/>
              <pc:sldLayoutMk cId="2204759662" sldId="2147483697"/>
              <ac:spMk id="2" creationId="{D85F70C2-F5F6-4B24-AC9D-7B484694EB50}"/>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2204759662" sldId="2147483697"/>
              <ac:spMk id="3" creationId="{7EAD4FCF-444A-4664-9782-FA5337FCE7CF}"/>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2204759662" sldId="2147483697"/>
              <ac:spMk id="4" creationId="{285A5CDD-535A-4FD4-8A54-CD3B9233EA86}"/>
            </ac:spMkLst>
          </pc:spChg>
        </pc:sldLayoutChg>
        <pc:sldLayoutChg chg="modSp mod ord">
          <pc:chgData name="Julian Ramirez" userId="S::julian.ramirez@gbsb.global::75b83ac6-fa4e-4589-9d0d-2f5734684cec" providerId="AD" clId="Web-{99917D67-054E-3D0E-61E1-725B4CBDABFF}" dt="2025-11-19T09:18:44.914" v="1"/>
          <pc:sldLayoutMkLst>
            <pc:docMk/>
            <pc:sldMasterMk cId="3074658832" sldId="2147483648"/>
            <pc:sldLayoutMk cId="445432752" sldId="2147483698"/>
          </pc:sldLayoutMkLst>
          <pc:spChg chg="mod">
            <ac:chgData name="Julian Ramirez" userId="S::julian.ramirez@gbsb.global::75b83ac6-fa4e-4589-9d0d-2f5734684cec" providerId="AD" clId="Web-{99917D67-054E-3D0E-61E1-725B4CBDABFF}" dt="2025-11-19T09:18:44.914" v="1"/>
            <ac:spMkLst>
              <pc:docMk/>
              <pc:sldMasterMk cId="3074658832" sldId="2147483648"/>
              <pc:sldLayoutMk cId="445432752" sldId="2147483698"/>
              <ac:spMk id="2" creationId="{6A3D8C18-9A12-41F5-A511-206F338582DE}"/>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445432752" sldId="2147483698"/>
              <ac:spMk id="3" creationId="{93232065-D6A2-4976-BBF7-FD68F11C7FCC}"/>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445432752" sldId="2147483698"/>
              <ac:spMk id="4" creationId="{903C10F5-D7FE-4891-B73A-0B1642842549}"/>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445432752" sldId="2147483698"/>
              <ac:spMk id="5" creationId="{6264862C-AC30-468E-87CC-E8F0D25CE267}"/>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445432752" sldId="2147483698"/>
              <ac:spMk id="6" creationId="{048D84E8-C21F-48CF-8F39-417DFB60708E}"/>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445432752" sldId="2147483698"/>
              <ac:spMk id="7" creationId="{AD0230B2-1C0B-4735-B3E8-B2EA1E8CBE46}"/>
            </ac:spMkLst>
          </pc:spChg>
        </pc:sldLayoutChg>
        <pc:sldLayoutChg chg="modSp mod ord">
          <pc:chgData name="Julian Ramirez" userId="S::julian.ramirez@gbsb.global::75b83ac6-fa4e-4589-9d0d-2f5734684cec" providerId="AD" clId="Web-{99917D67-054E-3D0E-61E1-725B4CBDABFF}" dt="2025-11-19T09:18:44.914" v="1"/>
          <pc:sldLayoutMkLst>
            <pc:docMk/>
            <pc:sldMasterMk cId="3074658832" sldId="2147483648"/>
            <pc:sldLayoutMk cId="3362585785" sldId="2147483699"/>
          </pc:sldLayoutMkLst>
          <pc:spChg chg="mod">
            <ac:chgData name="Julian Ramirez" userId="S::julian.ramirez@gbsb.global::75b83ac6-fa4e-4589-9d0d-2f5734684cec" providerId="AD" clId="Web-{99917D67-054E-3D0E-61E1-725B4CBDABFF}" dt="2025-11-19T09:18:44.914" v="1"/>
            <ac:spMkLst>
              <pc:docMk/>
              <pc:sldMasterMk cId="3074658832" sldId="2147483648"/>
              <pc:sldLayoutMk cId="3362585785" sldId="2147483699"/>
              <ac:spMk id="2" creationId="{835990CA-0980-4B2B-80A7-9E3B5AB266B7}"/>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3362585785" sldId="2147483699"/>
              <ac:spMk id="3" creationId="{A077B3D4-9495-4AC4-93A8-BFAEBFD1C729}"/>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3362585785" sldId="2147483699"/>
              <ac:spMk id="4" creationId="{65B2C392-A9C9-4D2A-9430-C9E65029CC5D}"/>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3362585785" sldId="2147483699"/>
              <ac:spMk id="5" creationId="{BDEE7244-730F-4719-9C9D-B12672342C03}"/>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3362585785" sldId="2147483699"/>
              <ac:spMk id="6" creationId="{B7AD21DC-42D4-4374-99B5-B1FC05D9D63B}"/>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3362585785" sldId="2147483699"/>
              <ac:spMk id="7" creationId="{291B9AEA-91F8-4AE6-B81C-0A9317BFC0D0}"/>
            </ac:spMkLst>
          </pc:spChg>
        </pc:sldLayoutChg>
        <pc:sldLayoutChg chg="modSp mod ord">
          <pc:chgData name="Julian Ramirez" userId="S::julian.ramirez@gbsb.global::75b83ac6-fa4e-4589-9d0d-2f5734684cec" providerId="AD" clId="Web-{99917D67-054E-3D0E-61E1-725B4CBDABFF}" dt="2025-11-19T09:18:44.914" v="1"/>
          <pc:sldLayoutMkLst>
            <pc:docMk/>
            <pc:sldMasterMk cId="3074658832" sldId="2147483648"/>
            <pc:sldLayoutMk cId="3614185992" sldId="2147483700"/>
          </pc:sldLayoutMkLst>
          <pc:spChg chg="mod">
            <ac:chgData name="Julian Ramirez" userId="S::julian.ramirez@gbsb.global::75b83ac6-fa4e-4589-9d0d-2f5734684cec" providerId="AD" clId="Web-{99917D67-054E-3D0E-61E1-725B4CBDABFF}" dt="2025-11-19T09:18:44.914" v="1"/>
            <ac:spMkLst>
              <pc:docMk/>
              <pc:sldMasterMk cId="3074658832" sldId="2147483648"/>
              <pc:sldLayoutMk cId="3614185992" sldId="2147483700"/>
              <ac:spMk id="2" creationId="{E9977410-775D-41E1-A1CC-5439A11EE6BF}"/>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3614185992" sldId="2147483700"/>
              <ac:spMk id="3" creationId="{4800301E-41D6-45B7-BA16-AA49EAC8C704}"/>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3614185992" sldId="2147483700"/>
              <ac:spMk id="4" creationId="{BC3490FE-96DD-4FC4-B8E8-9730183D51F1}"/>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3614185992" sldId="2147483700"/>
              <ac:spMk id="5" creationId="{550923A2-69C6-4C83-A6DE-03A173C4F4E9}"/>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3614185992" sldId="2147483700"/>
              <ac:spMk id="6" creationId="{EE9EFFB4-79BF-4240-9153-F043A7FE1FFC}"/>
            </ac:spMkLst>
          </pc:spChg>
        </pc:sldLayoutChg>
        <pc:sldLayoutChg chg="modSp mod ord">
          <pc:chgData name="Julian Ramirez" userId="S::julian.ramirez@gbsb.global::75b83ac6-fa4e-4589-9d0d-2f5734684cec" providerId="AD" clId="Web-{99917D67-054E-3D0E-61E1-725B4CBDABFF}" dt="2025-11-19T09:18:44.914" v="1"/>
          <pc:sldLayoutMkLst>
            <pc:docMk/>
            <pc:sldMasterMk cId="3074658832" sldId="2147483648"/>
            <pc:sldLayoutMk cId="4212385963" sldId="2147483701"/>
          </pc:sldLayoutMkLst>
          <pc:spChg chg="mod">
            <ac:chgData name="Julian Ramirez" userId="S::julian.ramirez@gbsb.global::75b83ac6-fa4e-4589-9d0d-2f5734684cec" providerId="AD" clId="Web-{99917D67-054E-3D0E-61E1-725B4CBDABFF}" dt="2025-11-19T09:18:44.914" v="1"/>
            <ac:spMkLst>
              <pc:docMk/>
              <pc:sldMasterMk cId="3074658832" sldId="2147483648"/>
              <pc:sldLayoutMk cId="4212385963" sldId="2147483701"/>
              <ac:spMk id="2" creationId="{B8686289-819F-49AA-8DED-7FEE3E4E3FD8}"/>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4212385963" sldId="2147483701"/>
              <ac:spMk id="3" creationId="{5754D067-A68A-4DC4-A84D-D444BEA558EF}"/>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4212385963" sldId="2147483701"/>
              <ac:spMk id="4" creationId="{DC05CEEF-3194-4A36-B649-4A0A9CA887D5}"/>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4212385963" sldId="2147483701"/>
              <ac:spMk id="5" creationId="{5ABC0D1A-8DDC-4990-BA7F-5E20BEE85E3A}"/>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4212385963" sldId="2147483701"/>
              <ac:spMk id="6" creationId="{0FBCE478-C962-42E3-B774-DDE049353089}"/>
            </ac:spMkLst>
          </pc:spChg>
        </pc:sldLayoutChg>
        <pc:sldLayoutChg chg="mod ord">
          <pc:chgData name="Julian Ramirez" userId="S::julian.ramirez@gbsb.global::75b83ac6-fa4e-4589-9d0d-2f5734684cec" providerId="AD" clId="Web-{99917D67-054E-3D0E-61E1-725B4CBDABFF}" dt="2025-11-19T09:18:44.914" v="1"/>
          <pc:sldLayoutMkLst>
            <pc:docMk/>
            <pc:sldMasterMk cId="3074658832" sldId="2147483648"/>
            <pc:sldLayoutMk cId="806462110" sldId="2147483702"/>
          </pc:sldLayoutMkLst>
        </pc:sldLayoutChg>
        <pc:sldLayoutChg chg="modSp mod ord">
          <pc:chgData name="Julian Ramirez" userId="S::julian.ramirez@gbsb.global::75b83ac6-fa4e-4589-9d0d-2f5734684cec" providerId="AD" clId="Web-{99917D67-054E-3D0E-61E1-725B4CBDABFF}" dt="2025-11-19T09:18:44.914" v="1"/>
          <pc:sldLayoutMkLst>
            <pc:docMk/>
            <pc:sldMasterMk cId="3074658832" sldId="2147483648"/>
            <pc:sldLayoutMk cId="1045580574" sldId="2147483703"/>
          </pc:sldLayoutMkLst>
          <pc:spChg chg="mod">
            <ac:chgData name="Julian Ramirez" userId="S::julian.ramirez@gbsb.global::75b83ac6-fa4e-4589-9d0d-2f5734684cec" providerId="AD" clId="Web-{99917D67-054E-3D0E-61E1-725B4CBDABFF}" dt="2025-11-19T09:18:44.914" v="1"/>
            <ac:spMkLst>
              <pc:docMk/>
              <pc:sldMasterMk cId="3074658832" sldId="2147483648"/>
              <pc:sldLayoutMk cId="1045580574" sldId="2147483703"/>
              <ac:spMk id="2" creationId="{17BD1383-A146-4EAD-B03B-FF8D856EE9C9}"/>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045580574" sldId="2147483703"/>
              <ac:spMk id="3" creationId="{1222FB34-34D7-4A13-B956-D882F2907264}"/>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045580574" sldId="2147483703"/>
              <ac:spMk id="4" creationId="{B2AF97BC-4AAB-4023-AC61-4763BD322843}"/>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045580574" sldId="2147483703"/>
              <ac:spMk id="5" creationId="{8D809D62-D659-4D0A-82AD-4CF49005C8CB}"/>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045580574" sldId="2147483703"/>
              <ac:spMk id="6" creationId="{42B12030-523B-4C91-9DC0-4F04512962E6}"/>
            </ac:spMkLst>
          </pc:spChg>
        </pc:sldLayoutChg>
        <pc:sldLayoutChg chg="modSp mod ord">
          <pc:chgData name="Julian Ramirez" userId="S::julian.ramirez@gbsb.global::75b83ac6-fa4e-4589-9d0d-2f5734684cec" providerId="AD" clId="Web-{99917D67-054E-3D0E-61E1-725B4CBDABFF}" dt="2025-11-19T09:18:44.914" v="1"/>
          <pc:sldLayoutMkLst>
            <pc:docMk/>
            <pc:sldMasterMk cId="3074658832" sldId="2147483648"/>
            <pc:sldLayoutMk cId="260769514" sldId="2147483704"/>
          </pc:sldLayoutMkLst>
          <pc:spChg chg="mod">
            <ac:chgData name="Julian Ramirez" userId="S::julian.ramirez@gbsb.global::75b83ac6-fa4e-4589-9d0d-2f5734684cec" providerId="AD" clId="Web-{99917D67-054E-3D0E-61E1-725B4CBDABFF}" dt="2025-11-19T09:18:44.914" v="1"/>
            <ac:spMkLst>
              <pc:docMk/>
              <pc:sldMasterMk cId="3074658832" sldId="2147483648"/>
              <pc:sldLayoutMk cId="260769514" sldId="2147483704"/>
              <ac:spMk id="2" creationId="{11F5C233-375D-4233-871A-5606010CF823}"/>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260769514" sldId="2147483704"/>
              <ac:spMk id="3" creationId="{7A6B8DDB-C8B1-4030-920E-5F5216DB5A81}"/>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260769514" sldId="2147483704"/>
              <ac:spMk id="4" creationId="{A71CF2C5-9ABB-460B-AF5A-5F52ADA03715}"/>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260769514" sldId="2147483704"/>
              <ac:spMk id="5" creationId="{203611DC-FB7A-40BB-8E99-D581AA43CD4F}"/>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260769514" sldId="2147483704"/>
              <ac:spMk id="6" creationId="{683E7564-63F5-45BD-8CDC-0F811BC769F9}"/>
            </ac:spMkLst>
          </pc:spChg>
        </pc:sldLayoutChg>
        <pc:sldLayoutChg chg="modSp mod ord">
          <pc:chgData name="Julian Ramirez" userId="S::julian.ramirez@gbsb.global::75b83ac6-fa4e-4589-9d0d-2f5734684cec" providerId="AD" clId="Web-{99917D67-054E-3D0E-61E1-725B4CBDABFF}" dt="2025-11-19T09:18:44.914" v="1"/>
          <pc:sldLayoutMkLst>
            <pc:docMk/>
            <pc:sldMasterMk cId="3074658832" sldId="2147483648"/>
            <pc:sldLayoutMk cId="141896398" sldId="2147483705"/>
          </pc:sldLayoutMkLst>
          <pc:spChg chg="mod">
            <ac:chgData name="Julian Ramirez" userId="S::julian.ramirez@gbsb.global::75b83ac6-fa4e-4589-9d0d-2f5734684cec" providerId="AD" clId="Web-{99917D67-054E-3D0E-61E1-725B4CBDABFF}" dt="2025-11-19T09:18:44.914" v="1"/>
            <ac:spMkLst>
              <pc:docMk/>
              <pc:sldMasterMk cId="3074658832" sldId="2147483648"/>
              <pc:sldLayoutMk cId="141896398" sldId="2147483705"/>
              <ac:spMk id="2" creationId="{904261AC-7853-46F8-8B21-4BC12B2DBB28}"/>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41896398" sldId="2147483705"/>
              <ac:spMk id="3" creationId="{B7851E55-FD7C-4B6B-B691-19293A13D0A9}"/>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41896398" sldId="2147483705"/>
              <ac:spMk id="4" creationId="{634311A7-C3DF-4371-BA98-518132B4F146}"/>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41896398" sldId="2147483705"/>
              <ac:spMk id="5" creationId="{0CED73A4-1DDE-407D-A591-2A6B188C8BDA}"/>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41896398" sldId="2147483705"/>
              <ac:spMk id="6" creationId="{339D44C5-D01A-474F-A7BB-6EAD3B8CE067}"/>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41896398" sldId="2147483705"/>
              <ac:spMk id="7" creationId="{1C3796DA-E9D0-492A-9C9D-0E6AD6E5F0E9}"/>
            </ac:spMkLst>
          </pc:spChg>
        </pc:sldLayoutChg>
        <pc:sldLayoutChg chg="modSp mod ord">
          <pc:chgData name="Julian Ramirez" userId="S::julian.ramirez@gbsb.global::75b83ac6-fa4e-4589-9d0d-2f5734684cec" providerId="AD" clId="Web-{99917D67-054E-3D0E-61E1-725B4CBDABFF}" dt="2025-11-19T09:18:44.914" v="1"/>
          <pc:sldLayoutMkLst>
            <pc:docMk/>
            <pc:sldMasterMk cId="3074658832" sldId="2147483648"/>
            <pc:sldLayoutMk cId="1638223057" sldId="2147483706"/>
          </pc:sldLayoutMkLst>
          <pc:spChg chg="mod">
            <ac:chgData name="Julian Ramirez" userId="S::julian.ramirez@gbsb.global::75b83ac6-fa4e-4589-9d0d-2f5734684cec" providerId="AD" clId="Web-{99917D67-054E-3D0E-61E1-725B4CBDABFF}" dt="2025-11-19T09:18:44.914" v="1"/>
            <ac:spMkLst>
              <pc:docMk/>
              <pc:sldMasterMk cId="3074658832" sldId="2147483648"/>
              <pc:sldLayoutMk cId="1638223057" sldId="2147483706"/>
              <ac:spMk id="2" creationId="{DDB79181-543C-4020-8210-DCFE6BA8447B}"/>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638223057" sldId="2147483706"/>
              <ac:spMk id="3" creationId="{C5463C83-639F-4BC5-A5EE-346583FDEB4F}"/>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638223057" sldId="2147483706"/>
              <ac:spMk id="4" creationId="{6E8FC8F6-D806-4752-AF37-CA35B6E1FAF7}"/>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638223057" sldId="2147483706"/>
              <ac:spMk id="5" creationId="{03BE360F-7BFC-4051-9353-FF0F6A96CBC1}"/>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638223057" sldId="2147483706"/>
              <ac:spMk id="6" creationId="{C186232C-D9F6-416B-9230-B2C766F98174}"/>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638223057" sldId="2147483706"/>
              <ac:spMk id="7" creationId="{49A14627-0A09-4E26-B193-F351174359C0}"/>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638223057" sldId="2147483706"/>
              <ac:spMk id="8" creationId="{09D8180A-7C21-4321-8A66-60F0903C3B3C}"/>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638223057" sldId="2147483706"/>
              <ac:spMk id="9" creationId="{DDB80743-51B6-40BE-B80A-795F214FAFC6}"/>
            </ac:spMkLst>
          </pc:spChg>
        </pc:sldLayoutChg>
        <pc:sldLayoutChg chg="modSp mod ord">
          <pc:chgData name="Julian Ramirez" userId="S::julian.ramirez@gbsb.global::75b83ac6-fa4e-4589-9d0d-2f5734684cec" providerId="AD" clId="Web-{99917D67-054E-3D0E-61E1-725B4CBDABFF}" dt="2025-11-19T09:18:44.914" v="1"/>
          <pc:sldLayoutMkLst>
            <pc:docMk/>
            <pc:sldMasterMk cId="3074658832" sldId="2147483648"/>
            <pc:sldLayoutMk cId="2902900991" sldId="2147483707"/>
          </pc:sldLayoutMkLst>
          <pc:spChg chg="mod">
            <ac:chgData name="Julian Ramirez" userId="S::julian.ramirez@gbsb.global::75b83ac6-fa4e-4589-9d0d-2f5734684cec" providerId="AD" clId="Web-{99917D67-054E-3D0E-61E1-725B4CBDABFF}" dt="2025-11-19T09:18:44.914" v="1"/>
            <ac:spMkLst>
              <pc:docMk/>
              <pc:sldMasterMk cId="3074658832" sldId="2147483648"/>
              <pc:sldLayoutMk cId="2902900991" sldId="2147483707"/>
              <ac:spMk id="2" creationId="{88C02903-F8CD-4FFA-8EFA-86AE2C5421DC}"/>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2902900991" sldId="2147483707"/>
              <ac:spMk id="3" creationId="{D2F0A657-D28E-455D-A50A-DBDDA3B069C0}"/>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2902900991" sldId="2147483707"/>
              <ac:spMk id="4" creationId="{22CF6CA2-8DE4-4AD9-B0A3-7798BA0F4D48}"/>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2902900991" sldId="2147483707"/>
              <ac:spMk id="5" creationId="{3BB31DAA-F560-429D-A64B-024A2C667F1B}"/>
            </ac:spMkLst>
          </pc:spChg>
        </pc:sldLayoutChg>
        <pc:sldLayoutChg chg="modSp mod ord">
          <pc:chgData name="Julian Ramirez" userId="S::julian.ramirez@gbsb.global::75b83ac6-fa4e-4589-9d0d-2f5734684cec" providerId="AD" clId="Web-{99917D67-054E-3D0E-61E1-725B4CBDABFF}" dt="2025-11-19T09:18:44.914" v="1"/>
          <pc:sldLayoutMkLst>
            <pc:docMk/>
            <pc:sldMasterMk cId="3074658832" sldId="2147483648"/>
            <pc:sldLayoutMk cId="2204759662" sldId="2147483708"/>
          </pc:sldLayoutMkLst>
          <pc:spChg chg="mod">
            <ac:chgData name="Julian Ramirez" userId="S::julian.ramirez@gbsb.global::75b83ac6-fa4e-4589-9d0d-2f5734684cec" providerId="AD" clId="Web-{99917D67-054E-3D0E-61E1-725B4CBDABFF}" dt="2025-11-19T09:18:44.914" v="1"/>
            <ac:spMkLst>
              <pc:docMk/>
              <pc:sldMasterMk cId="3074658832" sldId="2147483648"/>
              <pc:sldLayoutMk cId="2204759662" sldId="2147483708"/>
              <ac:spMk id="2" creationId="{D85F70C2-F5F6-4B24-AC9D-7B484694EB50}"/>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2204759662" sldId="2147483708"/>
              <ac:spMk id="3" creationId="{7EAD4FCF-444A-4664-9782-FA5337FCE7CF}"/>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2204759662" sldId="2147483708"/>
              <ac:spMk id="4" creationId="{285A5CDD-535A-4FD4-8A54-CD3B9233EA86}"/>
            </ac:spMkLst>
          </pc:spChg>
        </pc:sldLayoutChg>
        <pc:sldLayoutChg chg="modSp mod ord">
          <pc:chgData name="Julian Ramirez" userId="S::julian.ramirez@gbsb.global::75b83ac6-fa4e-4589-9d0d-2f5734684cec" providerId="AD" clId="Web-{99917D67-054E-3D0E-61E1-725B4CBDABFF}" dt="2025-11-19T09:18:44.914" v="1"/>
          <pc:sldLayoutMkLst>
            <pc:docMk/>
            <pc:sldMasterMk cId="3074658832" sldId="2147483648"/>
            <pc:sldLayoutMk cId="445432752" sldId="2147483709"/>
          </pc:sldLayoutMkLst>
          <pc:spChg chg="mod">
            <ac:chgData name="Julian Ramirez" userId="S::julian.ramirez@gbsb.global::75b83ac6-fa4e-4589-9d0d-2f5734684cec" providerId="AD" clId="Web-{99917D67-054E-3D0E-61E1-725B4CBDABFF}" dt="2025-11-19T09:18:44.914" v="1"/>
            <ac:spMkLst>
              <pc:docMk/>
              <pc:sldMasterMk cId="3074658832" sldId="2147483648"/>
              <pc:sldLayoutMk cId="445432752" sldId="2147483709"/>
              <ac:spMk id="2" creationId="{6A3D8C18-9A12-41F5-A511-206F338582DE}"/>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445432752" sldId="2147483709"/>
              <ac:spMk id="3" creationId="{93232065-D6A2-4976-BBF7-FD68F11C7FCC}"/>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445432752" sldId="2147483709"/>
              <ac:spMk id="4" creationId="{903C10F5-D7FE-4891-B73A-0B1642842549}"/>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445432752" sldId="2147483709"/>
              <ac:spMk id="5" creationId="{6264862C-AC30-468E-87CC-E8F0D25CE267}"/>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445432752" sldId="2147483709"/>
              <ac:spMk id="6" creationId="{048D84E8-C21F-48CF-8F39-417DFB60708E}"/>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445432752" sldId="2147483709"/>
              <ac:spMk id="7" creationId="{AD0230B2-1C0B-4735-B3E8-B2EA1E8CBE46}"/>
            </ac:spMkLst>
          </pc:spChg>
        </pc:sldLayoutChg>
        <pc:sldLayoutChg chg="modSp mod ord">
          <pc:chgData name="Julian Ramirez" userId="S::julian.ramirez@gbsb.global::75b83ac6-fa4e-4589-9d0d-2f5734684cec" providerId="AD" clId="Web-{99917D67-054E-3D0E-61E1-725B4CBDABFF}" dt="2025-11-19T09:18:44.914" v="1"/>
          <pc:sldLayoutMkLst>
            <pc:docMk/>
            <pc:sldMasterMk cId="3074658832" sldId="2147483648"/>
            <pc:sldLayoutMk cId="3362585785" sldId="2147483710"/>
          </pc:sldLayoutMkLst>
          <pc:spChg chg="mod">
            <ac:chgData name="Julian Ramirez" userId="S::julian.ramirez@gbsb.global::75b83ac6-fa4e-4589-9d0d-2f5734684cec" providerId="AD" clId="Web-{99917D67-054E-3D0E-61E1-725B4CBDABFF}" dt="2025-11-19T09:18:44.914" v="1"/>
            <ac:spMkLst>
              <pc:docMk/>
              <pc:sldMasterMk cId="3074658832" sldId="2147483648"/>
              <pc:sldLayoutMk cId="3362585785" sldId="2147483710"/>
              <ac:spMk id="2" creationId="{835990CA-0980-4B2B-80A7-9E3B5AB266B7}"/>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3362585785" sldId="2147483710"/>
              <ac:spMk id="3" creationId="{A077B3D4-9495-4AC4-93A8-BFAEBFD1C729}"/>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3362585785" sldId="2147483710"/>
              <ac:spMk id="4" creationId="{65B2C392-A9C9-4D2A-9430-C9E65029CC5D}"/>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3362585785" sldId="2147483710"/>
              <ac:spMk id="5" creationId="{BDEE7244-730F-4719-9C9D-B12672342C03}"/>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3362585785" sldId="2147483710"/>
              <ac:spMk id="6" creationId="{B7AD21DC-42D4-4374-99B5-B1FC05D9D63B}"/>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3362585785" sldId="2147483710"/>
              <ac:spMk id="7" creationId="{291B9AEA-91F8-4AE6-B81C-0A9317BFC0D0}"/>
            </ac:spMkLst>
          </pc:spChg>
        </pc:sldLayoutChg>
        <pc:sldLayoutChg chg="modSp mod ord">
          <pc:chgData name="Julian Ramirez" userId="S::julian.ramirez@gbsb.global::75b83ac6-fa4e-4589-9d0d-2f5734684cec" providerId="AD" clId="Web-{99917D67-054E-3D0E-61E1-725B4CBDABFF}" dt="2025-11-19T09:18:44.914" v="1"/>
          <pc:sldLayoutMkLst>
            <pc:docMk/>
            <pc:sldMasterMk cId="3074658832" sldId="2147483648"/>
            <pc:sldLayoutMk cId="3614185992" sldId="2147483711"/>
          </pc:sldLayoutMkLst>
          <pc:spChg chg="mod">
            <ac:chgData name="Julian Ramirez" userId="S::julian.ramirez@gbsb.global::75b83ac6-fa4e-4589-9d0d-2f5734684cec" providerId="AD" clId="Web-{99917D67-054E-3D0E-61E1-725B4CBDABFF}" dt="2025-11-19T09:18:44.914" v="1"/>
            <ac:spMkLst>
              <pc:docMk/>
              <pc:sldMasterMk cId="3074658832" sldId="2147483648"/>
              <pc:sldLayoutMk cId="3614185992" sldId="2147483711"/>
              <ac:spMk id="2" creationId="{E9977410-775D-41E1-A1CC-5439A11EE6BF}"/>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3614185992" sldId="2147483711"/>
              <ac:spMk id="3" creationId="{4800301E-41D6-45B7-BA16-AA49EAC8C704}"/>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3614185992" sldId="2147483711"/>
              <ac:spMk id="4" creationId="{BC3490FE-96DD-4FC4-B8E8-9730183D51F1}"/>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3614185992" sldId="2147483711"/>
              <ac:spMk id="5" creationId="{550923A2-69C6-4C83-A6DE-03A173C4F4E9}"/>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3614185992" sldId="2147483711"/>
              <ac:spMk id="6" creationId="{EE9EFFB4-79BF-4240-9153-F043A7FE1FFC}"/>
            </ac:spMkLst>
          </pc:spChg>
        </pc:sldLayoutChg>
        <pc:sldLayoutChg chg="modSp mod ord">
          <pc:chgData name="Julian Ramirez" userId="S::julian.ramirez@gbsb.global::75b83ac6-fa4e-4589-9d0d-2f5734684cec" providerId="AD" clId="Web-{99917D67-054E-3D0E-61E1-725B4CBDABFF}" dt="2025-11-19T09:18:44.914" v="1"/>
          <pc:sldLayoutMkLst>
            <pc:docMk/>
            <pc:sldMasterMk cId="3074658832" sldId="2147483648"/>
            <pc:sldLayoutMk cId="4212385963" sldId="2147483712"/>
          </pc:sldLayoutMkLst>
          <pc:spChg chg="mod">
            <ac:chgData name="Julian Ramirez" userId="S::julian.ramirez@gbsb.global::75b83ac6-fa4e-4589-9d0d-2f5734684cec" providerId="AD" clId="Web-{99917D67-054E-3D0E-61E1-725B4CBDABFF}" dt="2025-11-19T09:18:44.914" v="1"/>
            <ac:spMkLst>
              <pc:docMk/>
              <pc:sldMasterMk cId="3074658832" sldId="2147483648"/>
              <pc:sldLayoutMk cId="4212385963" sldId="2147483712"/>
              <ac:spMk id="2" creationId="{B8686289-819F-49AA-8DED-7FEE3E4E3FD8}"/>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4212385963" sldId="2147483712"/>
              <ac:spMk id="3" creationId="{5754D067-A68A-4DC4-A84D-D444BEA558EF}"/>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4212385963" sldId="2147483712"/>
              <ac:spMk id="4" creationId="{DC05CEEF-3194-4A36-B649-4A0A9CA887D5}"/>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4212385963" sldId="2147483712"/>
              <ac:spMk id="5" creationId="{5ABC0D1A-8DDC-4990-BA7F-5E20BEE85E3A}"/>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4212385963" sldId="2147483712"/>
              <ac:spMk id="6" creationId="{0FBCE478-C962-42E3-B774-DDE049353089}"/>
            </ac:spMkLst>
          </pc:spChg>
        </pc:sldLayoutChg>
        <pc:sldLayoutChg chg="mod ord">
          <pc:chgData name="Julian Ramirez" userId="S::julian.ramirez@gbsb.global::75b83ac6-fa4e-4589-9d0d-2f5734684cec" providerId="AD" clId="Web-{99917D67-054E-3D0E-61E1-725B4CBDABFF}" dt="2025-11-19T09:18:44.914" v="1"/>
          <pc:sldLayoutMkLst>
            <pc:docMk/>
            <pc:sldMasterMk cId="3074658832" sldId="2147483648"/>
            <pc:sldLayoutMk cId="806462110" sldId="2147483713"/>
          </pc:sldLayoutMkLst>
        </pc:sldLayoutChg>
        <pc:sldLayoutChg chg="modSp mod ord">
          <pc:chgData name="Julian Ramirez" userId="S::julian.ramirez@gbsb.global::75b83ac6-fa4e-4589-9d0d-2f5734684cec" providerId="AD" clId="Web-{99917D67-054E-3D0E-61E1-725B4CBDABFF}" dt="2025-11-19T09:18:44.914" v="1"/>
          <pc:sldLayoutMkLst>
            <pc:docMk/>
            <pc:sldMasterMk cId="3074658832" sldId="2147483648"/>
            <pc:sldLayoutMk cId="1045580574" sldId="2147483714"/>
          </pc:sldLayoutMkLst>
          <pc:spChg chg="mod">
            <ac:chgData name="Julian Ramirez" userId="S::julian.ramirez@gbsb.global::75b83ac6-fa4e-4589-9d0d-2f5734684cec" providerId="AD" clId="Web-{99917D67-054E-3D0E-61E1-725B4CBDABFF}" dt="2025-11-19T09:18:44.914" v="1"/>
            <ac:spMkLst>
              <pc:docMk/>
              <pc:sldMasterMk cId="3074658832" sldId="2147483648"/>
              <pc:sldLayoutMk cId="1045580574" sldId="2147483714"/>
              <ac:spMk id="2" creationId="{17BD1383-A146-4EAD-B03B-FF8D856EE9C9}"/>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045580574" sldId="2147483714"/>
              <ac:spMk id="3" creationId="{1222FB34-34D7-4A13-B956-D882F2907264}"/>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045580574" sldId="2147483714"/>
              <ac:spMk id="4" creationId="{B2AF97BC-4AAB-4023-AC61-4763BD322843}"/>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045580574" sldId="2147483714"/>
              <ac:spMk id="5" creationId="{8D809D62-D659-4D0A-82AD-4CF49005C8CB}"/>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045580574" sldId="2147483714"/>
              <ac:spMk id="6" creationId="{42B12030-523B-4C91-9DC0-4F04512962E6}"/>
            </ac:spMkLst>
          </pc:spChg>
        </pc:sldLayoutChg>
        <pc:sldLayoutChg chg="modSp mod ord">
          <pc:chgData name="Julian Ramirez" userId="S::julian.ramirez@gbsb.global::75b83ac6-fa4e-4589-9d0d-2f5734684cec" providerId="AD" clId="Web-{99917D67-054E-3D0E-61E1-725B4CBDABFF}" dt="2025-11-19T09:18:44.914" v="1"/>
          <pc:sldLayoutMkLst>
            <pc:docMk/>
            <pc:sldMasterMk cId="3074658832" sldId="2147483648"/>
            <pc:sldLayoutMk cId="260769514" sldId="2147483715"/>
          </pc:sldLayoutMkLst>
          <pc:spChg chg="mod">
            <ac:chgData name="Julian Ramirez" userId="S::julian.ramirez@gbsb.global::75b83ac6-fa4e-4589-9d0d-2f5734684cec" providerId="AD" clId="Web-{99917D67-054E-3D0E-61E1-725B4CBDABFF}" dt="2025-11-19T09:18:44.914" v="1"/>
            <ac:spMkLst>
              <pc:docMk/>
              <pc:sldMasterMk cId="3074658832" sldId="2147483648"/>
              <pc:sldLayoutMk cId="260769514" sldId="2147483715"/>
              <ac:spMk id="2" creationId="{11F5C233-375D-4233-871A-5606010CF823}"/>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260769514" sldId="2147483715"/>
              <ac:spMk id="3" creationId="{7A6B8DDB-C8B1-4030-920E-5F5216DB5A81}"/>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260769514" sldId="2147483715"/>
              <ac:spMk id="4" creationId="{A71CF2C5-9ABB-460B-AF5A-5F52ADA03715}"/>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260769514" sldId="2147483715"/>
              <ac:spMk id="5" creationId="{203611DC-FB7A-40BB-8E99-D581AA43CD4F}"/>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260769514" sldId="2147483715"/>
              <ac:spMk id="6" creationId="{683E7564-63F5-45BD-8CDC-0F811BC769F9}"/>
            </ac:spMkLst>
          </pc:spChg>
        </pc:sldLayoutChg>
        <pc:sldLayoutChg chg="modSp mod ord">
          <pc:chgData name="Julian Ramirez" userId="S::julian.ramirez@gbsb.global::75b83ac6-fa4e-4589-9d0d-2f5734684cec" providerId="AD" clId="Web-{99917D67-054E-3D0E-61E1-725B4CBDABFF}" dt="2025-11-19T09:18:44.914" v="1"/>
          <pc:sldLayoutMkLst>
            <pc:docMk/>
            <pc:sldMasterMk cId="3074658832" sldId="2147483648"/>
            <pc:sldLayoutMk cId="141896398" sldId="2147483716"/>
          </pc:sldLayoutMkLst>
          <pc:spChg chg="mod">
            <ac:chgData name="Julian Ramirez" userId="S::julian.ramirez@gbsb.global::75b83ac6-fa4e-4589-9d0d-2f5734684cec" providerId="AD" clId="Web-{99917D67-054E-3D0E-61E1-725B4CBDABFF}" dt="2025-11-19T09:18:44.914" v="1"/>
            <ac:spMkLst>
              <pc:docMk/>
              <pc:sldMasterMk cId="3074658832" sldId="2147483648"/>
              <pc:sldLayoutMk cId="141896398" sldId="2147483716"/>
              <ac:spMk id="2" creationId="{904261AC-7853-46F8-8B21-4BC12B2DBB28}"/>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41896398" sldId="2147483716"/>
              <ac:spMk id="3" creationId="{B7851E55-FD7C-4B6B-B691-19293A13D0A9}"/>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41896398" sldId="2147483716"/>
              <ac:spMk id="4" creationId="{634311A7-C3DF-4371-BA98-518132B4F146}"/>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41896398" sldId="2147483716"/>
              <ac:spMk id="5" creationId="{0CED73A4-1DDE-407D-A591-2A6B188C8BDA}"/>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41896398" sldId="2147483716"/>
              <ac:spMk id="6" creationId="{339D44C5-D01A-474F-A7BB-6EAD3B8CE067}"/>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41896398" sldId="2147483716"/>
              <ac:spMk id="7" creationId="{1C3796DA-E9D0-492A-9C9D-0E6AD6E5F0E9}"/>
            </ac:spMkLst>
          </pc:spChg>
        </pc:sldLayoutChg>
        <pc:sldLayoutChg chg="modSp mod ord">
          <pc:chgData name="Julian Ramirez" userId="S::julian.ramirez@gbsb.global::75b83ac6-fa4e-4589-9d0d-2f5734684cec" providerId="AD" clId="Web-{99917D67-054E-3D0E-61E1-725B4CBDABFF}" dt="2025-11-19T09:18:44.914" v="1"/>
          <pc:sldLayoutMkLst>
            <pc:docMk/>
            <pc:sldMasterMk cId="3074658832" sldId="2147483648"/>
            <pc:sldLayoutMk cId="1638223057" sldId="2147483717"/>
          </pc:sldLayoutMkLst>
          <pc:spChg chg="mod">
            <ac:chgData name="Julian Ramirez" userId="S::julian.ramirez@gbsb.global::75b83ac6-fa4e-4589-9d0d-2f5734684cec" providerId="AD" clId="Web-{99917D67-054E-3D0E-61E1-725B4CBDABFF}" dt="2025-11-19T09:18:44.914" v="1"/>
            <ac:spMkLst>
              <pc:docMk/>
              <pc:sldMasterMk cId="3074658832" sldId="2147483648"/>
              <pc:sldLayoutMk cId="1638223057" sldId="2147483717"/>
              <ac:spMk id="2" creationId="{DDB79181-543C-4020-8210-DCFE6BA8447B}"/>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638223057" sldId="2147483717"/>
              <ac:spMk id="3" creationId="{C5463C83-639F-4BC5-A5EE-346583FDEB4F}"/>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638223057" sldId="2147483717"/>
              <ac:spMk id="4" creationId="{6E8FC8F6-D806-4752-AF37-CA35B6E1FAF7}"/>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638223057" sldId="2147483717"/>
              <ac:spMk id="5" creationId="{03BE360F-7BFC-4051-9353-FF0F6A96CBC1}"/>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638223057" sldId="2147483717"/>
              <ac:spMk id="6" creationId="{C186232C-D9F6-416B-9230-B2C766F98174}"/>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638223057" sldId="2147483717"/>
              <ac:spMk id="7" creationId="{49A14627-0A09-4E26-B193-F351174359C0}"/>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638223057" sldId="2147483717"/>
              <ac:spMk id="8" creationId="{09D8180A-7C21-4321-8A66-60F0903C3B3C}"/>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638223057" sldId="2147483717"/>
              <ac:spMk id="9" creationId="{DDB80743-51B6-40BE-B80A-795F214FAFC6}"/>
            </ac:spMkLst>
          </pc:spChg>
        </pc:sldLayoutChg>
        <pc:sldLayoutChg chg="modSp mod ord">
          <pc:chgData name="Julian Ramirez" userId="S::julian.ramirez@gbsb.global::75b83ac6-fa4e-4589-9d0d-2f5734684cec" providerId="AD" clId="Web-{99917D67-054E-3D0E-61E1-725B4CBDABFF}" dt="2025-11-19T09:18:44.914" v="1"/>
          <pc:sldLayoutMkLst>
            <pc:docMk/>
            <pc:sldMasterMk cId="3074658832" sldId="2147483648"/>
            <pc:sldLayoutMk cId="2902900991" sldId="2147483718"/>
          </pc:sldLayoutMkLst>
          <pc:spChg chg="mod">
            <ac:chgData name="Julian Ramirez" userId="S::julian.ramirez@gbsb.global::75b83ac6-fa4e-4589-9d0d-2f5734684cec" providerId="AD" clId="Web-{99917D67-054E-3D0E-61E1-725B4CBDABFF}" dt="2025-11-19T09:18:44.914" v="1"/>
            <ac:spMkLst>
              <pc:docMk/>
              <pc:sldMasterMk cId="3074658832" sldId="2147483648"/>
              <pc:sldLayoutMk cId="2902900991" sldId="2147483718"/>
              <ac:spMk id="2" creationId="{88C02903-F8CD-4FFA-8EFA-86AE2C5421DC}"/>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2902900991" sldId="2147483718"/>
              <ac:spMk id="3" creationId="{D2F0A657-D28E-455D-A50A-DBDDA3B069C0}"/>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2902900991" sldId="2147483718"/>
              <ac:spMk id="4" creationId="{22CF6CA2-8DE4-4AD9-B0A3-7798BA0F4D48}"/>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2902900991" sldId="2147483718"/>
              <ac:spMk id="5" creationId="{3BB31DAA-F560-429D-A64B-024A2C667F1B}"/>
            </ac:spMkLst>
          </pc:spChg>
        </pc:sldLayoutChg>
        <pc:sldLayoutChg chg="modSp mod ord">
          <pc:chgData name="Julian Ramirez" userId="S::julian.ramirez@gbsb.global::75b83ac6-fa4e-4589-9d0d-2f5734684cec" providerId="AD" clId="Web-{99917D67-054E-3D0E-61E1-725B4CBDABFF}" dt="2025-11-19T09:18:44.914" v="1"/>
          <pc:sldLayoutMkLst>
            <pc:docMk/>
            <pc:sldMasterMk cId="3074658832" sldId="2147483648"/>
            <pc:sldLayoutMk cId="2204759662" sldId="2147483719"/>
          </pc:sldLayoutMkLst>
          <pc:spChg chg="mod">
            <ac:chgData name="Julian Ramirez" userId="S::julian.ramirez@gbsb.global::75b83ac6-fa4e-4589-9d0d-2f5734684cec" providerId="AD" clId="Web-{99917D67-054E-3D0E-61E1-725B4CBDABFF}" dt="2025-11-19T09:18:44.914" v="1"/>
            <ac:spMkLst>
              <pc:docMk/>
              <pc:sldMasterMk cId="3074658832" sldId="2147483648"/>
              <pc:sldLayoutMk cId="2204759662" sldId="2147483719"/>
              <ac:spMk id="2" creationId="{D85F70C2-F5F6-4B24-AC9D-7B484694EB50}"/>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2204759662" sldId="2147483719"/>
              <ac:spMk id="3" creationId="{7EAD4FCF-444A-4664-9782-FA5337FCE7CF}"/>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2204759662" sldId="2147483719"/>
              <ac:spMk id="4" creationId="{285A5CDD-535A-4FD4-8A54-CD3B9233EA86}"/>
            </ac:spMkLst>
          </pc:spChg>
        </pc:sldLayoutChg>
        <pc:sldLayoutChg chg="modSp del mod ord">
          <pc:chgData name="Julian Ramirez" userId="S::julian.ramirez@gbsb.global::75b83ac6-fa4e-4589-9d0d-2f5734684cec" providerId="AD" clId="Web-{99917D67-054E-3D0E-61E1-725B4CBDABFF}" dt="2025-11-19T09:18:45.983" v="2"/>
          <pc:sldLayoutMkLst>
            <pc:docMk/>
            <pc:sldMasterMk cId="3074658832" sldId="2147483648"/>
            <pc:sldLayoutMk cId="445432752" sldId="2147483720"/>
          </pc:sldLayoutMkLst>
          <pc:spChg chg="mod">
            <ac:chgData name="Julian Ramirez" userId="S::julian.ramirez@gbsb.global::75b83ac6-fa4e-4589-9d0d-2f5734684cec" providerId="AD" clId="Web-{99917D67-054E-3D0E-61E1-725B4CBDABFF}" dt="2025-11-19T09:18:44.914" v="1"/>
            <ac:spMkLst>
              <pc:docMk/>
              <pc:sldMasterMk cId="3074658832" sldId="2147483648"/>
              <pc:sldLayoutMk cId="445432752" sldId="2147483720"/>
              <ac:spMk id="2" creationId="{6A3D8C18-9A12-41F5-A511-206F338582DE}"/>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445432752" sldId="2147483720"/>
              <ac:spMk id="3" creationId="{93232065-D6A2-4976-BBF7-FD68F11C7FCC}"/>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445432752" sldId="2147483720"/>
              <ac:spMk id="4" creationId="{903C10F5-D7FE-4891-B73A-0B1642842549}"/>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445432752" sldId="2147483720"/>
              <ac:spMk id="5" creationId="{6264862C-AC30-468E-87CC-E8F0D25CE267}"/>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445432752" sldId="2147483720"/>
              <ac:spMk id="6" creationId="{048D84E8-C21F-48CF-8F39-417DFB60708E}"/>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445432752" sldId="2147483720"/>
              <ac:spMk id="7" creationId="{AD0230B2-1C0B-4735-B3E8-B2EA1E8CBE46}"/>
            </ac:spMkLst>
          </pc:spChg>
        </pc:sldLayoutChg>
        <pc:sldLayoutChg chg="modSp del mod ord">
          <pc:chgData name="Julian Ramirez" userId="S::julian.ramirez@gbsb.global::75b83ac6-fa4e-4589-9d0d-2f5734684cec" providerId="AD" clId="Web-{99917D67-054E-3D0E-61E1-725B4CBDABFF}" dt="2025-11-19T09:18:45.983" v="2"/>
          <pc:sldLayoutMkLst>
            <pc:docMk/>
            <pc:sldMasterMk cId="3074658832" sldId="2147483648"/>
            <pc:sldLayoutMk cId="3362585785" sldId="2147483721"/>
          </pc:sldLayoutMkLst>
          <pc:spChg chg="mod">
            <ac:chgData name="Julian Ramirez" userId="S::julian.ramirez@gbsb.global::75b83ac6-fa4e-4589-9d0d-2f5734684cec" providerId="AD" clId="Web-{99917D67-054E-3D0E-61E1-725B4CBDABFF}" dt="2025-11-19T09:18:44.914" v="1"/>
            <ac:spMkLst>
              <pc:docMk/>
              <pc:sldMasterMk cId="3074658832" sldId="2147483648"/>
              <pc:sldLayoutMk cId="3362585785" sldId="2147483721"/>
              <ac:spMk id="2" creationId="{835990CA-0980-4B2B-80A7-9E3B5AB266B7}"/>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3362585785" sldId="2147483721"/>
              <ac:spMk id="3" creationId="{A077B3D4-9495-4AC4-93A8-BFAEBFD1C729}"/>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3362585785" sldId="2147483721"/>
              <ac:spMk id="4" creationId="{65B2C392-A9C9-4D2A-9430-C9E65029CC5D}"/>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3362585785" sldId="2147483721"/>
              <ac:spMk id="5" creationId="{BDEE7244-730F-4719-9C9D-B12672342C03}"/>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3362585785" sldId="2147483721"/>
              <ac:spMk id="6" creationId="{B7AD21DC-42D4-4374-99B5-B1FC05D9D63B}"/>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3362585785" sldId="2147483721"/>
              <ac:spMk id="7" creationId="{291B9AEA-91F8-4AE6-B81C-0A9317BFC0D0}"/>
            </ac:spMkLst>
          </pc:spChg>
        </pc:sldLayoutChg>
        <pc:sldLayoutChg chg="modSp del mod ord">
          <pc:chgData name="Julian Ramirez" userId="S::julian.ramirez@gbsb.global::75b83ac6-fa4e-4589-9d0d-2f5734684cec" providerId="AD" clId="Web-{99917D67-054E-3D0E-61E1-725B4CBDABFF}" dt="2025-11-19T09:18:45.983" v="2"/>
          <pc:sldLayoutMkLst>
            <pc:docMk/>
            <pc:sldMasterMk cId="3074658832" sldId="2147483648"/>
            <pc:sldLayoutMk cId="3614185992" sldId="2147483722"/>
          </pc:sldLayoutMkLst>
          <pc:spChg chg="mod">
            <ac:chgData name="Julian Ramirez" userId="S::julian.ramirez@gbsb.global::75b83ac6-fa4e-4589-9d0d-2f5734684cec" providerId="AD" clId="Web-{99917D67-054E-3D0E-61E1-725B4CBDABFF}" dt="2025-11-19T09:18:44.914" v="1"/>
            <ac:spMkLst>
              <pc:docMk/>
              <pc:sldMasterMk cId="3074658832" sldId="2147483648"/>
              <pc:sldLayoutMk cId="3614185992" sldId="2147483722"/>
              <ac:spMk id="2" creationId="{E9977410-775D-41E1-A1CC-5439A11EE6BF}"/>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3614185992" sldId="2147483722"/>
              <ac:spMk id="3" creationId="{4800301E-41D6-45B7-BA16-AA49EAC8C704}"/>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3614185992" sldId="2147483722"/>
              <ac:spMk id="4" creationId="{BC3490FE-96DD-4FC4-B8E8-9730183D51F1}"/>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3614185992" sldId="2147483722"/>
              <ac:spMk id="5" creationId="{550923A2-69C6-4C83-A6DE-03A173C4F4E9}"/>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3614185992" sldId="2147483722"/>
              <ac:spMk id="6" creationId="{EE9EFFB4-79BF-4240-9153-F043A7FE1FFC}"/>
            </ac:spMkLst>
          </pc:spChg>
        </pc:sldLayoutChg>
        <pc:sldLayoutChg chg="modSp del mod ord">
          <pc:chgData name="Julian Ramirez" userId="S::julian.ramirez@gbsb.global::75b83ac6-fa4e-4589-9d0d-2f5734684cec" providerId="AD" clId="Web-{99917D67-054E-3D0E-61E1-725B4CBDABFF}" dt="2025-11-19T09:18:45.983" v="2"/>
          <pc:sldLayoutMkLst>
            <pc:docMk/>
            <pc:sldMasterMk cId="3074658832" sldId="2147483648"/>
            <pc:sldLayoutMk cId="4212385963" sldId="2147483723"/>
          </pc:sldLayoutMkLst>
          <pc:spChg chg="mod">
            <ac:chgData name="Julian Ramirez" userId="S::julian.ramirez@gbsb.global::75b83ac6-fa4e-4589-9d0d-2f5734684cec" providerId="AD" clId="Web-{99917D67-054E-3D0E-61E1-725B4CBDABFF}" dt="2025-11-19T09:18:44.914" v="1"/>
            <ac:spMkLst>
              <pc:docMk/>
              <pc:sldMasterMk cId="3074658832" sldId="2147483648"/>
              <pc:sldLayoutMk cId="4212385963" sldId="2147483723"/>
              <ac:spMk id="2" creationId="{B8686289-819F-49AA-8DED-7FEE3E4E3FD8}"/>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4212385963" sldId="2147483723"/>
              <ac:spMk id="3" creationId="{5754D067-A68A-4DC4-A84D-D444BEA558EF}"/>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4212385963" sldId="2147483723"/>
              <ac:spMk id="4" creationId="{DC05CEEF-3194-4A36-B649-4A0A9CA887D5}"/>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4212385963" sldId="2147483723"/>
              <ac:spMk id="5" creationId="{5ABC0D1A-8DDC-4990-BA7F-5E20BEE85E3A}"/>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4212385963" sldId="2147483723"/>
              <ac:spMk id="6" creationId="{0FBCE478-C962-42E3-B774-DDE049353089}"/>
            </ac:spMkLst>
          </pc:spChg>
        </pc:sldLayoutChg>
        <pc:sldLayoutChg chg="del mod ord">
          <pc:chgData name="Julian Ramirez" userId="S::julian.ramirez@gbsb.global::75b83ac6-fa4e-4589-9d0d-2f5734684cec" providerId="AD" clId="Web-{99917D67-054E-3D0E-61E1-725B4CBDABFF}" dt="2025-11-19T09:18:45.983" v="2"/>
          <pc:sldLayoutMkLst>
            <pc:docMk/>
            <pc:sldMasterMk cId="3074658832" sldId="2147483648"/>
            <pc:sldLayoutMk cId="806462110" sldId="2147483724"/>
          </pc:sldLayoutMkLst>
        </pc:sldLayoutChg>
        <pc:sldLayoutChg chg="modSp mod ord">
          <pc:chgData name="Julian Ramirez" userId="S::julian.ramirez@gbsb.global::75b83ac6-fa4e-4589-9d0d-2f5734684cec" providerId="AD" clId="Web-{99917D67-054E-3D0E-61E1-725B4CBDABFF}" dt="2025-11-19T09:18:44.914" v="1"/>
          <pc:sldLayoutMkLst>
            <pc:docMk/>
            <pc:sldMasterMk cId="3074658832" sldId="2147483648"/>
            <pc:sldLayoutMk cId="1045580574" sldId="2147483725"/>
          </pc:sldLayoutMkLst>
          <pc:spChg chg="mod">
            <ac:chgData name="Julian Ramirez" userId="S::julian.ramirez@gbsb.global::75b83ac6-fa4e-4589-9d0d-2f5734684cec" providerId="AD" clId="Web-{99917D67-054E-3D0E-61E1-725B4CBDABFF}" dt="2025-11-19T09:18:44.914" v="1"/>
            <ac:spMkLst>
              <pc:docMk/>
              <pc:sldMasterMk cId="3074658832" sldId="2147483648"/>
              <pc:sldLayoutMk cId="1045580574" sldId="2147483725"/>
              <ac:spMk id="2" creationId="{17BD1383-A146-4EAD-B03B-FF8D856EE9C9}"/>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045580574" sldId="2147483725"/>
              <ac:spMk id="3" creationId="{1222FB34-34D7-4A13-B956-D882F2907264}"/>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045580574" sldId="2147483725"/>
              <ac:spMk id="4" creationId="{B2AF97BC-4AAB-4023-AC61-4763BD322843}"/>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045580574" sldId="2147483725"/>
              <ac:spMk id="5" creationId="{8D809D62-D659-4D0A-82AD-4CF49005C8CB}"/>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045580574" sldId="2147483725"/>
              <ac:spMk id="6" creationId="{42B12030-523B-4C91-9DC0-4F04512962E6}"/>
            </ac:spMkLst>
          </pc:spChg>
        </pc:sldLayoutChg>
        <pc:sldLayoutChg chg="modSp del mod ord">
          <pc:chgData name="Julian Ramirez" userId="S::julian.ramirez@gbsb.global::75b83ac6-fa4e-4589-9d0d-2f5734684cec" providerId="AD" clId="Web-{99917D67-054E-3D0E-61E1-725B4CBDABFF}" dt="2025-11-19T09:18:45.983" v="2"/>
          <pc:sldLayoutMkLst>
            <pc:docMk/>
            <pc:sldMasterMk cId="3074658832" sldId="2147483648"/>
            <pc:sldLayoutMk cId="260769514" sldId="2147483726"/>
          </pc:sldLayoutMkLst>
          <pc:spChg chg="mod">
            <ac:chgData name="Julian Ramirez" userId="S::julian.ramirez@gbsb.global::75b83ac6-fa4e-4589-9d0d-2f5734684cec" providerId="AD" clId="Web-{99917D67-054E-3D0E-61E1-725B4CBDABFF}" dt="2025-11-19T09:18:44.914" v="1"/>
            <ac:spMkLst>
              <pc:docMk/>
              <pc:sldMasterMk cId="3074658832" sldId="2147483648"/>
              <pc:sldLayoutMk cId="260769514" sldId="2147483726"/>
              <ac:spMk id="2" creationId="{11F5C233-375D-4233-871A-5606010CF823}"/>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260769514" sldId="2147483726"/>
              <ac:spMk id="3" creationId="{7A6B8DDB-C8B1-4030-920E-5F5216DB5A81}"/>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260769514" sldId="2147483726"/>
              <ac:spMk id="4" creationId="{A71CF2C5-9ABB-460B-AF5A-5F52ADA03715}"/>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260769514" sldId="2147483726"/>
              <ac:spMk id="5" creationId="{203611DC-FB7A-40BB-8E99-D581AA43CD4F}"/>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260769514" sldId="2147483726"/>
              <ac:spMk id="6" creationId="{683E7564-63F5-45BD-8CDC-0F811BC769F9}"/>
            </ac:spMkLst>
          </pc:spChg>
        </pc:sldLayoutChg>
        <pc:sldLayoutChg chg="modSp del mod ord">
          <pc:chgData name="Julian Ramirez" userId="S::julian.ramirez@gbsb.global::75b83ac6-fa4e-4589-9d0d-2f5734684cec" providerId="AD" clId="Web-{99917D67-054E-3D0E-61E1-725B4CBDABFF}" dt="2025-11-19T09:18:45.983" v="2"/>
          <pc:sldLayoutMkLst>
            <pc:docMk/>
            <pc:sldMasterMk cId="3074658832" sldId="2147483648"/>
            <pc:sldLayoutMk cId="141896398" sldId="2147483727"/>
          </pc:sldLayoutMkLst>
          <pc:spChg chg="mod">
            <ac:chgData name="Julian Ramirez" userId="S::julian.ramirez@gbsb.global::75b83ac6-fa4e-4589-9d0d-2f5734684cec" providerId="AD" clId="Web-{99917D67-054E-3D0E-61E1-725B4CBDABFF}" dt="2025-11-19T09:18:44.914" v="1"/>
            <ac:spMkLst>
              <pc:docMk/>
              <pc:sldMasterMk cId="3074658832" sldId="2147483648"/>
              <pc:sldLayoutMk cId="141896398" sldId="2147483727"/>
              <ac:spMk id="2" creationId="{904261AC-7853-46F8-8B21-4BC12B2DBB28}"/>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41896398" sldId="2147483727"/>
              <ac:spMk id="3" creationId="{B7851E55-FD7C-4B6B-B691-19293A13D0A9}"/>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41896398" sldId="2147483727"/>
              <ac:spMk id="4" creationId="{634311A7-C3DF-4371-BA98-518132B4F146}"/>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41896398" sldId="2147483727"/>
              <ac:spMk id="5" creationId="{0CED73A4-1DDE-407D-A591-2A6B188C8BDA}"/>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41896398" sldId="2147483727"/>
              <ac:spMk id="6" creationId="{339D44C5-D01A-474F-A7BB-6EAD3B8CE067}"/>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41896398" sldId="2147483727"/>
              <ac:spMk id="7" creationId="{1C3796DA-E9D0-492A-9C9D-0E6AD6E5F0E9}"/>
            </ac:spMkLst>
          </pc:spChg>
        </pc:sldLayoutChg>
        <pc:sldLayoutChg chg="modSp del mod ord">
          <pc:chgData name="Julian Ramirez" userId="S::julian.ramirez@gbsb.global::75b83ac6-fa4e-4589-9d0d-2f5734684cec" providerId="AD" clId="Web-{99917D67-054E-3D0E-61E1-725B4CBDABFF}" dt="2025-11-19T09:18:45.983" v="2"/>
          <pc:sldLayoutMkLst>
            <pc:docMk/>
            <pc:sldMasterMk cId="3074658832" sldId="2147483648"/>
            <pc:sldLayoutMk cId="1638223057" sldId="2147483728"/>
          </pc:sldLayoutMkLst>
          <pc:spChg chg="mod">
            <ac:chgData name="Julian Ramirez" userId="S::julian.ramirez@gbsb.global::75b83ac6-fa4e-4589-9d0d-2f5734684cec" providerId="AD" clId="Web-{99917D67-054E-3D0E-61E1-725B4CBDABFF}" dt="2025-11-19T09:18:44.914" v="1"/>
            <ac:spMkLst>
              <pc:docMk/>
              <pc:sldMasterMk cId="3074658832" sldId="2147483648"/>
              <pc:sldLayoutMk cId="1638223057" sldId="2147483728"/>
              <ac:spMk id="2" creationId="{DDB79181-543C-4020-8210-DCFE6BA8447B}"/>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638223057" sldId="2147483728"/>
              <ac:spMk id="3" creationId="{C5463C83-639F-4BC5-A5EE-346583FDEB4F}"/>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638223057" sldId="2147483728"/>
              <ac:spMk id="4" creationId="{6E8FC8F6-D806-4752-AF37-CA35B6E1FAF7}"/>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638223057" sldId="2147483728"/>
              <ac:spMk id="5" creationId="{03BE360F-7BFC-4051-9353-FF0F6A96CBC1}"/>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638223057" sldId="2147483728"/>
              <ac:spMk id="6" creationId="{C186232C-D9F6-416B-9230-B2C766F98174}"/>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638223057" sldId="2147483728"/>
              <ac:spMk id="7" creationId="{49A14627-0A09-4E26-B193-F351174359C0}"/>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638223057" sldId="2147483728"/>
              <ac:spMk id="8" creationId="{09D8180A-7C21-4321-8A66-60F0903C3B3C}"/>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638223057" sldId="2147483728"/>
              <ac:spMk id="9" creationId="{DDB80743-51B6-40BE-B80A-795F214FAFC6}"/>
            </ac:spMkLst>
          </pc:spChg>
        </pc:sldLayoutChg>
        <pc:sldLayoutChg chg="modSp del mod ord">
          <pc:chgData name="Julian Ramirez" userId="S::julian.ramirez@gbsb.global::75b83ac6-fa4e-4589-9d0d-2f5734684cec" providerId="AD" clId="Web-{99917D67-054E-3D0E-61E1-725B4CBDABFF}" dt="2025-11-19T09:18:45.983" v="2"/>
          <pc:sldLayoutMkLst>
            <pc:docMk/>
            <pc:sldMasterMk cId="3074658832" sldId="2147483648"/>
            <pc:sldLayoutMk cId="2902900991" sldId="2147483729"/>
          </pc:sldLayoutMkLst>
          <pc:spChg chg="mod">
            <ac:chgData name="Julian Ramirez" userId="S::julian.ramirez@gbsb.global::75b83ac6-fa4e-4589-9d0d-2f5734684cec" providerId="AD" clId="Web-{99917D67-054E-3D0E-61E1-725B4CBDABFF}" dt="2025-11-19T09:18:44.914" v="1"/>
            <ac:spMkLst>
              <pc:docMk/>
              <pc:sldMasterMk cId="3074658832" sldId="2147483648"/>
              <pc:sldLayoutMk cId="2902900991" sldId="2147483729"/>
              <ac:spMk id="2" creationId="{88C02903-F8CD-4FFA-8EFA-86AE2C5421DC}"/>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2902900991" sldId="2147483729"/>
              <ac:spMk id="3" creationId="{D2F0A657-D28E-455D-A50A-DBDDA3B069C0}"/>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2902900991" sldId="2147483729"/>
              <ac:spMk id="4" creationId="{22CF6CA2-8DE4-4AD9-B0A3-7798BA0F4D48}"/>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2902900991" sldId="2147483729"/>
              <ac:spMk id="5" creationId="{3BB31DAA-F560-429D-A64B-024A2C667F1B}"/>
            </ac:spMkLst>
          </pc:spChg>
        </pc:sldLayoutChg>
        <pc:sldLayoutChg chg="modSp del mod ord">
          <pc:chgData name="Julian Ramirez" userId="S::julian.ramirez@gbsb.global::75b83ac6-fa4e-4589-9d0d-2f5734684cec" providerId="AD" clId="Web-{99917D67-054E-3D0E-61E1-725B4CBDABFF}" dt="2025-11-19T09:18:45.983" v="2"/>
          <pc:sldLayoutMkLst>
            <pc:docMk/>
            <pc:sldMasterMk cId="3074658832" sldId="2147483648"/>
            <pc:sldLayoutMk cId="2204759662" sldId="2147483730"/>
          </pc:sldLayoutMkLst>
          <pc:spChg chg="mod">
            <ac:chgData name="Julian Ramirez" userId="S::julian.ramirez@gbsb.global::75b83ac6-fa4e-4589-9d0d-2f5734684cec" providerId="AD" clId="Web-{99917D67-054E-3D0E-61E1-725B4CBDABFF}" dt="2025-11-19T09:18:44.914" v="1"/>
            <ac:spMkLst>
              <pc:docMk/>
              <pc:sldMasterMk cId="3074658832" sldId="2147483648"/>
              <pc:sldLayoutMk cId="2204759662" sldId="2147483730"/>
              <ac:spMk id="2" creationId="{D85F70C2-F5F6-4B24-AC9D-7B484694EB50}"/>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2204759662" sldId="2147483730"/>
              <ac:spMk id="3" creationId="{7EAD4FCF-444A-4664-9782-FA5337FCE7CF}"/>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2204759662" sldId="2147483730"/>
              <ac:spMk id="4" creationId="{285A5CDD-535A-4FD4-8A54-CD3B9233EA86}"/>
            </ac:spMkLst>
          </pc:spChg>
        </pc:sldLayoutChg>
        <pc:sldLayoutChg chg="modSp del mod ord">
          <pc:chgData name="Julian Ramirez" userId="S::julian.ramirez@gbsb.global::75b83ac6-fa4e-4589-9d0d-2f5734684cec" providerId="AD" clId="Web-{99917D67-054E-3D0E-61E1-725B4CBDABFF}" dt="2025-11-19T09:18:45.983" v="2"/>
          <pc:sldLayoutMkLst>
            <pc:docMk/>
            <pc:sldMasterMk cId="3074658832" sldId="2147483648"/>
            <pc:sldLayoutMk cId="445432752" sldId="2147483731"/>
          </pc:sldLayoutMkLst>
          <pc:spChg chg="mod">
            <ac:chgData name="Julian Ramirez" userId="S::julian.ramirez@gbsb.global::75b83ac6-fa4e-4589-9d0d-2f5734684cec" providerId="AD" clId="Web-{99917D67-054E-3D0E-61E1-725B4CBDABFF}" dt="2025-11-19T09:18:44.914" v="1"/>
            <ac:spMkLst>
              <pc:docMk/>
              <pc:sldMasterMk cId="3074658832" sldId="2147483648"/>
              <pc:sldLayoutMk cId="445432752" sldId="2147483731"/>
              <ac:spMk id="2" creationId="{6A3D8C18-9A12-41F5-A511-206F338582DE}"/>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445432752" sldId="2147483731"/>
              <ac:spMk id="3" creationId="{93232065-D6A2-4976-BBF7-FD68F11C7FCC}"/>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445432752" sldId="2147483731"/>
              <ac:spMk id="4" creationId="{903C10F5-D7FE-4891-B73A-0B1642842549}"/>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445432752" sldId="2147483731"/>
              <ac:spMk id="5" creationId="{6264862C-AC30-468E-87CC-E8F0D25CE267}"/>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445432752" sldId="2147483731"/>
              <ac:spMk id="6" creationId="{048D84E8-C21F-48CF-8F39-417DFB60708E}"/>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445432752" sldId="2147483731"/>
              <ac:spMk id="7" creationId="{AD0230B2-1C0B-4735-B3E8-B2EA1E8CBE46}"/>
            </ac:spMkLst>
          </pc:spChg>
        </pc:sldLayoutChg>
        <pc:sldLayoutChg chg="modSp del mod ord">
          <pc:chgData name="Julian Ramirez" userId="S::julian.ramirez@gbsb.global::75b83ac6-fa4e-4589-9d0d-2f5734684cec" providerId="AD" clId="Web-{99917D67-054E-3D0E-61E1-725B4CBDABFF}" dt="2025-11-19T09:18:45.983" v="2"/>
          <pc:sldLayoutMkLst>
            <pc:docMk/>
            <pc:sldMasterMk cId="3074658832" sldId="2147483648"/>
            <pc:sldLayoutMk cId="3362585785" sldId="2147483732"/>
          </pc:sldLayoutMkLst>
          <pc:spChg chg="mod">
            <ac:chgData name="Julian Ramirez" userId="S::julian.ramirez@gbsb.global::75b83ac6-fa4e-4589-9d0d-2f5734684cec" providerId="AD" clId="Web-{99917D67-054E-3D0E-61E1-725B4CBDABFF}" dt="2025-11-19T09:18:44.914" v="1"/>
            <ac:spMkLst>
              <pc:docMk/>
              <pc:sldMasterMk cId="3074658832" sldId="2147483648"/>
              <pc:sldLayoutMk cId="3362585785" sldId="2147483732"/>
              <ac:spMk id="2" creationId="{835990CA-0980-4B2B-80A7-9E3B5AB266B7}"/>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3362585785" sldId="2147483732"/>
              <ac:spMk id="3" creationId="{A077B3D4-9495-4AC4-93A8-BFAEBFD1C729}"/>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3362585785" sldId="2147483732"/>
              <ac:spMk id="4" creationId="{65B2C392-A9C9-4D2A-9430-C9E65029CC5D}"/>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3362585785" sldId="2147483732"/>
              <ac:spMk id="5" creationId="{BDEE7244-730F-4719-9C9D-B12672342C03}"/>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3362585785" sldId="2147483732"/>
              <ac:spMk id="6" creationId="{B7AD21DC-42D4-4374-99B5-B1FC05D9D63B}"/>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3362585785" sldId="2147483732"/>
              <ac:spMk id="7" creationId="{291B9AEA-91F8-4AE6-B81C-0A9317BFC0D0}"/>
            </ac:spMkLst>
          </pc:spChg>
        </pc:sldLayoutChg>
        <pc:sldLayoutChg chg="modSp del mod ord">
          <pc:chgData name="Julian Ramirez" userId="S::julian.ramirez@gbsb.global::75b83ac6-fa4e-4589-9d0d-2f5734684cec" providerId="AD" clId="Web-{99917D67-054E-3D0E-61E1-725B4CBDABFF}" dt="2025-11-19T09:18:45.983" v="2"/>
          <pc:sldLayoutMkLst>
            <pc:docMk/>
            <pc:sldMasterMk cId="3074658832" sldId="2147483648"/>
            <pc:sldLayoutMk cId="3614185992" sldId="2147483733"/>
          </pc:sldLayoutMkLst>
          <pc:spChg chg="mod">
            <ac:chgData name="Julian Ramirez" userId="S::julian.ramirez@gbsb.global::75b83ac6-fa4e-4589-9d0d-2f5734684cec" providerId="AD" clId="Web-{99917D67-054E-3D0E-61E1-725B4CBDABFF}" dt="2025-11-19T09:18:44.914" v="1"/>
            <ac:spMkLst>
              <pc:docMk/>
              <pc:sldMasterMk cId="3074658832" sldId="2147483648"/>
              <pc:sldLayoutMk cId="3614185992" sldId="2147483733"/>
              <ac:spMk id="2" creationId="{E9977410-775D-41E1-A1CC-5439A11EE6BF}"/>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3614185992" sldId="2147483733"/>
              <ac:spMk id="3" creationId="{4800301E-41D6-45B7-BA16-AA49EAC8C704}"/>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3614185992" sldId="2147483733"/>
              <ac:spMk id="4" creationId="{BC3490FE-96DD-4FC4-B8E8-9730183D51F1}"/>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3614185992" sldId="2147483733"/>
              <ac:spMk id="5" creationId="{550923A2-69C6-4C83-A6DE-03A173C4F4E9}"/>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3614185992" sldId="2147483733"/>
              <ac:spMk id="6" creationId="{EE9EFFB4-79BF-4240-9153-F043A7FE1FFC}"/>
            </ac:spMkLst>
          </pc:spChg>
        </pc:sldLayoutChg>
        <pc:sldLayoutChg chg="modSp del mod ord">
          <pc:chgData name="Julian Ramirez" userId="S::julian.ramirez@gbsb.global::75b83ac6-fa4e-4589-9d0d-2f5734684cec" providerId="AD" clId="Web-{99917D67-054E-3D0E-61E1-725B4CBDABFF}" dt="2025-11-19T09:18:45.983" v="2"/>
          <pc:sldLayoutMkLst>
            <pc:docMk/>
            <pc:sldMasterMk cId="3074658832" sldId="2147483648"/>
            <pc:sldLayoutMk cId="4212385963" sldId="2147483734"/>
          </pc:sldLayoutMkLst>
          <pc:spChg chg="mod">
            <ac:chgData name="Julian Ramirez" userId="S::julian.ramirez@gbsb.global::75b83ac6-fa4e-4589-9d0d-2f5734684cec" providerId="AD" clId="Web-{99917D67-054E-3D0E-61E1-725B4CBDABFF}" dt="2025-11-19T09:18:44.914" v="1"/>
            <ac:spMkLst>
              <pc:docMk/>
              <pc:sldMasterMk cId="3074658832" sldId="2147483648"/>
              <pc:sldLayoutMk cId="4212385963" sldId="2147483734"/>
              <ac:spMk id="2" creationId="{B8686289-819F-49AA-8DED-7FEE3E4E3FD8}"/>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4212385963" sldId="2147483734"/>
              <ac:spMk id="3" creationId="{5754D067-A68A-4DC4-A84D-D444BEA558EF}"/>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4212385963" sldId="2147483734"/>
              <ac:spMk id="4" creationId="{DC05CEEF-3194-4A36-B649-4A0A9CA887D5}"/>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4212385963" sldId="2147483734"/>
              <ac:spMk id="5" creationId="{5ABC0D1A-8DDC-4990-BA7F-5E20BEE85E3A}"/>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4212385963" sldId="2147483734"/>
              <ac:spMk id="6" creationId="{0FBCE478-C962-42E3-B774-DDE049353089}"/>
            </ac:spMkLst>
          </pc:spChg>
        </pc:sldLayoutChg>
        <pc:sldLayoutChg chg="del mod ord">
          <pc:chgData name="Julian Ramirez" userId="S::julian.ramirez@gbsb.global::75b83ac6-fa4e-4589-9d0d-2f5734684cec" providerId="AD" clId="Web-{99917D67-054E-3D0E-61E1-725B4CBDABFF}" dt="2025-11-19T09:18:45.983" v="2"/>
          <pc:sldLayoutMkLst>
            <pc:docMk/>
            <pc:sldMasterMk cId="3074658832" sldId="2147483648"/>
            <pc:sldLayoutMk cId="806462110" sldId="2147483735"/>
          </pc:sldLayoutMkLst>
        </pc:sldLayoutChg>
        <pc:sldLayoutChg chg="modSp mod ord">
          <pc:chgData name="Julian Ramirez" userId="S::julian.ramirez@gbsb.global::75b83ac6-fa4e-4589-9d0d-2f5734684cec" providerId="AD" clId="Web-{99917D67-054E-3D0E-61E1-725B4CBDABFF}" dt="2025-11-19T09:18:44.914" v="1"/>
          <pc:sldLayoutMkLst>
            <pc:docMk/>
            <pc:sldMasterMk cId="3074658832" sldId="2147483648"/>
            <pc:sldLayoutMk cId="1045580574" sldId="2147483736"/>
          </pc:sldLayoutMkLst>
          <pc:spChg chg="mod">
            <ac:chgData name="Julian Ramirez" userId="S::julian.ramirez@gbsb.global::75b83ac6-fa4e-4589-9d0d-2f5734684cec" providerId="AD" clId="Web-{99917D67-054E-3D0E-61E1-725B4CBDABFF}" dt="2025-11-19T09:18:44.914" v="1"/>
            <ac:spMkLst>
              <pc:docMk/>
              <pc:sldMasterMk cId="3074658832" sldId="2147483648"/>
              <pc:sldLayoutMk cId="1045580574" sldId="2147483736"/>
              <ac:spMk id="2" creationId="{17BD1383-A146-4EAD-B03B-FF8D856EE9C9}"/>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045580574" sldId="2147483736"/>
              <ac:spMk id="3" creationId="{1222FB34-34D7-4A13-B956-D882F2907264}"/>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045580574" sldId="2147483736"/>
              <ac:spMk id="4" creationId="{B2AF97BC-4AAB-4023-AC61-4763BD322843}"/>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045580574" sldId="2147483736"/>
              <ac:spMk id="5" creationId="{8D809D62-D659-4D0A-82AD-4CF49005C8CB}"/>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045580574" sldId="2147483736"/>
              <ac:spMk id="6" creationId="{42B12030-523B-4C91-9DC0-4F04512962E6}"/>
            </ac:spMkLst>
          </pc:spChg>
        </pc:sldLayoutChg>
        <pc:sldLayoutChg chg="modSp del mod ord">
          <pc:chgData name="Julian Ramirez" userId="S::julian.ramirez@gbsb.global::75b83ac6-fa4e-4589-9d0d-2f5734684cec" providerId="AD" clId="Web-{99917D67-054E-3D0E-61E1-725B4CBDABFF}" dt="2025-11-19T09:18:45.983" v="2"/>
          <pc:sldLayoutMkLst>
            <pc:docMk/>
            <pc:sldMasterMk cId="3074658832" sldId="2147483648"/>
            <pc:sldLayoutMk cId="260769514" sldId="2147483737"/>
          </pc:sldLayoutMkLst>
          <pc:spChg chg="mod">
            <ac:chgData name="Julian Ramirez" userId="S::julian.ramirez@gbsb.global::75b83ac6-fa4e-4589-9d0d-2f5734684cec" providerId="AD" clId="Web-{99917D67-054E-3D0E-61E1-725B4CBDABFF}" dt="2025-11-19T09:18:44.914" v="1"/>
            <ac:spMkLst>
              <pc:docMk/>
              <pc:sldMasterMk cId="3074658832" sldId="2147483648"/>
              <pc:sldLayoutMk cId="260769514" sldId="2147483737"/>
              <ac:spMk id="2" creationId="{11F5C233-375D-4233-871A-5606010CF823}"/>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260769514" sldId="2147483737"/>
              <ac:spMk id="3" creationId="{7A6B8DDB-C8B1-4030-920E-5F5216DB5A81}"/>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260769514" sldId="2147483737"/>
              <ac:spMk id="4" creationId="{A71CF2C5-9ABB-460B-AF5A-5F52ADA03715}"/>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260769514" sldId="2147483737"/>
              <ac:spMk id="5" creationId="{203611DC-FB7A-40BB-8E99-D581AA43CD4F}"/>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260769514" sldId="2147483737"/>
              <ac:spMk id="6" creationId="{683E7564-63F5-45BD-8CDC-0F811BC769F9}"/>
            </ac:spMkLst>
          </pc:spChg>
        </pc:sldLayoutChg>
        <pc:sldLayoutChg chg="modSp del mod ord">
          <pc:chgData name="Julian Ramirez" userId="S::julian.ramirez@gbsb.global::75b83ac6-fa4e-4589-9d0d-2f5734684cec" providerId="AD" clId="Web-{99917D67-054E-3D0E-61E1-725B4CBDABFF}" dt="2025-11-19T09:18:45.983" v="2"/>
          <pc:sldLayoutMkLst>
            <pc:docMk/>
            <pc:sldMasterMk cId="3074658832" sldId="2147483648"/>
            <pc:sldLayoutMk cId="141896398" sldId="2147483738"/>
          </pc:sldLayoutMkLst>
          <pc:spChg chg="mod">
            <ac:chgData name="Julian Ramirez" userId="S::julian.ramirez@gbsb.global::75b83ac6-fa4e-4589-9d0d-2f5734684cec" providerId="AD" clId="Web-{99917D67-054E-3D0E-61E1-725B4CBDABFF}" dt="2025-11-19T09:18:44.914" v="1"/>
            <ac:spMkLst>
              <pc:docMk/>
              <pc:sldMasterMk cId="3074658832" sldId="2147483648"/>
              <pc:sldLayoutMk cId="141896398" sldId="2147483738"/>
              <ac:spMk id="2" creationId="{904261AC-7853-46F8-8B21-4BC12B2DBB28}"/>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41896398" sldId="2147483738"/>
              <ac:spMk id="3" creationId="{B7851E55-FD7C-4B6B-B691-19293A13D0A9}"/>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41896398" sldId="2147483738"/>
              <ac:spMk id="4" creationId="{634311A7-C3DF-4371-BA98-518132B4F146}"/>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41896398" sldId="2147483738"/>
              <ac:spMk id="5" creationId="{0CED73A4-1DDE-407D-A591-2A6B188C8BDA}"/>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41896398" sldId="2147483738"/>
              <ac:spMk id="6" creationId="{339D44C5-D01A-474F-A7BB-6EAD3B8CE067}"/>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41896398" sldId="2147483738"/>
              <ac:spMk id="7" creationId="{1C3796DA-E9D0-492A-9C9D-0E6AD6E5F0E9}"/>
            </ac:spMkLst>
          </pc:spChg>
        </pc:sldLayoutChg>
        <pc:sldLayoutChg chg="modSp del mod ord">
          <pc:chgData name="Julian Ramirez" userId="S::julian.ramirez@gbsb.global::75b83ac6-fa4e-4589-9d0d-2f5734684cec" providerId="AD" clId="Web-{99917D67-054E-3D0E-61E1-725B4CBDABFF}" dt="2025-11-19T09:18:45.983" v="2"/>
          <pc:sldLayoutMkLst>
            <pc:docMk/>
            <pc:sldMasterMk cId="3074658832" sldId="2147483648"/>
            <pc:sldLayoutMk cId="1638223057" sldId="2147483739"/>
          </pc:sldLayoutMkLst>
          <pc:spChg chg="mod">
            <ac:chgData name="Julian Ramirez" userId="S::julian.ramirez@gbsb.global::75b83ac6-fa4e-4589-9d0d-2f5734684cec" providerId="AD" clId="Web-{99917D67-054E-3D0E-61E1-725B4CBDABFF}" dt="2025-11-19T09:18:44.914" v="1"/>
            <ac:spMkLst>
              <pc:docMk/>
              <pc:sldMasterMk cId="3074658832" sldId="2147483648"/>
              <pc:sldLayoutMk cId="1638223057" sldId="2147483739"/>
              <ac:spMk id="2" creationId="{DDB79181-543C-4020-8210-DCFE6BA8447B}"/>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638223057" sldId="2147483739"/>
              <ac:spMk id="3" creationId="{C5463C83-639F-4BC5-A5EE-346583FDEB4F}"/>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638223057" sldId="2147483739"/>
              <ac:spMk id="4" creationId="{6E8FC8F6-D806-4752-AF37-CA35B6E1FAF7}"/>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638223057" sldId="2147483739"/>
              <ac:spMk id="5" creationId="{03BE360F-7BFC-4051-9353-FF0F6A96CBC1}"/>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638223057" sldId="2147483739"/>
              <ac:spMk id="6" creationId="{C186232C-D9F6-416B-9230-B2C766F98174}"/>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638223057" sldId="2147483739"/>
              <ac:spMk id="7" creationId="{49A14627-0A09-4E26-B193-F351174359C0}"/>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638223057" sldId="2147483739"/>
              <ac:spMk id="8" creationId="{09D8180A-7C21-4321-8A66-60F0903C3B3C}"/>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638223057" sldId="2147483739"/>
              <ac:spMk id="9" creationId="{DDB80743-51B6-40BE-B80A-795F214FAFC6}"/>
            </ac:spMkLst>
          </pc:spChg>
        </pc:sldLayoutChg>
        <pc:sldLayoutChg chg="modSp del mod ord">
          <pc:chgData name="Julian Ramirez" userId="S::julian.ramirez@gbsb.global::75b83ac6-fa4e-4589-9d0d-2f5734684cec" providerId="AD" clId="Web-{99917D67-054E-3D0E-61E1-725B4CBDABFF}" dt="2025-11-19T09:18:45.983" v="2"/>
          <pc:sldLayoutMkLst>
            <pc:docMk/>
            <pc:sldMasterMk cId="3074658832" sldId="2147483648"/>
            <pc:sldLayoutMk cId="2902900991" sldId="2147483740"/>
          </pc:sldLayoutMkLst>
          <pc:spChg chg="mod">
            <ac:chgData name="Julian Ramirez" userId="S::julian.ramirez@gbsb.global::75b83ac6-fa4e-4589-9d0d-2f5734684cec" providerId="AD" clId="Web-{99917D67-054E-3D0E-61E1-725B4CBDABFF}" dt="2025-11-19T09:18:44.914" v="1"/>
            <ac:spMkLst>
              <pc:docMk/>
              <pc:sldMasterMk cId="3074658832" sldId="2147483648"/>
              <pc:sldLayoutMk cId="2902900991" sldId="2147483740"/>
              <ac:spMk id="2" creationId="{88C02903-F8CD-4FFA-8EFA-86AE2C5421DC}"/>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2902900991" sldId="2147483740"/>
              <ac:spMk id="3" creationId="{D2F0A657-D28E-455D-A50A-DBDDA3B069C0}"/>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2902900991" sldId="2147483740"/>
              <ac:spMk id="4" creationId="{22CF6CA2-8DE4-4AD9-B0A3-7798BA0F4D48}"/>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2902900991" sldId="2147483740"/>
              <ac:spMk id="5" creationId="{3BB31DAA-F560-429D-A64B-024A2C667F1B}"/>
            </ac:spMkLst>
          </pc:spChg>
        </pc:sldLayoutChg>
        <pc:sldLayoutChg chg="modSp del mod ord">
          <pc:chgData name="Julian Ramirez" userId="S::julian.ramirez@gbsb.global::75b83ac6-fa4e-4589-9d0d-2f5734684cec" providerId="AD" clId="Web-{99917D67-054E-3D0E-61E1-725B4CBDABFF}" dt="2025-11-19T09:18:45.983" v="2"/>
          <pc:sldLayoutMkLst>
            <pc:docMk/>
            <pc:sldMasterMk cId="3074658832" sldId="2147483648"/>
            <pc:sldLayoutMk cId="2204759662" sldId="2147483741"/>
          </pc:sldLayoutMkLst>
          <pc:spChg chg="mod">
            <ac:chgData name="Julian Ramirez" userId="S::julian.ramirez@gbsb.global::75b83ac6-fa4e-4589-9d0d-2f5734684cec" providerId="AD" clId="Web-{99917D67-054E-3D0E-61E1-725B4CBDABFF}" dt="2025-11-19T09:18:44.914" v="1"/>
            <ac:spMkLst>
              <pc:docMk/>
              <pc:sldMasterMk cId="3074658832" sldId="2147483648"/>
              <pc:sldLayoutMk cId="2204759662" sldId="2147483741"/>
              <ac:spMk id="2" creationId="{D85F70C2-F5F6-4B24-AC9D-7B484694EB50}"/>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2204759662" sldId="2147483741"/>
              <ac:spMk id="3" creationId="{7EAD4FCF-444A-4664-9782-FA5337FCE7CF}"/>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2204759662" sldId="2147483741"/>
              <ac:spMk id="4" creationId="{285A5CDD-535A-4FD4-8A54-CD3B9233EA86}"/>
            </ac:spMkLst>
          </pc:spChg>
        </pc:sldLayoutChg>
        <pc:sldLayoutChg chg="modSp del mod ord">
          <pc:chgData name="Julian Ramirez" userId="S::julian.ramirez@gbsb.global::75b83ac6-fa4e-4589-9d0d-2f5734684cec" providerId="AD" clId="Web-{99917D67-054E-3D0E-61E1-725B4CBDABFF}" dt="2025-11-19T09:18:45.983" v="2"/>
          <pc:sldLayoutMkLst>
            <pc:docMk/>
            <pc:sldMasterMk cId="3074658832" sldId="2147483648"/>
            <pc:sldLayoutMk cId="445432752" sldId="2147483742"/>
          </pc:sldLayoutMkLst>
          <pc:spChg chg="mod">
            <ac:chgData name="Julian Ramirez" userId="S::julian.ramirez@gbsb.global::75b83ac6-fa4e-4589-9d0d-2f5734684cec" providerId="AD" clId="Web-{99917D67-054E-3D0E-61E1-725B4CBDABFF}" dt="2025-11-19T09:18:44.914" v="1"/>
            <ac:spMkLst>
              <pc:docMk/>
              <pc:sldMasterMk cId="3074658832" sldId="2147483648"/>
              <pc:sldLayoutMk cId="445432752" sldId="2147483742"/>
              <ac:spMk id="2" creationId="{6A3D8C18-9A12-41F5-A511-206F338582DE}"/>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445432752" sldId="2147483742"/>
              <ac:spMk id="3" creationId="{93232065-D6A2-4976-BBF7-FD68F11C7FCC}"/>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445432752" sldId="2147483742"/>
              <ac:spMk id="4" creationId="{903C10F5-D7FE-4891-B73A-0B1642842549}"/>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445432752" sldId="2147483742"/>
              <ac:spMk id="5" creationId="{6264862C-AC30-468E-87CC-E8F0D25CE267}"/>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445432752" sldId="2147483742"/>
              <ac:spMk id="6" creationId="{048D84E8-C21F-48CF-8F39-417DFB60708E}"/>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445432752" sldId="2147483742"/>
              <ac:spMk id="7" creationId="{AD0230B2-1C0B-4735-B3E8-B2EA1E8CBE46}"/>
            </ac:spMkLst>
          </pc:spChg>
        </pc:sldLayoutChg>
        <pc:sldLayoutChg chg="modSp del mod ord">
          <pc:chgData name="Julian Ramirez" userId="S::julian.ramirez@gbsb.global::75b83ac6-fa4e-4589-9d0d-2f5734684cec" providerId="AD" clId="Web-{99917D67-054E-3D0E-61E1-725B4CBDABFF}" dt="2025-11-19T09:18:45.983" v="2"/>
          <pc:sldLayoutMkLst>
            <pc:docMk/>
            <pc:sldMasterMk cId="3074658832" sldId="2147483648"/>
            <pc:sldLayoutMk cId="3362585785" sldId="2147483743"/>
          </pc:sldLayoutMkLst>
          <pc:spChg chg="mod">
            <ac:chgData name="Julian Ramirez" userId="S::julian.ramirez@gbsb.global::75b83ac6-fa4e-4589-9d0d-2f5734684cec" providerId="AD" clId="Web-{99917D67-054E-3D0E-61E1-725B4CBDABFF}" dt="2025-11-19T09:18:44.914" v="1"/>
            <ac:spMkLst>
              <pc:docMk/>
              <pc:sldMasterMk cId="3074658832" sldId="2147483648"/>
              <pc:sldLayoutMk cId="3362585785" sldId="2147483743"/>
              <ac:spMk id="2" creationId="{835990CA-0980-4B2B-80A7-9E3B5AB266B7}"/>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3362585785" sldId="2147483743"/>
              <ac:spMk id="3" creationId="{A077B3D4-9495-4AC4-93A8-BFAEBFD1C729}"/>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3362585785" sldId="2147483743"/>
              <ac:spMk id="4" creationId="{65B2C392-A9C9-4D2A-9430-C9E65029CC5D}"/>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3362585785" sldId="2147483743"/>
              <ac:spMk id="5" creationId="{BDEE7244-730F-4719-9C9D-B12672342C03}"/>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3362585785" sldId="2147483743"/>
              <ac:spMk id="6" creationId="{B7AD21DC-42D4-4374-99B5-B1FC05D9D63B}"/>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3362585785" sldId="2147483743"/>
              <ac:spMk id="7" creationId="{291B9AEA-91F8-4AE6-B81C-0A9317BFC0D0}"/>
            </ac:spMkLst>
          </pc:spChg>
        </pc:sldLayoutChg>
        <pc:sldLayoutChg chg="modSp del mod ord">
          <pc:chgData name="Julian Ramirez" userId="S::julian.ramirez@gbsb.global::75b83ac6-fa4e-4589-9d0d-2f5734684cec" providerId="AD" clId="Web-{99917D67-054E-3D0E-61E1-725B4CBDABFF}" dt="2025-11-19T09:18:45.983" v="2"/>
          <pc:sldLayoutMkLst>
            <pc:docMk/>
            <pc:sldMasterMk cId="3074658832" sldId="2147483648"/>
            <pc:sldLayoutMk cId="3614185992" sldId="2147483744"/>
          </pc:sldLayoutMkLst>
          <pc:spChg chg="mod">
            <ac:chgData name="Julian Ramirez" userId="S::julian.ramirez@gbsb.global::75b83ac6-fa4e-4589-9d0d-2f5734684cec" providerId="AD" clId="Web-{99917D67-054E-3D0E-61E1-725B4CBDABFF}" dt="2025-11-19T09:18:44.914" v="1"/>
            <ac:spMkLst>
              <pc:docMk/>
              <pc:sldMasterMk cId="3074658832" sldId="2147483648"/>
              <pc:sldLayoutMk cId="3614185992" sldId="2147483744"/>
              <ac:spMk id="2" creationId="{E9977410-775D-41E1-A1CC-5439A11EE6BF}"/>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3614185992" sldId="2147483744"/>
              <ac:spMk id="3" creationId="{4800301E-41D6-45B7-BA16-AA49EAC8C704}"/>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3614185992" sldId="2147483744"/>
              <ac:spMk id="4" creationId="{BC3490FE-96DD-4FC4-B8E8-9730183D51F1}"/>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3614185992" sldId="2147483744"/>
              <ac:spMk id="5" creationId="{550923A2-69C6-4C83-A6DE-03A173C4F4E9}"/>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3614185992" sldId="2147483744"/>
              <ac:spMk id="6" creationId="{EE9EFFB4-79BF-4240-9153-F043A7FE1FFC}"/>
            </ac:spMkLst>
          </pc:spChg>
        </pc:sldLayoutChg>
        <pc:sldLayoutChg chg="modSp del mod ord">
          <pc:chgData name="Julian Ramirez" userId="S::julian.ramirez@gbsb.global::75b83ac6-fa4e-4589-9d0d-2f5734684cec" providerId="AD" clId="Web-{99917D67-054E-3D0E-61E1-725B4CBDABFF}" dt="2025-11-19T09:18:45.983" v="2"/>
          <pc:sldLayoutMkLst>
            <pc:docMk/>
            <pc:sldMasterMk cId="3074658832" sldId="2147483648"/>
            <pc:sldLayoutMk cId="4212385963" sldId="2147483745"/>
          </pc:sldLayoutMkLst>
          <pc:spChg chg="mod">
            <ac:chgData name="Julian Ramirez" userId="S::julian.ramirez@gbsb.global::75b83ac6-fa4e-4589-9d0d-2f5734684cec" providerId="AD" clId="Web-{99917D67-054E-3D0E-61E1-725B4CBDABFF}" dt="2025-11-19T09:18:44.914" v="1"/>
            <ac:spMkLst>
              <pc:docMk/>
              <pc:sldMasterMk cId="3074658832" sldId="2147483648"/>
              <pc:sldLayoutMk cId="4212385963" sldId="2147483745"/>
              <ac:spMk id="2" creationId="{B8686289-819F-49AA-8DED-7FEE3E4E3FD8}"/>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4212385963" sldId="2147483745"/>
              <ac:spMk id="3" creationId="{5754D067-A68A-4DC4-A84D-D444BEA558EF}"/>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4212385963" sldId="2147483745"/>
              <ac:spMk id="4" creationId="{DC05CEEF-3194-4A36-B649-4A0A9CA887D5}"/>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4212385963" sldId="2147483745"/>
              <ac:spMk id="5" creationId="{5ABC0D1A-8DDC-4990-BA7F-5E20BEE85E3A}"/>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4212385963" sldId="2147483745"/>
              <ac:spMk id="6" creationId="{0FBCE478-C962-42E3-B774-DDE049353089}"/>
            </ac:spMkLst>
          </pc:spChg>
        </pc:sldLayoutChg>
        <pc:sldLayoutChg chg="del mod ord">
          <pc:chgData name="Julian Ramirez" userId="S::julian.ramirez@gbsb.global::75b83ac6-fa4e-4589-9d0d-2f5734684cec" providerId="AD" clId="Web-{99917D67-054E-3D0E-61E1-725B4CBDABFF}" dt="2025-11-19T09:18:45.983" v="2"/>
          <pc:sldLayoutMkLst>
            <pc:docMk/>
            <pc:sldMasterMk cId="3074658832" sldId="2147483648"/>
            <pc:sldLayoutMk cId="806462110" sldId="2147483746"/>
          </pc:sldLayoutMkLst>
        </pc:sldLayoutChg>
        <pc:sldLayoutChg chg="modSp mod ord">
          <pc:chgData name="Julian Ramirez" userId="S::julian.ramirez@gbsb.global::75b83ac6-fa4e-4589-9d0d-2f5734684cec" providerId="AD" clId="Web-{99917D67-054E-3D0E-61E1-725B4CBDABFF}" dt="2025-11-19T09:18:44.914" v="1"/>
          <pc:sldLayoutMkLst>
            <pc:docMk/>
            <pc:sldMasterMk cId="3074658832" sldId="2147483648"/>
            <pc:sldLayoutMk cId="1045580574" sldId="2147483747"/>
          </pc:sldLayoutMkLst>
          <pc:spChg chg="mod">
            <ac:chgData name="Julian Ramirez" userId="S::julian.ramirez@gbsb.global::75b83ac6-fa4e-4589-9d0d-2f5734684cec" providerId="AD" clId="Web-{99917D67-054E-3D0E-61E1-725B4CBDABFF}" dt="2025-11-19T09:18:44.914" v="1"/>
            <ac:spMkLst>
              <pc:docMk/>
              <pc:sldMasterMk cId="3074658832" sldId="2147483648"/>
              <pc:sldLayoutMk cId="1045580574" sldId="2147483747"/>
              <ac:spMk id="2" creationId="{17BD1383-A146-4EAD-B03B-FF8D856EE9C9}"/>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045580574" sldId="2147483747"/>
              <ac:spMk id="3" creationId="{1222FB34-34D7-4A13-B956-D882F2907264}"/>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045580574" sldId="2147483747"/>
              <ac:spMk id="4" creationId="{B2AF97BC-4AAB-4023-AC61-4763BD322843}"/>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045580574" sldId="2147483747"/>
              <ac:spMk id="5" creationId="{8D809D62-D659-4D0A-82AD-4CF49005C8CB}"/>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045580574" sldId="2147483747"/>
              <ac:spMk id="6" creationId="{42B12030-523B-4C91-9DC0-4F04512962E6}"/>
            </ac:spMkLst>
          </pc:spChg>
        </pc:sldLayoutChg>
        <pc:sldLayoutChg chg="modSp del mod ord">
          <pc:chgData name="Julian Ramirez" userId="S::julian.ramirez@gbsb.global::75b83ac6-fa4e-4589-9d0d-2f5734684cec" providerId="AD" clId="Web-{99917D67-054E-3D0E-61E1-725B4CBDABFF}" dt="2025-11-19T09:18:45.983" v="2"/>
          <pc:sldLayoutMkLst>
            <pc:docMk/>
            <pc:sldMasterMk cId="3074658832" sldId="2147483648"/>
            <pc:sldLayoutMk cId="260769514" sldId="2147483748"/>
          </pc:sldLayoutMkLst>
          <pc:spChg chg="mod">
            <ac:chgData name="Julian Ramirez" userId="S::julian.ramirez@gbsb.global::75b83ac6-fa4e-4589-9d0d-2f5734684cec" providerId="AD" clId="Web-{99917D67-054E-3D0E-61E1-725B4CBDABFF}" dt="2025-11-19T09:18:44.914" v="1"/>
            <ac:spMkLst>
              <pc:docMk/>
              <pc:sldMasterMk cId="3074658832" sldId="2147483648"/>
              <pc:sldLayoutMk cId="260769514" sldId="2147483748"/>
              <ac:spMk id="2" creationId="{11F5C233-375D-4233-871A-5606010CF823}"/>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260769514" sldId="2147483748"/>
              <ac:spMk id="3" creationId="{7A6B8DDB-C8B1-4030-920E-5F5216DB5A81}"/>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260769514" sldId="2147483748"/>
              <ac:spMk id="4" creationId="{A71CF2C5-9ABB-460B-AF5A-5F52ADA03715}"/>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260769514" sldId="2147483748"/>
              <ac:spMk id="5" creationId="{203611DC-FB7A-40BB-8E99-D581AA43CD4F}"/>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260769514" sldId="2147483748"/>
              <ac:spMk id="6" creationId="{683E7564-63F5-45BD-8CDC-0F811BC769F9}"/>
            </ac:spMkLst>
          </pc:spChg>
        </pc:sldLayoutChg>
        <pc:sldLayoutChg chg="modSp del mod ord">
          <pc:chgData name="Julian Ramirez" userId="S::julian.ramirez@gbsb.global::75b83ac6-fa4e-4589-9d0d-2f5734684cec" providerId="AD" clId="Web-{99917D67-054E-3D0E-61E1-725B4CBDABFF}" dt="2025-11-19T09:18:45.983" v="2"/>
          <pc:sldLayoutMkLst>
            <pc:docMk/>
            <pc:sldMasterMk cId="3074658832" sldId="2147483648"/>
            <pc:sldLayoutMk cId="141896398" sldId="2147483749"/>
          </pc:sldLayoutMkLst>
          <pc:spChg chg="mod">
            <ac:chgData name="Julian Ramirez" userId="S::julian.ramirez@gbsb.global::75b83ac6-fa4e-4589-9d0d-2f5734684cec" providerId="AD" clId="Web-{99917D67-054E-3D0E-61E1-725B4CBDABFF}" dt="2025-11-19T09:18:44.914" v="1"/>
            <ac:spMkLst>
              <pc:docMk/>
              <pc:sldMasterMk cId="3074658832" sldId="2147483648"/>
              <pc:sldLayoutMk cId="141896398" sldId="2147483749"/>
              <ac:spMk id="2" creationId="{904261AC-7853-46F8-8B21-4BC12B2DBB28}"/>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41896398" sldId="2147483749"/>
              <ac:spMk id="3" creationId="{B7851E55-FD7C-4B6B-B691-19293A13D0A9}"/>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41896398" sldId="2147483749"/>
              <ac:spMk id="4" creationId="{634311A7-C3DF-4371-BA98-518132B4F146}"/>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41896398" sldId="2147483749"/>
              <ac:spMk id="5" creationId="{0CED73A4-1DDE-407D-A591-2A6B188C8BDA}"/>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41896398" sldId="2147483749"/>
              <ac:spMk id="6" creationId="{339D44C5-D01A-474F-A7BB-6EAD3B8CE067}"/>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41896398" sldId="2147483749"/>
              <ac:spMk id="7" creationId="{1C3796DA-E9D0-492A-9C9D-0E6AD6E5F0E9}"/>
            </ac:spMkLst>
          </pc:spChg>
        </pc:sldLayoutChg>
        <pc:sldLayoutChg chg="modSp del mod ord">
          <pc:chgData name="Julian Ramirez" userId="S::julian.ramirez@gbsb.global::75b83ac6-fa4e-4589-9d0d-2f5734684cec" providerId="AD" clId="Web-{99917D67-054E-3D0E-61E1-725B4CBDABFF}" dt="2025-11-19T09:18:45.983" v="2"/>
          <pc:sldLayoutMkLst>
            <pc:docMk/>
            <pc:sldMasterMk cId="3074658832" sldId="2147483648"/>
            <pc:sldLayoutMk cId="1638223057" sldId="2147483750"/>
          </pc:sldLayoutMkLst>
          <pc:spChg chg="mod">
            <ac:chgData name="Julian Ramirez" userId="S::julian.ramirez@gbsb.global::75b83ac6-fa4e-4589-9d0d-2f5734684cec" providerId="AD" clId="Web-{99917D67-054E-3D0E-61E1-725B4CBDABFF}" dt="2025-11-19T09:18:44.914" v="1"/>
            <ac:spMkLst>
              <pc:docMk/>
              <pc:sldMasterMk cId="3074658832" sldId="2147483648"/>
              <pc:sldLayoutMk cId="1638223057" sldId="2147483750"/>
              <ac:spMk id="2" creationId="{DDB79181-543C-4020-8210-DCFE6BA8447B}"/>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638223057" sldId="2147483750"/>
              <ac:spMk id="3" creationId="{C5463C83-639F-4BC5-A5EE-346583FDEB4F}"/>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638223057" sldId="2147483750"/>
              <ac:spMk id="4" creationId="{6E8FC8F6-D806-4752-AF37-CA35B6E1FAF7}"/>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638223057" sldId="2147483750"/>
              <ac:spMk id="5" creationId="{03BE360F-7BFC-4051-9353-FF0F6A96CBC1}"/>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638223057" sldId="2147483750"/>
              <ac:spMk id="6" creationId="{C186232C-D9F6-416B-9230-B2C766F98174}"/>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638223057" sldId="2147483750"/>
              <ac:spMk id="7" creationId="{49A14627-0A09-4E26-B193-F351174359C0}"/>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638223057" sldId="2147483750"/>
              <ac:spMk id="8" creationId="{09D8180A-7C21-4321-8A66-60F0903C3B3C}"/>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638223057" sldId="2147483750"/>
              <ac:spMk id="9" creationId="{DDB80743-51B6-40BE-B80A-795F214FAFC6}"/>
            </ac:spMkLst>
          </pc:spChg>
        </pc:sldLayoutChg>
        <pc:sldLayoutChg chg="modSp del mod ord">
          <pc:chgData name="Julian Ramirez" userId="S::julian.ramirez@gbsb.global::75b83ac6-fa4e-4589-9d0d-2f5734684cec" providerId="AD" clId="Web-{99917D67-054E-3D0E-61E1-725B4CBDABFF}" dt="2025-11-19T09:18:45.983" v="2"/>
          <pc:sldLayoutMkLst>
            <pc:docMk/>
            <pc:sldMasterMk cId="3074658832" sldId="2147483648"/>
            <pc:sldLayoutMk cId="2902900991" sldId="2147483751"/>
          </pc:sldLayoutMkLst>
          <pc:spChg chg="mod">
            <ac:chgData name="Julian Ramirez" userId="S::julian.ramirez@gbsb.global::75b83ac6-fa4e-4589-9d0d-2f5734684cec" providerId="AD" clId="Web-{99917D67-054E-3D0E-61E1-725B4CBDABFF}" dt="2025-11-19T09:18:44.914" v="1"/>
            <ac:spMkLst>
              <pc:docMk/>
              <pc:sldMasterMk cId="3074658832" sldId="2147483648"/>
              <pc:sldLayoutMk cId="2902900991" sldId="2147483751"/>
              <ac:spMk id="2" creationId="{88C02903-F8CD-4FFA-8EFA-86AE2C5421DC}"/>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2902900991" sldId="2147483751"/>
              <ac:spMk id="3" creationId="{D2F0A657-D28E-455D-A50A-DBDDA3B069C0}"/>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2902900991" sldId="2147483751"/>
              <ac:spMk id="4" creationId="{22CF6CA2-8DE4-4AD9-B0A3-7798BA0F4D48}"/>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2902900991" sldId="2147483751"/>
              <ac:spMk id="5" creationId="{3BB31DAA-F560-429D-A64B-024A2C667F1B}"/>
            </ac:spMkLst>
          </pc:spChg>
        </pc:sldLayoutChg>
        <pc:sldLayoutChg chg="modSp del mod ord">
          <pc:chgData name="Julian Ramirez" userId="S::julian.ramirez@gbsb.global::75b83ac6-fa4e-4589-9d0d-2f5734684cec" providerId="AD" clId="Web-{99917D67-054E-3D0E-61E1-725B4CBDABFF}" dt="2025-11-19T09:18:45.983" v="2"/>
          <pc:sldLayoutMkLst>
            <pc:docMk/>
            <pc:sldMasterMk cId="3074658832" sldId="2147483648"/>
            <pc:sldLayoutMk cId="2204759662" sldId="2147483752"/>
          </pc:sldLayoutMkLst>
          <pc:spChg chg="mod">
            <ac:chgData name="Julian Ramirez" userId="S::julian.ramirez@gbsb.global::75b83ac6-fa4e-4589-9d0d-2f5734684cec" providerId="AD" clId="Web-{99917D67-054E-3D0E-61E1-725B4CBDABFF}" dt="2025-11-19T09:18:44.914" v="1"/>
            <ac:spMkLst>
              <pc:docMk/>
              <pc:sldMasterMk cId="3074658832" sldId="2147483648"/>
              <pc:sldLayoutMk cId="2204759662" sldId="2147483752"/>
              <ac:spMk id="2" creationId="{D85F70C2-F5F6-4B24-AC9D-7B484694EB50}"/>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2204759662" sldId="2147483752"/>
              <ac:spMk id="3" creationId="{7EAD4FCF-444A-4664-9782-FA5337FCE7CF}"/>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2204759662" sldId="2147483752"/>
              <ac:spMk id="4" creationId="{285A5CDD-535A-4FD4-8A54-CD3B9233EA86}"/>
            </ac:spMkLst>
          </pc:spChg>
        </pc:sldLayoutChg>
        <pc:sldLayoutChg chg="modSp del mod ord">
          <pc:chgData name="Julian Ramirez" userId="S::julian.ramirez@gbsb.global::75b83ac6-fa4e-4589-9d0d-2f5734684cec" providerId="AD" clId="Web-{99917D67-054E-3D0E-61E1-725B4CBDABFF}" dt="2025-11-19T09:18:45.983" v="2"/>
          <pc:sldLayoutMkLst>
            <pc:docMk/>
            <pc:sldMasterMk cId="3074658832" sldId="2147483648"/>
            <pc:sldLayoutMk cId="445432752" sldId="2147483753"/>
          </pc:sldLayoutMkLst>
          <pc:spChg chg="mod">
            <ac:chgData name="Julian Ramirez" userId="S::julian.ramirez@gbsb.global::75b83ac6-fa4e-4589-9d0d-2f5734684cec" providerId="AD" clId="Web-{99917D67-054E-3D0E-61E1-725B4CBDABFF}" dt="2025-11-19T09:18:44.914" v="1"/>
            <ac:spMkLst>
              <pc:docMk/>
              <pc:sldMasterMk cId="3074658832" sldId="2147483648"/>
              <pc:sldLayoutMk cId="445432752" sldId="2147483753"/>
              <ac:spMk id="2" creationId="{6A3D8C18-9A12-41F5-A511-206F338582DE}"/>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445432752" sldId="2147483753"/>
              <ac:spMk id="3" creationId="{93232065-D6A2-4976-BBF7-FD68F11C7FCC}"/>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445432752" sldId="2147483753"/>
              <ac:spMk id="4" creationId="{903C10F5-D7FE-4891-B73A-0B1642842549}"/>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445432752" sldId="2147483753"/>
              <ac:spMk id="5" creationId="{6264862C-AC30-468E-87CC-E8F0D25CE267}"/>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445432752" sldId="2147483753"/>
              <ac:spMk id="6" creationId="{048D84E8-C21F-48CF-8F39-417DFB60708E}"/>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445432752" sldId="2147483753"/>
              <ac:spMk id="7" creationId="{AD0230B2-1C0B-4735-B3E8-B2EA1E8CBE46}"/>
            </ac:spMkLst>
          </pc:spChg>
        </pc:sldLayoutChg>
        <pc:sldLayoutChg chg="modSp del mod ord">
          <pc:chgData name="Julian Ramirez" userId="S::julian.ramirez@gbsb.global::75b83ac6-fa4e-4589-9d0d-2f5734684cec" providerId="AD" clId="Web-{99917D67-054E-3D0E-61E1-725B4CBDABFF}" dt="2025-11-19T09:18:45.983" v="2"/>
          <pc:sldLayoutMkLst>
            <pc:docMk/>
            <pc:sldMasterMk cId="3074658832" sldId="2147483648"/>
            <pc:sldLayoutMk cId="3362585785" sldId="2147483754"/>
          </pc:sldLayoutMkLst>
          <pc:spChg chg="mod">
            <ac:chgData name="Julian Ramirez" userId="S::julian.ramirez@gbsb.global::75b83ac6-fa4e-4589-9d0d-2f5734684cec" providerId="AD" clId="Web-{99917D67-054E-3D0E-61E1-725B4CBDABFF}" dt="2025-11-19T09:18:44.914" v="1"/>
            <ac:spMkLst>
              <pc:docMk/>
              <pc:sldMasterMk cId="3074658832" sldId="2147483648"/>
              <pc:sldLayoutMk cId="3362585785" sldId="2147483754"/>
              <ac:spMk id="2" creationId="{835990CA-0980-4B2B-80A7-9E3B5AB266B7}"/>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3362585785" sldId="2147483754"/>
              <ac:spMk id="3" creationId="{A077B3D4-9495-4AC4-93A8-BFAEBFD1C729}"/>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3362585785" sldId="2147483754"/>
              <ac:spMk id="4" creationId="{65B2C392-A9C9-4D2A-9430-C9E65029CC5D}"/>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3362585785" sldId="2147483754"/>
              <ac:spMk id="5" creationId="{BDEE7244-730F-4719-9C9D-B12672342C03}"/>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3362585785" sldId="2147483754"/>
              <ac:spMk id="6" creationId="{B7AD21DC-42D4-4374-99B5-B1FC05D9D63B}"/>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3362585785" sldId="2147483754"/>
              <ac:spMk id="7" creationId="{291B9AEA-91F8-4AE6-B81C-0A9317BFC0D0}"/>
            </ac:spMkLst>
          </pc:spChg>
        </pc:sldLayoutChg>
        <pc:sldLayoutChg chg="modSp del mod ord">
          <pc:chgData name="Julian Ramirez" userId="S::julian.ramirez@gbsb.global::75b83ac6-fa4e-4589-9d0d-2f5734684cec" providerId="AD" clId="Web-{99917D67-054E-3D0E-61E1-725B4CBDABFF}" dt="2025-11-19T09:18:45.983" v="2"/>
          <pc:sldLayoutMkLst>
            <pc:docMk/>
            <pc:sldMasterMk cId="3074658832" sldId="2147483648"/>
            <pc:sldLayoutMk cId="3614185992" sldId="2147483755"/>
          </pc:sldLayoutMkLst>
          <pc:spChg chg="mod">
            <ac:chgData name="Julian Ramirez" userId="S::julian.ramirez@gbsb.global::75b83ac6-fa4e-4589-9d0d-2f5734684cec" providerId="AD" clId="Web-{99917D67-054E-3D0E-61E1-725B4CBDABFF}" dt="2025-11-19T09:18:44.914" v="1"/>
            <ac:spMkLst>
              <pc:docMk/>
              <pc:sldMasterMk cId="3074658832" sldId="2147483648"/>
              <pc:sldLayoutMk cId="3614185992" sldId="2147483755"/>
              <ac:spMk id="2" creationId="{E9977410-775D-41E1-A1CC-5439A11EE6BF}"/>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3614185992" sldId="2147483755"/>
              <ac:spMk id="3" creationId="{4800301E-41D6-45B7-BA16-AA49EAC8C704}"/>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3614185992" sldId="2147483755"/>
              <ac:spMk id="4" creationId="{BC3490FE-96DD-4FC4-B8E8-9730183D51F1}"/>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3614185992" sldId="2147483755"/>
              <ac:spMk id="5" creationId="{550923A2-69C6-4C83-A6DE-03A173C4F4E9}"/>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3614185992" sldId="2147483755"/>
              <ac:spMk id="6" creationId="{EE9EFFB4-79BF-4240-9153-F043A7FE1FFC}"/>
            </ac:spMkLst>
          </pc:spChg>
        </pc:sldLayoutChg>
        <pc:sldLayoutChg chg="modSp del mod ord">
          <pc:chgData name="Julian Ramirez" userId="S::julian.ramirez@gbsb.global::75b83ac6-fa4e-4589-9d0d-2f5734684cec" providerId="AD" clId="Web-{99917D67-054E-3D0E-61E1-725B4CBDABFF}" dt="2025-11-19T09:18:45.983" v="2"/>
          <pc:sldLayoutMkLst>
            <pc:docMk/>
            <pc:sldMasterMk cId="3074658832" sldId="2147483648"/>
            <pc:sldLayoutMk cId="4212385963" sldId="2147483756"/>
          </pc:sldLayoutMkLst>
          <pc:spChg chg="mod">
            <ac:chgData name="Julian Ramirez" userId="S::julian.ramirez@gbsb.global::75b83ac6-fa4e-4589-9d0d-2f5734684cec" providerId="AD" clId="Web-{99917D67-054E-3D0E-61E1-725B4CBDABFF}" dt="2025-11-19T09:18:44.914" v="1"/>
            <ac:spMkLst>
              <pc:docMk/>
              <pc:sldMasterMk cId="3074658832" sldId="2147483648"/>
              <pc:sldLayoutMk cId="4212385963" sldId="2147483756"/>
              <ac:spMk id="2" creationId="{B8686289-819F-49AA-8DED-7FEE3E4E3FD8}"/>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4212385963" sldId="2147483756"/>
              <ac:spMk id="3" creationId="{5754D067-A68A-4DC4-A84D-D444BEA558EF}"/>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4212385963" sldId="2147483756"/>
              <ac:spMk id="4" creationId="{DC05CEEF-3194-4A36-B649-4A0A9CA887D5}"/>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4212385963" sldId="2147483756"/>
              <ac:spMk id="5" creationId="{5ABC0D1A-8DDC-4990-BA7F-5E20BEE85E3A}"/>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4212385963" sldId="2147483756"/>
              <ac:spMk id="6" creationId="{0FBCE478-C962-42E3-B774-DDE049353089}"/>
            </ac:spMkLst>
          </pc:spChg>
        </pc:sldLayoutChg>
        <pc:sldLayoutChg chg="del mod ord">
          <pc:chgData name="Julian Ramirez" userId="S::julian.ramirez@gbsb.global::75b83ac6-fa4e-4589-9d0d-2f5734684cec" providerId="AD" clId="Web-{99917D67-054E-3D0E-61E1-725B4CBDABFF}" dt="2025-11-19T09:18:45.983" v="2"/>
          <pc:sldLayoutMkLst>
            <pc:docMk/>
            <pc:sldMasterMk cId="3074658832" sldId="2147483648"/>
            <pc:sldLayoutMk cId="806462110" sldId="2147483757"/>
          </pc:sldLayoutMkLst>
        </pc:sldLayoutChg>
        <pc:sldLayoutChg chg="modSp mod ord">
          <pc:chgData name="Julian Ramirez" userId="S::julian.ramirez@gbsb.global::75b83ac6-fa4e-4589-9d0d-2f5734684cec" providerId="AD" clId="Web-{99917D67-054E-3D0E-61E1-725B4CBDABFF}" dt="2025-11-19T09:18:44.914" v="1"/>
          <pc:sldLayoutMkLst>
            <pc:docMk/>
            <pc:sldMasterMk cId="3074658832" sldId="2147483648"/>
            <pc:sldLayoutMk cId="1045580574" sldId="2147483758"/>
          </pc:sldLayoutMkLst>
          <pc:spChg chg="mod">
            <ac:chgData name="Julian Ramirez" userId="S::julian.ramirez@gbsb.global::75b83ac6-fa4e-4589-9d0d-2f5734684cec" providerId="AD" clId="Web-{99917D67-054E-3D0E-61E1-725B4CBDABFF}" dt="2025-11-19T09:18:44.914" v="1"/>
            <ac:spMkLst>
              <pc:docMk/>
              <pc:sldMasterMk cId="3074658832" sldId="2147483648"/>
              <pc:sldLayoutMk cId="1045580574" sldId="2147483758"/>
              <ac:spMk id="2" creationId="{17BD1383-A146-4EAD-B03B-FF8D856EE9C9}"/>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045580574" sldId="2147483758"/>
              <ac:spMk id="3" creationId="{1222FB34-34D7-4A13-B956-D882F2907264}"/>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045580574" sldId="2147483758"/>
              <ac:spMk id="4" creationId="{B2AF97BC-4AAB-4023-AC61-4763BD322843}"/>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045580574" sldId="2147483758"/>
              <ac:spMk id="5" creationId="{8D809D62-D659-4D0A-82AD-4CF49005C8CB}"/>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045580574" sldId="2147483758"/>
              <ac:spMk id="6" creationId="{42B12030-523B-4C91-9DC0-4F04512962E6}"/>
            </ac:spMkLst>
          </pc:spChg>
        </pc:sldLayoutChg>
        <pc:sldLayoutChg chg="modSp del mod ord">
          <pc:chgData name="Julian Ramirez" userId="S::julian.ramirez@gbsb.global::75b83ac6-fa4e-4589-9d0d-2f5734684cec" providerId="AD" clId="Web-{99917D67-054E-3D0E-61E1-725B4CBDABFF}" dt="2025-11-19T09:18:45.983" v="2"/>
          <pc:sldLayoutMkLst>
            <pc:docMk/>
            <pc:sldMasterMk cId="3074658832" sldId="2147483648"/>
            <pc:sldLayoutMk cId="260769514" sldId="2147483759"/>
          </pc:sldLayoutMkLst>
          <pc:spChg chg="mod">
            <ac:chgData name="Julian Ramirez" userId="S::julian.ramirez@gbsb.global::75b83ac6-fa4e-4589-9d0d-2f5734684cec" providerId="AD" clId="Web-{99917D67-054E-3D0E-61E1-725B4CBDABFF}" dt="2025-11-19T09:18:44.914" v="1"/>
            <ac:spMkLst>
              <pc:docMk/>
              <pc:sldMasterMk cId="3074658832" sldId="2147483648"/>
              <pc:sldLayoutMk cId="260769514" sldId="2147483759"/>
              <ac:spMk id="2" creationId="{11F5C233-375D-4233-871A-5606010CF823}"/>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260769514" sldId="2147483759"/>
              <ac:spMk id="3" creationId="{7A6B8DDB-C8B1-4030-920E-5F5216DB5A81}"/>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260769514" sldId="2147483759"/>
              <ac:spMk id="4" creationId="{A71CF2C5-9ABB-460B-AF5A-5F52ADA03715}"/>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260769514" sldId="2147483759"/>
              <ac:spMk id="5" creationId="{203611DC-FB7A-40BB-8E99-D581AA43CD4F}"/>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260769514" sldId="2147483759"/>
              <ac:spMk id="6" creationId="{683E7564-63F5-45BD-8CDC-0F811BC769F9}"/>
            </ac:spMkLst>
          </pc:spChg>
        </pc:sldLayoutChg>
        <pc:sldLayoutChg chg="modSp del mod ord">
          <pc:chgData name="Julian Ramirez" userId="S::julian.ramirez@gbsb.global::75b83ac6-fa4e-4589-9d0d-2f5734684cec" providerId="AD" clId="Web-{99917D67-054E-3D0E-61E1-725B4CBDABFF}" dt="2025-11-19T09:18:45.983" v="2"/>
          <pc:sldLayoutMkLst>
            <pc:docMk/>
            <pc:sldMasterMk cId="3074658832" sldId="2147483648"/>
            <pc:sldLayoutMk cId="141896398" sldId="2147483760"/>
          </pc:sldLayoutMkLst>
          <pc:spChg chg="mod">
            <ac:chgData name="Julian Ramirez" userId="S::julian.ramirez@gbsb.global::75b83ac6-fa4e-4589-9d0d-2f5734684cec" providerId="AD" clId="Web-{99917D67-054E-3D0E-61E1-725B4CBDABFF}" dt="2025-11-19T09:18:44.914" v="1"/>
            <ac:spMkLst>
              <pc:docMk/>
              <pc:sldMasterMk cId="3074658832" sldId="2147483648"/>
              <pc:sldLayoutMk cId="141896398" sldId="2147483760"/>
              <ac:spMk id="2" creationId="{904261AC-7853-46F8-8B21-4BC12B2DBB28}"/>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41896398" sldId="2147483760"/>
              <ac:spMk id="3" creationId="{B7851E55-FD7C-4B6B-B691-19293A13D0A9}"/>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41896398" sldId="2147483760"/>
              <ac:spMk id="4" creationId="{634311A7-C3DF-4371-BA98-518132B4F146}"/>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41896398" sldId="2147483760"/>
              <ac:spMk id="5" creationId="{0CED73A4-1DDE-407D-A591-2A6B188C8BDA}"/>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41896398" sldId="2147483760"/>
              <ac:spMk id="6" creationId="{339D44C5-D01A-474F-A7BB-6EAD3B8CE067}"/>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41896398" sldId="2147483760"/>
              <ac:spMk id="7" creationId="{1C3796DA-E9D0-492A-9C9D-0E6AD6E5F0E9}"/>
            </ac:spMkLst>
          </pc:spChg>
        </pc:sldLayoutChg>
        <pc:sldLayoutChg chg="modSp del mod ord">
          <pc:chgData name="Julian Ramirez" userId="S::julian.ramirez@gbsb.global::75b83ac6-fa4e-4589-9d0d-2f5734684cec" providerId="AD" clId="Web-{99917D67-054E-3D0E-61E1-725B4CBDABFF}" dt="2025-11-19T09:18:45.983" v="2"/>
          <pc:sldLayoutMkLst>
            <pc:docMk/>
            <pc:sldMasterMk cId="3074658832" sldId="2147483648"/>
            <pc:sldLayoutMk cId="1638223057" sldId="2147483761"/>
          </pc:sldLayoutMkLst>
          <pc:spChg chg="mod">
            <ac:chgData name="Julian Ramirez" userId="S::julian.ramirez@gbsb.global::75b83ac6-fa4e-4589-9d0d-2f5734684cec" providerId="AD" clId="Web-{99917D67-054E-3D0E-61E1-725B4CBDABFF}" dt="2025-11-19T09:18:44.914" v="1"/>
            <ac:spMkLst>
              <pc:docMk/>
              <pc:sldMasterMk cId="3074658832" sldId="2147483648"/>
              <pc:sldLayoutMk cId="1638223057" sldId="2147483761"/>
              <ac:spMk id="2" creationId="{DDB79181-543C-4020-8210-DCFE6BA8447B}"/>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638223057" sldId="2147483761"/>
              <ac:spMk id="3" creationId="{C5463C83-639F-4BC5-A5EE-346583FDEB4F}"/>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638223057" sldId="2147483761"/>
              <ac:spMk id="4" creationId="{6E8FC8F6-D806-4752-AF37-CA35B6E1FAF7}"/>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638223057" sldId="2147483761"/>
              <ac:spMk id="5" creationId="{03BE360F-7BFC-4051-9353-FF0F6A96CBC1}"/>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638223057" sldId="2147483761"/>
              <ac:spMk id="6" creationId="{C186232C-D9F6-416B-9230-B2C766F98174}"/>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638223057" sldId="2147483761"/>
              <ac:spMk id="7" creationId="{49A14627-0A09-4E26-B193-F351174359C0}"/>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638223057" sldId="2147483761"/>
              <ac:spMk id="8" creationId="{09D8180A-7C21-4321-8A66-60F0903C3B3C}"/>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638223057" sldId="2147483761"/>
              <ac:spMk id="9" creationId="{DDB80743-51B6-40BE-B80A-795F214FAFC6}"/>
            </ac:spMkLst>
          </pc:spChg>
        </pc:sldLayoutChg>
        <pc:sldLayoutChg chg="modSp del mod ord">
          <pc:chgData name="Julian Ramirez" userId="S::julian.ramirez@gbsb.global::75b83ac6-fa4e-4589-9d0d-2f5734684cec" providerId="AD" clId="Web-{99917D67-054E-3D0E-61E1-725B4CBDABFF}" dt="2025-11-19T09:18:45.983" v="2"/>
          <pc:sldLayoutMkLst>
            <pc:docMk/>
            <pc:sldMasterMk cId="3074658832" sldId="2147483648"/>
            <pc:sldLayoutMk cId="2902900991" sldId="2147483762"/>
          </pc:sldLayoutMkLst>
          <pc:spChg chg="mod">
            <ac:chgData name="Julian Ramirez" userId="S::julian.ramirez@gbsb.global::75b83ac6-fa4e-4589-9d0d-2f5734684cec" providerId="AD" clId="Web-{99917D67-054E-3D0E-61E1-725B4CBDABFF}" dt="2025-11-19T09:18:44.914" v="1"/>
            <ac:spMkLst>
              <pc:docMk/>
              <pc:sldMasterMk cId="3074658832" sldId="2147483648"/>
              <pc:sldLayoutMk cId="2902900991" sldId="2147483762"/>
              <ac:spMk id="2" creationId="{88C02903-F8CD-4FFA-8EFA-86AE2C5421DC}"/>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2902900991" sldId="2147483762"/>
              <ac:spMk id="3" creationId="{D2F0A657-D28E-455D-A50A-DBDDA3B069C0}"/>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2902900991" sldId="2147483762"/>
              <ac:spMk id="4" creationId="{22CF6CA2-8DE4-4AD9-B0A3-7798BA0F4D48}"/>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2902900991" sldId="2147483762"/>
              <ac:spMk id="5" creationId="{3BB31DAA-F560-429D-A64B-024A2C667F1B}"/>
            </ac:spMkLst>
          </pc:spChg>
        </pc:sldLayoutChg>
        <pc:sldLayoutChg chg="modSp del mod ord">
          <pc:chgData name="Julian Ramirez" userId="S::julian.ramirez@gbsb.global::75b83ac6-fa4e-4589-9d0d-2f5734684cec" providerId="AD" clId="Web-{99917D67-054E-3D0E-61E1-725B4CBDABFF}" dt="2025-11-19T09:18:45.983" v="2"/>
          <pc:sldLayoutMkLst>
            <pc:docMk/>
            <pc:sldMasterMk cId="3074658832" sldId="2147483648"/>
            <pc:sldLayoutMk cId="2204759662" sldId="2147483763"/>
          </pc:sldLayoutMkLst>
          <pc:spChg chg="mod">
            <ac:chgData name="Julian Ramirez" userId="S::julian.ramirez@gbsb.global::75b83ac6-fa4e-4589-9d0d-2f5734684cec" providerId="AD" clId="Web-{99917D67-054E-3D0E-61E1-725B4CBDABFF}" dt="2025-11-19T09:18:44.914" v="1"/>
            <ac:spMkLst>
              <pc:docMk/>
              <pc:sldMasterMk cId="3074658832" sldId="2147483648"/>
              <pc:sldLayoutMk cId="2204759662" sldId="2147483763"/>
              <ac:spMk id="2" creationId="{D85F70C2-F5F6-4B24-AC9D-7B484694EB50}"/>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2204759662" sldId="2147483763"/>
              <ac:spMk id="3" creationId="{7EAD4FCF-444A-4664-9782-FA5337FCE7CF}"/>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2204759662" sldId="2147483763"/>
              <ac:spMk id="4" creationId="{285A5CDD-535A-4FD4-8A54-CD3B9233EA86}"/>
            </ac:spMkLst>
          </pc:spChg>
        </pc:sldLayoutChg>
        <pc:sldLayoutChg chg="modSp del mod ord">
          <pc:chgData name="Julian Ramirez" userId="S::julian.ramirez@gbsb.global::75b83ac6-fa4e-4589-9d0d-2f5734684cec" providerId="AD" clId="Web-{99917D67-054E-3D0E-61E1-725B4CBDABFF}" dt="2025-11-19T09:18:45.983" v="2"/>
          <pc:sldLayoutMkLst>
            <pc:docMk/>
            <pc:sldMasterMk cId="3074658832" sldId="2147483648"/>
            <pc:sldLayoutMk cId="445432752" sldId="2147483764"/>
          </pc:sldLayoutMkLst>
          <pc:spChg chg="mod">
            <ac:chgData name="Julian Ramirez" userId="S::julian.ramirez@gbsb.global::75b83ac6-fa4e-4589-9d0d-2f5734684cec" providerId="AD" clId="Web-{99917D67-054E-3D0E-61E1-725B4CBDABFF}" dt="2025-11-19T09:18:44.914" v="1"/>
            <ac:spMkLst>
              <pc:docMk/>
              <pc:sldMasterMk cId="3074658832" sldId="2147483648"/>
              <pc:sldLayoutMk cId="445432752" sldId="2147483764"/>
              <ac:spMk id="2" creationId="{6A3D8C18-9A12-41F5-A511-206F338582DE}"/>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445432752" sldId="2147483764"/>
              <ac:spMk id="3" creationId="{93232065-D6A2-4976-BBF7-FD68F11C7FCC}"/>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445432752" sldId="2147483764"/>
              <ac:spMk id="4" creationId="{903C10F5-D7FE-4891-B73A-0B1642842549}"/>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445432752" sldId="2147483764"/>
              <ac:spMk id="5" creationId="{6264862C-AC30-468E-87CC-E8F0D25CE267}"/>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445432752" sldId="2147483764"/>
              <ac:spMk id="6" creationId="{048D84E8-C21F-48CF-8F39-417DFB60708E}"/>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445432752" sldId="2147483764"/>
              <ac:spMk id="7" creationId="{AD0230B2-1C0B-4735-B3E8-B2EA1E8CBE46}"/>
            </ac:spMkLst>
          </pc:spChg>
        </pc:sldLayoutChg>
        <pc:sldLayoutChg chg="modSp del mod ord">
          <pc:chgData name="Julian Ramirez" userId="S::julian.ramirez@gbsb.global::75b83ac6-fa4e-4589-9d0d-2f5734684cec" providerId="AD" clId="Web-{99917D67-054E-3D0E-61E1-725B4CBDABFF}" dt="2025-11-19T09:18:45.983" v="2"/>
          <pc:sldLayoutMkLst>
            <pc:docMk/>
            <pc:sldMasterMk cId="3074658832" sldId="2147483648"/>
            <pc:sldLayoutMk cId="3362585785" sldId="2147483765"/>
          </pc:sldLayoutMkLst>
          <pc:spChg chg="mod">
            <ac:chgData name="Julian Ramirez" userId="S::julian.ramirez@gbsb.global::75b83ac6-fa4e-4589-9d0d-2f5734684cec" providerId="AD" clId="Web-{99917D67-054E-3D0E-61E1-725B4CBDABFF}" dt="2025-11-19T09:18:44.914" v="1"/>
            <ac:spMkLst>
              <pc:docMk/>
              <pc:sldMasterMk cId="3074658832" sldId="2147483648"/>
              <pc:sldLayoutMk cId="3362585785" sldId="2147483765"/>
              <ac:spMk id="2" creationId="{835990CA-0980-4B2B-80A7-9E3B5AB266B7}"/>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3362585785" sldId="2147483765"/>
              <ac:spMk id="3" creationId="{A077B3D4-9495-4AC4-93A8-BFAEBFD1C729}"/>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3362585785" sldId="2147483765"/>
              <ac:spMk id="4" creationId="{65B2C392-A9C9-4D2A-9430-C9E65029CC5D}"/>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3362585785" sldId="2147483765"/>
              <ac:spMk id="5" creationId="{BDEE7244-730F-4719-9C9D-B12672342C03}"/>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3362585785" sldId="2147483765"/>
              <ac:spMk id="6" creationId="{B7AD21DC-42D4-4374-99B5-B1FC05D9D63B}"/>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3362585785" sldId="2147483765"/>
              <ac:spMk id="7" creationId="{291B9AEA-91F8-4AE6-B81C-0A9317BFC0D0}"/>
            </ac:spMkLst>
          </pc:spChg>
        </pc:sldLayoutChg>
        <pc:sldLayoutChg chg="modSp del mod ord">
          <pc:chgData name="Julian Ramirez" userId="S::julian.ramirez@gbsb.global::75b83ac6-fa4e-4589-9d0d-2f5734684cec" providerId="AD" clId="Web-{99917D67-054E-3D0E-61E1-725B4CBDABFF}" dt="2025-11-19T09:18:45.983" v="2"/>
          <pc:sldLayoutMkLst>
            <pc:docMk/>
            <pc:sldMasterMk cId="3074658832" sldId="2147483648"/>
            <pc:sldLayoutMk cId="3614185992" sldId="2147483766"/>
          </pc:sldLayoutMkLst>
          <pc:spChg chg="mod">
            <ac:chgData name="Julian Ramirez" userId="S::julian.ramirez@gbsb.global::75b83ac6-fa4e-4589-9d0d-2f5734684cec" providerId="AD" clId="Web-{99917D67-054E-3D0E-61E1-725B4CBDABFF}" dt="2025-11-19T09:18:44.914" v="1"/>
            <ac:spMkLst>
              <pc:docMk/>
              <pc:sldMasterMk cId="3074658832" sldId="2147483648"/>
              <pc:sldLayoutMk cId="3614185992" sldId="2147483766"/>
              <ac:spMk id="2" creationId="{E9977410-775D-41E1-A1CC-5439A11EE6BF}"/>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3614185992" sldId="2147483766"/>
              <ac:spMk id="3" creationId="{4800301E-41D6-45B7-BA16-AA49EAC8C704}"/>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3614185992" sldId="2147483766"/>
              <ac:spMk id="4" creationId="{BC3490FE-96DD-4FC4-B8E8-9730183D51F1}"/>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3614185992" sldId="2147483766"/>
              <ac:spMk id="5" creationId="{550923A2-69C6-4C83-A6DE-03A173C4F4E9}"/>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3614185992" sldId="2147483766"/>
              <ac:spMk id="6" creationId="{EE9EFFB4-79BF-4240-9153-F043A7FE1FFC}"/>
            </ac:spMkLst>
          </pc:spChg>
        </pc:sldLayoutChg>
        <pc:sldLayoutChg chg="modSp del mod ord">
          <pc:chgData name="Julian Ramirez" userId="S::julian.ramirez@gbsb.global::75b83ac6-fa4e-4589-9d0d-2f5734684cec" providerId="AD" clId="Web-{99917D67-054E-3D0E-61E1-725B4CBDABFF}" dt="2025-11-19T09:18:45.983" v="2"/>
          <pc:sldLayoutMkLst>
            <pc:docMk/>
            <pc:sldMasterMk cId="3074658832" sldId="2147483648"/>
            <pc:sldLayoutMk cId="4212385963" sldId="2147483767"/>
          </pc:sldLayoutMkLst>
          <pc:spChg chg="mod">
            <ac:chgData name="Julian Ramirez" userId="S::julian.ramirez@gbsb.global::75b83ac6-fa4e-4589-9d0d-2f5734684cec" providerId="AD" clId="Web-{99917D67-054E-3D0E-61E1-725B4CBDABFF}" dt="2025-11-19T09:18:44.914" v="1"/>
            <ac:spMkLst>
              <pc:docMk/>
              <pc:sldMasterMk cId="3074658832" sldId="2147483648"/>
              <pc:sldLayoutMk cId="4212385963" sldId="2147483767"/>
              <ac:spMk id="2" creationId="{B8686289-819F-49AA-8DED-7FEE3E4E3FD8}"/>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4212385963" sldId="2147483767"/>
              <ac:spMk id="3" creationId="{5754D067-A68A-4DC4-A84D-D444BEA558EF}"/>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4212385963" sldId="2147483767"/>
              <ac:spMk id="4" creationId="{DC05CEEF-3194-4A36-B649-4A0A9CA887D5}"/>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4212385963" sldId="2147483767"/>
              <ac:spMk id="5" creationId="{5ABC0D1A-8DDC-4990-BA7F-5E20BEE85E3A}"/>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4212385963" sldId="2147483767"/>
              <ac:spMk id="6" creationId="{0FBCE478-C962-42E3-B774-DDE049353089}"/>
            </ac:spMkLst>
          </pc:spChg>
        </pc:sldLayoutChg>
        <pc:sldLayoutChg chg="del mod ord">
          <pc:chgData name="Julian Ramirez" userId="S::julian.ramirez@gbsb.global::75b83ac6-fa4e-4589-9d0d-2f5734684cec" providerId="AD" clId="Web-{99917D67-054E-3D0E-61E1-725B4CBDABFF}" dt="2025-11-19T09:18:45.983" v="2"/>
          <pc:sldLayoutMkLst>
            <pc:docMk/>
            <pc:sldMasterMk cId="3074658832" sldId="2147483648"/>
            <pc:sldLayoutMk cId="806462110" sldId="2147483768"/>
          </pc:sldLayoutMkLst>
        </pc:sldLayoutChg>
        <pc:sldLayoutChg chg="modSp mod ord">
          <pc:chgData name="Julian Ramirez" userId="S::julian.ramirez@gbsb.global::75b83ac6-fa4e-4589-9d0d-2f5734684cec" providerId="AD" clId="Web-{99917D67-054E-3D0E-61E1-725B4CBDABFF}" dt="2025-11-19T09:18:44.914" v="1"/>
          <pc:sldLayoutMkLst>
            <pc:docMk/>
            <pc:sldMasterMk cId="3074658832" sldId="2147483648"/>
            <pc:sldLayoutMk cId="1045580574" sldId="2147483769"/>
          </pc:sldLayoutMkLst>
          <pc:spChg chg="mod">
            <ac:chgData name="Julian Ramirez" userId="S::julian.ramirez@gbsb.global::75b83ac6-fa4e-4589-9d0d-2f5734684cec" providerId="AD" clId="Web-{99917D67-054E-3D0E-61E1-725B4CBDABFF}" dt="2025-11-19T09:18:44.914" v="1"/>
            <ac:spMkLst>
              <pc:docMk/>
              <pc:sldMasterMk cId="3074658832" sldId="2147483648"/>
              <pc:sldLayoutMk cId="1045580574" sldId="2147483769"/>
              <ac:spMk id="2" creationId="{17BD1383-A146-4EAD-B03B-FF8D856EE9C9}"/>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045580574" sldId="2147483769"/>
              <ac:spMk id="3" creationId="{1222FB34-34D7-4A13-B956-D882F2907264}"/>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045580574" sldId="2147483769"/>
              <ac:spMk id="4" creationId="{B2AF97BC-4AAB-4023-AC61-4763BD322843}"/>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045580574" sldId="2147483769"/>
              <ac:spMk id="5" creationId="{8D809D62-D659-4D0A-82AD-4CF49005C8CB}"/>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045580574" sldId="2147483769"/>
              <ac:spMk id="6" creationId="{42B12030-523B-4C91-9DC0-4F04512962E6}"/>
            </ac:spMkLst>
          </pc:spChg>
        </pc:sldLayoutChg>
        <pc:sldLayoutChg chg="modSp del mod ord">
          <pc:chgData name="Julian Ramirez" userId="S::julian.ramirez@gbsb.global::75b83ac6-fa4e-4589-9d0d-2f5734684cec" providerId="AD" clId="Web-{99917D67-054E-3D0E-61E1-725B4CBDABFF}" dt="2025-11-19T09:18:45.983" v="2"/>
          <pc:sldLayoutMkLst>
            <pc:docMk/>
            <pc:sldMasterMk cId="3074658832" sldId="2147483648"/>
            <pc:sldLayoutMk cId="260769514" sldId="2147483770"/>
          </pc:sldLayoutMkLst>
          <pc:spChg chg="mod">
            <ac:chgData name="Julian Ramirez" userId="S::julian.ramirez@gbsb.global::75b83ac6-fa4e-4589-9d0d-2f5734684cec" providerId="AD" clId="Web-{99917D67-054E-3D0E-61E1-725B4CBDABFF}" dt="2025-11-19T09:18:44.914" v="1"/>
            <ac:spMkLst>
              <pc:docMk/>
              <pc:sldMasterMk cId="3074658832" sldId="2147483648"/>
              <pc:sldLayoutMk cId="260769514" sldId="2147483770"/>
              <ac:spMk id="2" creationId="{11F5C233-375D-4233-871A-5606010CF823}"/>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260769514" sldId="2147483770"/>
              <ac:spMk id="3" creationId="{7A6B8DDB-C8B1-4030-920E-5F5216DB5A81}"/>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260769514" sldId="2147483770"/>
              <ac:spMk id="4" creationId="{A71CF2C5-9ABB-460B-AF5A-5F52ADA03715}"/>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260769514" sldId="2147483770"/>
              <ac:spMk id="5" creationId="{203611DC-FB7A-40BB-8E99-D581AA43CD4F}"/>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260769514" sldId="2147483770"/>
              <ac:spMk id="6" creationId="{683E7564-63F5-45BD-8CDC-0F811BC769F9}"/>
            </ac:spMkLst>
          </pc:spChg>
        </pc:sldLayoutChg>
        <pc:sldLayoutChg chg="modSp del mod ord">
          <pc:chgData name="Julian Ramirez" userId="S::julian.ramirez@gbsb.global::75b83ac6-fa4e-4589-9d0d-2f5734684cec" providerId="AD" clId="Web-{99917D67-054E-3D0E-61E1-725B4CBDABFF}" dt="2025-11-19T09:18:45.983" v="2"/>
          <pc:sldLayoutMkLst>
            <pc:docMk/>
            <pc:sldMasterMk cId="3074658832" sldId="2147483648"/>
            <pc:sldLayoutMk cId="141896398" sldId="2147483771"/>
          </pc:sldLayoutMkLst>
          <pc:spChg chg="mod">
            <ac:chgData name="Julian Ramirez" userId="S::julian.ramirez@gbsb.global::75b83ac6-fa4e-4589-9d0d-2f5734684cec" providerId="AD" clId="Web-{99917D67-054E-3D0E-61E1-725B4CBDABFF}" dt="2025-11-19T09:18:44.914" v="1"/>
            <ac:spMkLst>
              <pc:docMk/>
              <pc:sldMasterMk cId="3074658832" sldId="2147483648"/>
              <pc:sldLayoutMk cId="141896398" sldId="2147483771"/>
              <ac:spMk id="2" creationId="{904261AC-7853-46F8-8B21-4BC12B2DBB28}"/>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41896398" sldId="2147483771"/>
              <ac:spMk id="3" creationId="{B7851E55-FD7C-4B6B-B691-19293A13D0A9}"/>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41896398" sldId="2147483771"/>
              <ac:spMk id="4" creationId="{634311A7-C3DF-4371-BA98-518132B4F146}"/>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41896398" sldId="2147483771"/>
              <ac:spMk id="5" creationId="{0CED73A4-1DDE-407D-A591-2A6B188C8BDA}"/>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41896398" sldId="2147483771"/>
              <ac:spMk id="6" creationId="{339D44C5-D01A-474F-A7BB-6EAD3B8CE067}"/>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41896398" sldId="2147483771"/>
              <ac:spMk id="7" creationId="{1C3796DA-E9D0-492A-9C9D-0E6AD6E5F0E9}"/>
            </ac:spMkLst>
          </pc:spChg>
        </pc:sldLayoutChg>
        <pc:sldLayoutChg chg="modSp del mod ord">
          <pc:chgData name="Julian Ramirez" userId="S::julian.ramirez@gbsb.global::75b83ac6-fa4e-4589-9d0d-2f5734684cec" providerId="AD" clId="Web-{99917D67-054E-3D0E-61E1-725B4CBDABFF}" dt="2025-11-19T09:18:45.983" v="2"/>
          <pc:sldLayoutMkLst>
            <pc:docMk/>
            <pc:sldMasterMk cId="3074658832" sldId="2147483648"/>
            <pc:sldLayoutMk cId="1638223057" sldId="2147483772"/>
          </pc:sldLayoutMkLst>
          <pc:spChg chg="mod">
            <ac:chgData name="Julian Ramirez" userId="S::julian.ramirez@gbsb.global::75b83ac6-fa4e-4589-9d0d-2f5734684cec" providerId="AD" clId="Web-{99917D67-054E-3D0E-61E1-725B4CBDABFF}" dt="2025-11-19T09:18:44.914" v="1"/>
            <ac:spMkLst>
              <pc:docMk/>
              <pc:sldMasterMk cId="3074658832" sldId="2147483648"/>
              <pc:sldLayoutMk cId="1638223057" sldId="2147483772"/>
              <ac:spMk id="2" creationId="{DDB79181-543C-4020-8210-DCFE6BA8447B}"/>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638223057" sldId="2147483772"/>
              <ac:spMk id="3" creationId="{C5463C83-639F-4BC5-A5EE-346583FDEB4F}"/>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638223057" sldId="2147483772"/>
              <ac:spMk id="4" creationId="{6E8FC8F6-D806-4752-AF37-CA35B6E1FAF7}"/>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638223057" sldId="2147483772"/>
              <ac:spMk id="5" creationId="{03BE360F-7BFC-4051-9353-FF0F6A96CBC1}"/>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638223057" sldId="2147483772"/>
              <ac:spMk id="6" creationId="{C186232C-D9F6-416B-9230-B2C766F98174}"/>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638223057" sldId="2147483772"/>
              <ac:spMk id="7" creationId="{49A14627-0A09-4E26-B193-F351174359C0}"/>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638223057" sldId="2147483772"/>
              <ac:spMk id="8" creationId="{09D8180A-7C21-4321-8A66-60F0903C3B3C}"/>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638223057" sldId="2147483772"/>
              <ac:spMk id="9" creationId="{DDB80743-51B6-40BE-B80A-795F214FAFC6}"/>
            </ac:spMkLst>
          </pc:spChg>
        </pc:sldLayoutChg>
        <pc:sldLayoutChg chg="modSp del mod ord">
          <pc:chgData name="Julian Ramirez" userId="S::julian.ramirez@gbsb.global::75b83ac6-fa4e-4589-9d0d-2f5734684cec" providerId="AD" clId="Web-{99917D67-054E-3D0E-61E1-725B4CBDABFF}" dt="2025-11-19T09:18:45.983" v="2"/>
          <pc:sldLayoutMkLst>
            <pc:docMk/>
            <pc:sldMasterMk cId="3074658832" sldId="2147483648"/>
            <pc:sldLayoutMk cId="2902900991" sldId="2147483773"/>
          </pc:sldLayoutMkLst>
          <pc:spChg chg="mod">
            <ac:chgData name="Julian Ramirez" userId="S::julian.ramirez@gbsb.global::75b83ac6-fa4e-4589-9d0d-2f5734684cec" providerId="AD" clId="Web-{99917D67-054E-3D0E-61E1-725B4CBDABFF}" dt="2025-11-19T09:18:44.914" v="1"/>
            <ac:spMkLst>
              <pc:docMk/>
              <pc:sldMasterMk cId="3074658832" sldId="2147483648"/>
              <pc:sldLayoutMk cId="2902900991" sldId="2147483773"/>
              <ac:spMk id="2" creationId="{88C02903-F8CD-4FFA-8EFA-86AE2C5421DC}"/>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2902900991" sldId="2147483773"/>
              <ac:spMk id="3" creationId="{D2F0A657-D28E-455D-A50A-DBDDA3B069C0}"/>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2902900991" sldId="2147483773"/>
              <ac:spMk id="4" creationId="{22CF6CA2-8DE4-4AD9-B0A3-7798BA0F4D48}"/>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2902900991" sldId="2147483773"/>
              <ac:spMk id="5" creationId="{3BB31DAA-F560-429D-A64B-024A2C667F1B}"/>
            </ac:spMkLst>
          </pc:spChg>
        </pc:sldLayoutChg>
        <pc:sldLayoutChg chg="modSp del mod ord">
          <pc:chgData name="Julian Ramirez" userId="S::julian.ramirez@gbsb.global::75b83ac6-fa4e-4589-9d0d-2f5734684cec" providerId="AD" clId="Web-{99917D67-054E-3D0E-61E1-725B4CBDABFF}" dt="2025-11-19T09:18:45.983" v="2"/>
          <pc:sldLayoutMkLst>
            <pc:docMk/>
            <pc:sldMasterMk cId="3074658832" sldId="2147483648"/>
            <pc:sldLayoutMk cId="2204759662" sldId="2147483774"/>
          </pc:sldLayoutMkLst>
          <pc:spChg chg="mod">
            <ac:chgData name="Julian Ramirez" userId="S::julian.ramirez@gbsb.global::75b83ac6-fa4e-4589-9d0d-2f5734684cec" providerId="AD" clId="Web-{99917D67-054E-3D0E-61E1-725B4CBDABFF}" dt="2025-11-19T09:18:44.914" v="1"/>
            <ac:spMkLst>
              <pc:docMk/>
              <pc:sldMasterMk cId="3074658832" sldId="2147483648"/>
              <pc:sldLayoutMk cId="2204759662" sldId="2147483774"/>
              <ac:spMk id="2" creationId="{D85F70C2-F5F6-4B24-AC9D-7B484694EB50}"/>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2204759662" sldId="2147483774"/>
              <ac:spMk id="3" creationId="{7EAD4FCF-444A-4664-9782-FA5337FCE7CF}"/>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2204759662" sldId="2147483774"/>
              <ac:spMk id="4" creationId="{285A5CDD-535A-4FD4-8A54-CD3B9233EA86}"/>
            </ac:spMkLst>
          </pc:spChg>
        </pc:sldLayoutChg>
        <pc:sldLayoutChg chg="modSp del mod ord">
          <pc:chgData name="Julian Ramirez" userId="S::julian.ramirez@gbsb.global::75b83ac6-fa4e-4589-9d0d-2f5734684cec" providerId="AD" clId="Web-{99917D67-054E-3D0E-61E1-725B4CBDABFF}" dt="2025-11-19T09:18:45.983" v="2"/>
          <pc:sldLayoutMkLst>
            <pc:docMk/>
            <pc:sldMasterMk cId="3074658832" sldId="2147483648"/>
            <pc:sldLayoutMk cId="445432752" sldId="2147483775"/>
          </pc:sldLayoutMkLst>
          <pc:spChg chg="mod">
            <ac:chgData name="Julian Ramirez" userId="S::julian.ramirez@gbsb.global::75b83ac6-fa4e-4589-9d0d-2f5734684cec" providerId="AD" clId="Web-{99917D67-054E-3D0E-61E1-725B4CBDABFF}" dt="2025-11-19T09:18:44.914" v="1"/>
            <ac:spMkLst>
              <pc:docMk/>
              <pc:sldMasterMk cId="3074658832" sldId="2147483648"/>
              <pc:sldLayoutMk cId="445432752" sldId="2147483775"/>
              <ac:spMk id="2" creationId="{6A3D8C18-9A12-41F5-A511-206F338582DE}"/>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445432752" sldId="2147483775"/>
              <ac:spMk id="3" creationId="{93232065-D6A2-4976-BBF7-FD68F11C7FCC}"/>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445432752" sldId="2147483775"/>
              <ac:spMk id="4" creationId="{903C10F5-D7FE-4891-B73A-0B1642842549}"/>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445432752" sldId="2147483775"/>
              <ac:spMk id="5" creationId="{6264862C-AC30-468E-87CC-E8F0D25CE267}"/>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445432752" sldId="2147483775"/>
              <ac:spMk id="6" creationId="{048D84E8-C21F-48CF-8F39-417DFB60708E}"/>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445432752" sldId="2147483775"/>
              <ac:spMk id="7" creationId="{AD0230B2-1C0B-4735-B3E8-B2EA1E8CBE46}"/>
            </ac:spMkLst>
          </pc:spChg>
        </pc:sldLayoutChg>
        <pc:sldLayoutChg chg="modSp del mod ord">
          <pc:chgData name="Julian Ramirez" userId="S::julian.ramirez@gbsb.global::75b83ac6-fa4e-4589-9d0d-2f5734684cec" providerId="AD" clId="Web-{99917D67-054E-3D0E-61E1-725B4CBDABFF}" dt="2025-11-19T09:18:45.983" v="2"/>
          <pc:sldLayoutMkLst>
            <pc:docMk/>
            <pc:sldMasterMk cId="3074658832" sldId="2147483648"/>
            <pc:sldLayoutMk cId="3362585785" sldId="2147483776"/>
          </pc:sldLayoutMkLst>
          <pc:spChg chg="mod">
            <ac:chgData name="Julian Ramirez" userId="S::julian.ramirez@gbsb.global::75b83ac6-fa4e-4589-9d0d-2f5734684cec" providerId="AD" clId="Web-{99917D67-054E-3D0E-61E1-725B4CBDABFF}" dt="2025-11-19T09:18:44.914" v="1"/>
            <ac:spMkLst>
              <pc:docMk/>
              <pc:sldMasterMk cId="3074658832" sldId="2147483648"/>
              <pc:sldLayoutMk cId="3362585785" sldId="2147483776"/>
              <ac:spMk id="2" creationId="{835990CA-0980-4B2B-80A7-9E3B5AB266B7}"/>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3362585785" sldId="2147483776"/>
              <ac:spMk id="3" creationId="{A077B3D4-9495-4AC4-93A8-BFAEBFD1C729}"/>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3362585785" sldId="2147483776"/>
              <ac:spMk id="4" creationId="{65B2C392-A9C9-4D2A-9430-C9E65029CC5D}"/>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3362585785" sldId="2147483776"/>
              <ac:spMk id="5" creationId="{BDEE7244-730F-4719-9C9D-B12672342C03}"/>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3362585785" sldId="2147483776"/>
              <ac:spMk id="6" creationId="{B7AD21DC-42D4-4374-99B5-B1FC05D9D63B}"/>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3362585785" sldId="2147483776"/>
              <ac:spMk id="7" creationId="{291B9AEA-91F8-4AE6-B81C-0A9317BFC0D0}"/>
            </ac:spMkLst>
          </pc:spChg>
        </pc:sldLayoutChg>
        <pc:sldLayoutChg chg="modSp del mod ord">
          <pc:chgData name="Julian Ramirez" userId="S::julian.ramirez@gbsb.global::75b83ac6-fa4e-4589-9d0d-2f5734684cec" providerId="AD" clId="Web-{99917D67-054E-3D0E-61E1-725B4CBDABFF}" dt="2025-11-19T09:18:45.983" v="2"/>
          <pc:sldLayoutMkLst>
            <pc:docMk/>
            <pc:sldMasterMk cId="3074658832" sldId="2147483648"/>
            <pc:sldLayoutMk cId="3614185992" sldId="2147483777"/>
          </pc:sldLayoutMkLst>
          <pc:spChg chg="mod">
            <ac:chgData name="Julian Ramirez" userId="S::julian.ramirez@gbsb.global::75b83ac6-fa4e-4589-9d0d-2f5734684cec" providerId="AD" clId="Web-{99917D67-054E-3D0E-61E1-725B4CBDABFF}" dt="2025-11-19T09:18:44.914" v="1"/>
            <ac:spMkLst>
              <pc:docMk/>
              <pc:sldMasterMk cId="3074658832" sldId="2147483648"/>
              <pc:sldLayoutMk cId="3614185992" sldId="2147483777"/>
              <ac:spMk id="2" creationId="{E9977410-775D-41E1-A1CC-5439A11EE6BF}"/>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3614185992" sldId="2147483777"/>
              <ac:spMk id="3" creationId="{4800301E-41D6-45B7-BA16-AA49EAC8C704}"/>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3614185992" sldId="2147483777"/>
              <ac:spMk id="4" creationId="{BC3490FE-96DD-4FC4-B8E8-9730183D51F1}"/>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3614185992" sldId="2147483777"/>
              <ac:spMk id="5" creationId="{550923A2-69C6-4C83-A6DE-03A173C4F4E9}"/>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3614185992" sldId="2147483777"/>
              <ac:spMk id="6" creationId="{EE9EFFB4-79BF-4240-9153-F043A7FE1FFC}"/>
            </ac:spMkLst>
          </pc:spChg>
        </pc:sldLayoutChg>
        <pc:sldLayoutChg chg="modSp del mod ord">
          <pc:chgData name="Julian Ramirez" userId="S::julian.ramirez@gbsb.global::75b83ac6-fa4e-4589-9d0d-2f5734684cec" providerId="AD" clId="Web-{99917D67-054E-3D0E-61E1-725B4CBDABFF}" dt="2025-11-19T09:18:45.983" v="2"/>
          <pc:sldLayoutMkLst>
            <pc:docMk/>
            <pc:sldMasterMk cId="3074658832" sldId="2147483648"/>
            <pc:sldLayoutMk cId="4212385963" sldId="2147483778"/>
          </pc:sldLayoutMkLst>
          <pc:spChg chg="mod">
            <ac:chgData name="Julian Ramirez" userId="S::julian.ramirez@gbsb.global::75b83ac6-fa4e-4589-9d0d-2f5734684cec" providerId="AD" clId="Web-{99917D67-054E-3D0E-61E1-725B4CBDABFF}" dt="2025-11-19T09:18:44.914" v="1"/>
            <ac:spMkLst>
              <pc:docMk/>
              <pc:sldMasterMk cId="3074658832" sldId="2147483648"/>
              <pc:sldLayoutMk cId="4212385963" sldId="2147483778"/>
              <ac:spMk id="2" creationId="{B8686289-819F-49AA-8DED-7FEE3E4E3FD8}"/>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4212385963" sldId="2147483778"/>
              <ac:spMk id="3" creationId="{5754D067-A68A-4DC4-A84D-D444BEA558EF}"/>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4212385963" sldId="2147483778"/>
              <ac:spMk id="4" creationId="{DC05CEEF-3194-4A36-B649-4A0A9CA887D5}"/>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4212385963" sldId="2147483778"/>
              <ac:spMk id="5" creationId="{5ABC0D1A-8DDC-4990-BA7F-5E20BEE85E3A}"/>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4212385963" sldId="2147483778"/>
              <ac:spMk id="6" creationId="{0FBCE478-C962-42E3-B774-DDE049353089}"/>
            </ac:spMkLst>
          </pc:spChg>
        </pc:sldLayoutChg>
        <pc:sldLayoutChg chg="del mod ord">
          <pc:chgData name="Julian Ramirez" userId="S::julian.ramirez@gbsb.global::75b83ac6-fa4e-4589-9d0d-2f5734684cec" providerId="AD" clId="Web-{99917D67-054E-3D0E-61E1-725B4CBDABFF}" dt="2025-11-19T09:18:45.983" v="2"/>
          <pc:sldLayoutMkLst>
            <pc:docMk/>
            <pc:sldMasterMk cId="3074658832" sldId="2147483648"/>
            <pc:sldLayoutMk cId="806462110" sldId="2147483779"/>
          </pc:sldLayoutMkLst>
        </pc:sldLayoutChg>
        <pc:sldLayoutChg chg="modSp mod ord">
          <pc:chgData name="Julian Ramirez" userId="S::julian.ramirez@gbsb.global::75b83ac6-fa4e-4589-9d0d-2f5734684cec" providerId="AD" clId="Web-{99917D67-054E-3D0E-61E1-725B4CBDABFF}" dt="2025-11-19T09:18:44.914" v="1"/>
          <pc:sldLayoutMkLst>
            <pc:docMk/>
            <pc:sldMasterMk cId="3074658832" sldId="2147483648"/>
            <pc:sldLayoutMk cId="1045580574" sldId="2147483780"/>
          </pc:sldLayoutMkLst>
          <pc:spChg chg="mod">
            <ac:chgData name="Julian Ramirez" userId="S::julian.ramirez@gbsb.global::75b83ac6-fa4e-4589-9d0d-2f5734684cec" providerId="AD" clId="Web-{99917D67-054E-3D0E-61E1-725B4CBDABFF}" dt="2025-11-19T09:18:44.914" v="1"/>
            <ac:spMkLst>
              <pc:docMk/>
              <pc:sldMasterMk cId="3074658832" sldId="2147483648"/>
              <pc:sldLayoutMk cId="1045580574" sldId="2147483780"/>
              <ac:spMk id="2" creationId="{17BD1383-A146-4EAD-B03B-FF8D856EE9C9}"/>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045580574" sldId="2147483780"/>
              <ac:spMk id="3" creationId="{1222FB34-34D7-4A13-B956-D882F2907264}"/>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045580574" sldId="2147483780"/>
              <ac:spMk id="4" creationId="{B2AF97BC-4AAB-4023-AC61-4763BD322843}"/>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045580574" sldId="2147483780"/>
              <ac:spMk id="5" creationId="{8D809D62-D659-4D0A-82AD-4CF49005C8CB}"/>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045580574" sldId="2147483780"/>
              <ac:spMk id="6" creationId="{42B12030-523B-4C91-9DC0-4F04512962E6}"/>
            </ac:spMkLst>
          </pc:spChg>
        </pc:sldLayoutChg>
        <pc:sldLayoutChg chg="modSp del mod ord">
          <pc:chgData name="Julian Ramirez" userId="S::julian.ramirez@gbsb.global::75b83ac6-fa4e-4589-9d0d-2f5734684cec" providerId="AD" clId="Web-{99917D67-054E-3D0E-61E1-725B4CBDABFF}" dt="2025-11-19T09:18:45.983" v="2"/>
          <pc:sldLayoutMkLst>
            <pc:docMk/>
            <pc:sldMasterMk cId="3074658832" sldId="2147483648"/>
            <pc:sldLayoutMk cId="260769514" sldId="2147483781"/>
          </pc:sldLayoutMkLst>
          <pc:spChg chg="mod">
            <ac:chgData name="Julian Ramirez" userId="S::julian.ramirez@gbsb.global::75b83ac6-fa4e-4589-9d0d-2f5734684cec" providerId="AD" clId="Web-{99917D67-054E-3D0E-61E1-725B4CBDABFF}" dt="2025-11-19T09:18:44.914" v="1"/>
            <ac:spMkLst>
              <pc:docMk/>
              <pc:sldMasterMk cId="3074658832" sldId="2147483648"/>
              <pc:sldLayoutMk cId="260769514" sldId="2147483781"/>
              <ac:spMk id="2" creationId="{11F5C233-375D-4233-871A-5606010CF823}"/>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260769514" sldId="2147483781"/>
              <ac:spMk id="3" creationId="{7A6B8DDB-C8B1-4030-920E-5F5216DB5A81}"/>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260769514" sldId="2147483781"/>
              <ac:spMk id="4" creationId="{A71CF2C5-9ABB-460B-AF5A-5F52ADA03715}"/>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260769514" sldId="2147483781"/>
              <ac:spMk id="5" creationId="{203611DC-FB7A-40BB-8E99-D581AA43CD4F}"/>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260769514" sldId="2147483781"/>
              <ac:spMk id="6" creationId="{683E7564-63F5-45BD-8CDC-0F811BC769F9}"/>
            </ac:spMkLst>
          </pc:spChg>
        </pc:sldLayoutChg>
        <pc:sldLayoutChg chg="modSp del mod ord">
          <pc:chgData name="Julian Ramirez" userId="S::julian.ramirez@gbsb.global::75b83ac6-fa4e-4589-9d0d-2f5734684cec" providerId="AD" clId="Web-{99917D67-054E-3D0E-61E1-725B4CBDABFF}" dt="2025-11-19T09:18:45.983" v="2"/>
          <pc:sldLayoutMkLst>
            <pc:docMk/>
            <pc:sldMasterMk cId="3074658832" sldId="2147483648"/>
            <pc:sldLayoutMk cId="141896398" sldId="2147483782"/>
          </pc:sldLayoutMkLst>
          <pc:spChg chg="mod">
            <ac:chgData name="Julian Ramirez" userId="S::julian.ramirez@gbsb.global::75b83ac6-fa4e-4589-9d0d-2f5734684cec" providerId="AD" clId="Web-{99917D67-054E-3D0E-61E1-725B4CBDABFF}" dt="2025-11-19T09:18:44.914" v="1"/>
            <ac:spMkLst>
              <pc:docMk/>
              <pc:sldMasterMk cId="3074658832" sldId="2147483648"/>
              <pc:sldLayoutMk cId="141896398" sldId="2147483782"/>
              <ac:spMk id="2" creationId="{904261AC-7853-46F8-8B21-4BC12B2DBB28}"/>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41896398" sldId="2147483782"/>
              <ac:spMk id="3" creationId="{B7851E55-FD7C-4B6B-B691-19293A13D0A9}"/>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41896398" sldId="2147483782"/>
              <ac:spMk id="4" creationId="{634311A7-C3DF-4371-BA98-518132B4F146}"/>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41896398" sldId="2147483782"/>
              <ac:spMk id="5" creationId="{0CED73A4-1DDE-407D-A591-2A6B188C8BDA}"/>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41896398" sldId="2147483782"/>
              <ac:spMk id="6" creationId="{339D44C5-D01A-474F-A7BB-6EAD3B8CE067}"/>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41896398" sldId="2147483782"/>
              <ac:spMk id="7" creationId="{1C3796DA-E9D0-492A-9C9D-0E6AD6E5F0E9}"/>
            </ac:spMkLst>
          </pc:spChg>
        </pc:sldLayoutChg>
        <pc:sldLayoutChg chg="modSp del mod ord">
          <pc:chgData name="Julian Ramirez" userId="S::julian.ramirez@gbsb.global::75b83ac6-fa4e-4589-9d0d-2f5734684cec" providerId="AD" clId="Web-{99917D67-054E-3D0E-61E1-725B4CBDABFF}" dt="2025-11-19T09:18:45.983" v="2"/>
          <pc:sldLayoutMkLst>
            <pc:docMk/>
            <pc:sldMasterMk cId="3074658832" sldId="2147483648"/>
            <pc:sldLayoutMk cId="1638223057" sldId="2147483783"/>
          </pc:sldLayoutMkLst>
          <pc:spChg chg="mod">
            <ac:chgData name="Julian Ramirez" userId="S::julian.ramirez@gbsb.global::75b83ac6-fa4e-4589-9d0d-2f5734684cec" providerId="AD" clId="Web-{99917D67-054E-3D0E-61E1-725B4CBDABFF}" dt="2025-11-19T09:18:44.914" v="1"/>
            <ac:spMkLst>
              <pc:docMk/>
              <pc:sldMasterMk cId="3074658832" sldId="2147483648"/>
              <pc:sldLayoutMk cId="1638223057" sldId="2147483783"/>
              <ac:spMk id="2" creationId="{DDB79181-543C-4020-8210-DCFE6BA8447B}"/>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638223057" sldId="2147483783"/>
              <ac:spMk id="3" creationId="{C5463C83-639F-4BC5-A5EE-346583FDEB4F}"/>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638223057" sldId="2147483783"/>
              <ac:spMk id="4" creationId="{6E8FC8F6-D806-4752-AF37-CA35B6E1FAF7}"/>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638223057" sldId="2147483783"/>
              <ac:spMk id="5" creationId="{03BE360F-7BFC-4051-9353-FF0F6A96CBC1}"/>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638223057" sldId="2147483783"/>
              <ac:spMk id="6" creationId="{C186232C-D9F6-416B-9230-B2C766F98174}"/>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638223057" sldId="2147483783"/>
              <ac:spMk id="7" creationId="{49A14627-0A09-4E26-B193-F351174359C0}"/>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638223057" sldId="2147483783"/>
              <ac:spMk id="8" creationId="{09D8180A-7C21-4321-8A66-60F0903C3B3C}"/>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638223057" sldId="2147483783"/>
              <ac:spMk id="9" creationId="{DDB80743-51B6-40BE-B80A-795F214FAFC6}"/>
            </ac:spMkLst>
          </pc:spChg>
        </pc:sldLayoutChg>
        <pc:sldLayoutChg chg="modSp del mod ord">
          <pc:chgData name="Julian Ramirez" userId="S::julian.ramirez@gbsb.global::75b83ac6-fa4e-4589-9d0d-2f5734684cec" providerId="AD" clId="Web-{99917D67-054E-3D0E-61E1-725B4CBDABFF}" dt="2025-11-19T09:18:45.983" v="2"/>
          <pc:sldLayoutMkLst>
            <pc:docMk/>
            <pc:sldMasterMk cId="3074658832" sldId="2147483648"/>
            <pc:sldLayoutMk cId="2902900991" sldId="2147483784"/>
          </pc:sldLayoutMkLst>
          <pc:spChg chg="mod">
            <ac:chgData name="Julian Ramirez" userId="S::julian.ramirez@gbsb.global::75b83ac6-fa4e-4589-9d0d-2f5734684cec" providerId="AD" clId="Web-{99917D67-054E-3D0E-61E1-725B4CBDABFF}" dt="2025-11-19T09:18:44.914" v="1"/>
            <ac:spMkLst>
              <pc:docMk/>
              <pc:sldMasterMk cId="3074658832" sldId="2147483648"/>
              <pc:sldLayoutMk cId="2902900991" sldId="2147483784"/>
              <ac:spMk id="2" creationId="{88C02903-F8CD-4FFA-8EFA-86AE2C5421DC}"/>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2902900991" sldId="2147483784"/>
              <ac:spMk id="3" creationId="{D2F0A657-D28E-455D-A50A-DBDDA3B069C0}"/>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2902900991" sldId="2147483784"/>
              <ac:spMk id="4" creationId="{22CF6CA2-8DE4-4AD9-B0A3-7798BA0F4D48}"/>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2902900991" sldId="2147483784"/>
              <ac:spMk id="5" creationId="{3BB31DAA-F560-429D-A64B-024A2C667F1B}"/>
            </ac:spMkLst>
          </pc:spChg>
        </pc:sldLayoutChg>
        <pc:sldLayoutChg chg="modSp del mod ord">
          <pc:chgData name="Julian Ramirez" userId="S::julian.ramirez@gbsb.global::75b83ac6-fa4e-4589-9d0d-2f5734684cec" providerId="AD" clId="Web-{99917D67-054E-3D0E-61E1-725B4CBDABFF}" dt="2025-11-19T09:18:45.983" v="2"/>
          <pc:sldLayoutMkLst>
            <pc:docMk/>
            <pc:sldMasterMk cId="3074658832" sldId="2147483648"/>
            <pc:sldLayoutMk cId="2204759662" sldId="2147483785"/>
          </pc:sldLayoutMkLst>
          <pc:spChg chg="mod">
            <ac:chgData name="Julian Ramirez" userId="S::julian.ramirez@gbsb.global::75b83ac6-fa4e-4589-9d0d-2f5734684cec" providerId="AD" clId="Web-{99917D67-054E-3D0E-61E1-725B4CBDABFF}" dt="2025-11-19T09:18:44.914" v="1"/>
            <ac:spMkLst>
              <pc:docMk/>
              <pc:sldMasterMk cId="3074658832" sldId="2147483648"/>
              <pc:sldLayoutMk cId="2204759662" sldId="2147483785"/>
              <ac:spMk id="2" creationId="{D85F70C2-F5F6-4B24-AC9D-7B484694EB50}"/>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2204759662" sldId="2147483785"/>
              <ac:spMk id="3" creationId="{7EAD4FCF-444A-4664-9782-FA5337FCE7CF}"/>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2204759662" sldId="2147483785"/>
              <ac:spMk id="4" creationId="{285A5CDD-535A-4FD4-8A54-CD3B9233EA86}"/>
            </ac:spMkLst>
          </pc:spChg>
        </pc:sldLayoutChg>
        <pc:sldLayoutChg chg="modSp del mod ord">
          <pc:chgData name="Julian Ramirez" userId="S::julian.ramirez@gbsb.global::75b83ac6-fa4e-4589-9d0d-2f5734684cec" providerId="AD" clId="Web-{99917D67-054E-3D0E-61E1-725B4CBDABFF}" dt="2025-11-19T09:18:45.983" v="2"/>
          <pc:sldLayoutMkLst>
            <pc:docMk/>
            <pc:sldMasterMk cId="3074658832" sldId="2147483648"/>
            <pc:sldLayoutMk cId="445432752" sldId="2147483786"/>
          </pc:sldLayoutMkLst>
          <pc:spChg chg="mod">
            <ac:chgData name="Julian Ramirez" userId="S::julian.ramirez@gbsb.global::75b83ac6-fa4e-4589-9d0d-2f5734684cec" providerId="AD" clId="Web-{99917D67-054E-3D0E-61E1-725B4CBDABFF}" dt="2025-11-19T09:18:44.914" v="1"/>
            <ac:spMkLst>
              <pc:docMk/>
              <pc:sldMasterMk cId="3074658832" sldId="2147483648"/>
              <pc:sldLayoutMk cId="445432752" sldId="2147483786"/>
              <ac:spMk id="2" creationId="{6A3D8C18-9A12-41F5-A511-206F338582DE}"/>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445432752" sldId="2147483786"/>
              <ac:spMk id="3" creationId="{93232065-D6A2-4976-BBF7-FD68F11C7FCC}"/>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445432752" sldId="2147483786"/>
              <ac:spMk id="4" creationId="{903C10F5-D7FE-4891-B73A-0B1642842549}"/>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445432752" sldId="2147483786"/>
              <ac:spMk id="5" creationId="{6264862C-AC30-468E-87CC-E8F0D25CE267}"/>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445432752" sldId="2147483786"/>
              <ac:spMk id="6" creationId="{048D84E8-C21F-48CF-8F39-417DFB60708E}"/>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445432752" sldId="2147483786"/>
              <ac:spMk id="7" creationId="{AD0230B2-1C0B-4735-B3E8-B2EA1E8CBE46}"/>
            </ac:spMkLst>
          </pc:spChg>
        </pc:sldLayoutChg>
        <pc:sldLayoutChg chg="modSp del mod ord">
          <pc:chgData name="Julian Ramirez" userId="S::julian.ramirez@gbsb.global::75b83ac6-fa4e-4589-9d0d-2f5734684cec" providerId="AD" clId="Web-{99917D67-054E-3D0E-61E1-725B4CBDABFF}" dt="2025-11-19T09:18:45.983" v="2"/>
          <pc:sldLayoutMkLst>
            <pc:docMk/>
            <pc:sldMasterMk cId="3074658832" sldId="2147483648"/>
            <pc:sldLayoutMk cId="3362585785" sldId="2147483787"/>
          </pc:sldLayoutMkLst>
          <pc:spChg chg="mod">
            <ac:chgData name="Julian Ramirez" userId="S::julian.ramirez@gbsb.global::75b83ac6-fa4e-4589-9d0d-2f5734684cec" providerId="AD" clId="Web-{99917D67-054E-3D0E-61E1-725B4CBDABFF}" dt="2025-11-19T09:18:44.914" v="1"/>
            <ac:spMkLst>
              <pc:docMk/>
              <pc:sldMasterMk cId="3074658832" sldId="2147483648"/>
              <pc:sldLayoutMk cId="3362585785" sldId="2147483787"/>
              <ac:spMk id="2" creationId="{835990CA-0980-4B2B-80A7-9E3B5AB266B7}"/>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3362585785" sldId="2147483787"/>
              <ac:spMk id="3" creationId="{A077B3D4-9495-4AC4-93A8-BFAEBFD1C729}"/>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3362585785" sldId="2147483787"/>
              <ac:spMk id="4" creationId="{65B2C392-A9C9-4D2A-9430-C9E65029CC5D}"/>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3362585785" sldId="2147483787"/>
              <ac:spMk id="5" creationId="{BDEE7244-730F-4719-9C9D-B12672342C03}"/>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3362585785" sldId="2147483787"/>
              <ac:spMk id="6" creationId="{B7AD21DC-42D4-4374-99B5-B1FC05D9D63B}"/>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3362585785" sldId="2147483787"/>
              <ac:spMk id="7" creationId="{291B9AEA-91F8-4AE6-B81C-0A9317BFC0D0}"/>
            </ac:spMkLst>
          </pc:spChg>
        </pc:sldLayoutChg>
        <pc:sldLayoutChg chg="modSp del mod ord">
          <pc:chgData name="Julian Ramirez" userId="S::julian.ramirez@gbsb.global::75b83ac6-fa4e-4589-9d0d-2f5734684cec" providerId="AD" clId="Web-{99917D67-054E-3D0E-61E1-725B4CBDABFF}" dt="2025-11-19T09:18:45.983" v="2"/>
          <pc:sldLayoutMkLst>
            <pc:docMk/>
            <pc:sldMasterMk cId="3074658832" sldId="2147483648"/>
            <pc:sldLayoutMk cId="3614185992" sldId="2147483788"/>
          </pc:sldLayoutMkLst>
          <pc:spChg chg="mod">
            <ac:chgData name="Julian Ramirez" userId="S::julian.ramirez@gbsb.global::75b83ac6-fa4e-4589-9d0d-2f5734684cec" providerId="AD" clId="Web-{99917D67-054E-3D0E-61E1-725B4CBDABFF}" dt="2025-11-19T09:18:44.914" v="1"/>
            <ac:spMkLst>
              <pc:docMk/>
              <pc:sldMasterMk cId="3074658832" sldId="2147483648"/>
              <pc:sldLayoutMk cId="3614185992" sldId="2147483788"/>
              <ac:spMk id="2" creationId="{E9977410-775D-41E1-A1CC-5439A11EE6BF}"/>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3614185992" sldId="2147483788"/>
              <ac:spMk id="3" creationId="{4800301E-41D6-45B7-BA16-AA49EAC8C704}"/>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3614185992" sldId="2147483788"/>
              <ac:spMk id="4" creationId="{BC3490FE-96DD-4FC4-B8E8-9730183D51F1}"/>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3614185992" sldId="2147483788"/>
              <ac:spMk id="5" creationId="{550923A2-69C6-4C83-A6DE-03A173C4F4E9}"/>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3614185992" sldId="2147483788"/>
              <ac:spMk id="6" creationId="{EE9EFFB4-79BF-4240-9153-F043A7FE1FFC}"/>
            </ac:spMkLst>
          </pc:spChg>
        </pc:sldLayoutChg>
        <pc:sldLayoutChg chg="modSp del mod ord">
          <pc:chgData name="Julian Ramirez" userId="S::julian.ramirez@gbsb.global::75b83ac6-fa4e-4589-9d0d-2f5734684cec" providerId="AD" clId="Web-{99917D67-054E-3D0E-61E1-725B4CBDABFF}" dt="2025-11-19T09:18:45.983" v="2"/>
          <pc:sldLayoutMkLst>
            <pc:docMk/>
            <pc:sldMasterMk cId="3074658832" sldId="2147483648"/>
            <pc:sldLayoutMk cId="4212385963" sldId="2147483789"/>
          </pc:sldLayoutMkLst>
          <pc:spChg chg="mod">
            <ac:chgData name="Julian Ramirez" userId="S::julian.ramirez@gbsb.global::75b83ac6-fa4e-4589-9d0d-2f5734684cec" providerId="AD" clId="Web-{99917D67-054E-3D0E-61E1-725B4CBDABFF}" dt="2025-11-19T09:18:44.914" v="1"/>
            <ac:spMkLst>
              <pc:docMk/>
              <pc:sldMasterMk cId="3074658832" sldId="2147483648"/>
              <pc:sldLayoutMk cId="4212385963" sldId="2147483789"/>
              <ac:spMk id="2" creationId="{B8686289-819F-49AA-8DED-7FEE3E4E3FD8}"/>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4212385963" sldId="2147483789"/>
              <ac:spMk id="3" creationId="{5754D067-A68A-4DC4-A84D-D444BEA558EF}"/>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4212385963" sldId="2147483789"/>
              <ac:spMk id="4" creationId="{DC05CEEF-3194-4A36-B649-4A0A9CA887D5}"/>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4212385963" sldId="2147483789"/>
              <ac:spMk id="5" creationId="{5ABC0D1A-8DDC-4990-BA7F-5E20BEE85E3A}"/>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4212385963" sldId="2147483789"/>
              <ac:spMk id="6" creationId="{0FBCE478-C962-42E3-B774-DDE049353089}"/>
            </ac:spMkLst>
          </pc:spChg>
        </pc:sldLayoutChg>
        <pc:sldLayoutChg chg="del mod ord">
          <pc:chgData name="Julian Ramirez" userId="S::julian.ramirez@gbsb.global::75b83ac6-fa4e-4589-9d0d-2f5734684cec" providerId="AD" clId="Web-{99917D67-054E-3D0E-61E1-725B4CBDABFF}" dt="2025-11-19T09:18:45.983" v="2"/>
          <pc:sldLayoutMkLst>
            <pc:docMk/>
            <pc:sldMasterMk cId="3074658832" sldId="2147483648"/>
            <pc:sldLayoutMk cId="806462110" sldId="2147483790"/>
          </pc:sldLayoutMkLst>
        </pc:sldLayoutChg>
        <pc:sldLayoutChg chg="modSp mod ord">
          <pc:chgData name="Julian Ramirez" userId="S::julian.ramirez@gbsb.global::75b83ac6-fa4e-4589-9d0d-2f5734684cec" providerId="AD" clId="Web-{99917D67-054E-3D0E-61E1-725B4CBDABFF}" dt="2025-11-19T09:18:44.914" v="1"/>
          <pc:sldLayoutMkLst>
            <pc:docMk/>
            <pc:sldMasterMk cId="3074658832" sldId="2147483648"/>
            <pc:sldLayoutMk cId="1045580574" sldId="2147483791"/>
          </pc:sldLayoutMkLst>
          <pc:spChg chg="mod">
            <ac:chgData name="Julian Ramirez" userId="S::julian.ramirez@gbsb.global::75b83ac6-fa4e-4589-9d0d-2f5734684cec" providerId="AD" clId="Web-{99917D67-054E-3D0E-61E1-725B4CBDABFF}" dt="2025-11-19T09:18:44.914" v="1"/>
            <ac:spMkLst>
              <pc:docMk/>
              <pc:sldMasterMk cId="3074658832" sldId="2147483648"/>
              <pc:sldLayoutMk cId="1045580574" sldId="2147483791"/>
              <ac:spMk id="2" creationId="{17BD1383-A146-4EAD-B03B-FF8D856EE9C9}"/>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045580574" sldId="2147483791"/>
              <ac:spMk id="3" creationId="{1222FB34-34D7-4A13-B956-D882F2907264}"/>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045580574" sldId="2147483791"/>
              <ac:spMk id="4" creationId="{B2AF97BC-4AAB-4023-AC61-4763BD322843}"/>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045580574" sldId="2147483791"/>
              <ac:spMk id="5" creationId="{8D809D62-D659-4D0A-82AD-4CF49005C8CB}"/>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045580574" sldId="2147483791"/>
              <ac:spMk id="6" creationId="{42B12030-523B-4C91-9DC0-4F04512962E6}"/>
            </ac:spMkLst>
          </pc:spChg>
        </pc:sldLayoutChg>
        <pc:sldLayoutChg chg="modSp del mod ord">
          <pc:chgData name="Julian Ramirez" userId="S::julian.ramirez@gbsb.global::75b83ac6-fa4e-4589-9d0d-2f5734684cec" providerId="AD" clId="Web-{99917D67-054E-3D0E-61E1-725B4CBDABFF}" dt="2025-11-19T09:18:45.983" v="2"/>
          <pc:sldLayoutMkLst>
            <pc:docMk/>
            <pc:sldMasterMk cId="3074658832" sldId="2147483648"/>
            <pc:sldLayoutMk cId="260769514" sldId="2147483792"/>
          </pc:sldLayoutMkLst>
          <pc:spChg chg="mod">
            <ac:chgData name="Julian Ramirez" userId="S::julian.ramirez@gbsb.global::75b83ac6-fa4e-4589-9d0d-2f5734684cec" providerId="AD" clId="Web-{99917D67-054E-3D0E-61E1-725B4CBDABFF}" dt="2025-11-19T09:18:44.914" v="1"/>
            <ac:spMkLst>
              <pc:docMk/>
              <pc:sldMasterMk cId="3074658832" sldId="2147483648"/>
              <pc:sldLayoutMk cId="260769514" sldId="2147483792"/>
              <ac:spMk id="2" creationId="{11F5C233-375D-4233-871A-5606010CF823}"/>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260769514" sldId="2147483792"/>
              <ac:spMk id="3" creationId="{7A6B8DDB-C8B1-4030-920E-5F5216DB5A81}"/>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260769514" sldId="2147483792"/>
              <ac:spMk id="4" creationId="{A71CF2C5-9ABB-460B-AF5A-5F52ADA03715}"/>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260769514" sldId="2147483792"/>
              <ac:spMk id="5" creationId="{203611DC-FB7A-40BB-8E99-D581AA43CD4F}"/>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260769514" sldId="2147483792"/>
              <ac:spMk id="6" creationId="{683E7564-63F5-45BD-8CDC-0F811BC769F9}"/>
            </ac:spMkLst>
          </pc:spChg>
        </pc:sldLayoutChg>
        <pc:sldLayoutChg chg="modSp del mod ord">
          <pc:chgData name="Julian Ramirez" userId="S::julian.ramirez@gbsb.global::75b83ac6-fa4e-4589-9d0d-2f5734684cec" providerId="AD" clId="Web-{99917D67-054E-3D0E-61E1-725B4CBDABFF}" dt="2025-11-19T09:18:45.983" v="2"/>
          <pc:sldLayoutMkLst>
            <pc:docMk/>
            <pc:sldMasterMk cId="3074658832" sldId="2147483648"/>
            <pc:sldLayoutMk cId="141896398" sldId="2147483793"/>
          </pc:sldLayoutMkLst>
          <pc:spChg chg="mod">
            <ac:chgData name="Julian Ramirez" userId="S::julian.ramirez@gbsb.global::75b83ac6-fa4e-4589-9d0d-2f5734684cec" providerId="AD" clId="Web-{99917D67-054E-3D0E-61E1-725B4CBDABFF}" dt="2025-11-19T09:18:44.914" v="1"/>
            <ac:spMkLst>
              <pc:docMk/>
              <pc:sldMasterMk cId="3074658832" sldId="2147483648"/>
              <pc:sldLayoutMk cId="141896398" sldId="2147483793"/>
              <ac:spMk id="2" creationId="{904261AC-7853-46F8-8B21-4BC12B2DBB28}"/>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41896398" sldId="2147483793"/>
              <ac:spMk id="3" creationId="{B7851E55-FD7C-4B6B-B691-19293A13D0A9}"/>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41896398" sldId="2147483793"/>
              <ac:spMk id="4" creationId="{634311A7-C3DF-4371-BA98-518132B4F146}"/>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41896398" sldId="2147483793"/>
              <ac:spMk id="5" creationId="{0CED73A4-1DDE-407D-A591-2A6B188C8BDA}"/>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41896398" sldId="2147483793"/>
              <ac:spMk id="6" creationId="{339D44C5-D01A-474F-A7BB-6EAD3B8CE067}"/>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41896398" sldId="2147483793"/>
              <ac:spMk id="7" creationId="{1C3796DA-E9D0-492A-9C9D-0E6AD6E5F0E9}"/>
            </ac:spMkLst>
          </pc:spChg>
        </pc:sldLayoutChg>
        <pc:sldLayoutChg chg="modSp del mod ord">
          <pc:chgData name="Julian Ramirez" userId="S::julian.ramirez@gbsb.global::75b83ac6-fa4e-4589-9d0d-2f5734684cec" providerId="AD" clId="Web-{99917D67-054E-3D0E-61E1-725B4CBDABFF}" dt="2025-11-19T09:18:45.983" v="2"/>
          <pc:sldLayoutMkLst>
            <pc:docMk/>
            <pc:sldMasterMk cId="3074658832" sldId="2147483648"/>
            <pc:sldLayoutMk cId="1638223057" sldId="2147483794"/>
          </pc:sldLayoutMkLst>
          <pc:spChg chg="mod">
            <ac:chgData name="Julian Ramirez" userId="S::julian.ramirez@gbsb.global::75b83ac6-fa4e-4589-9d0d-2f5734684cec" providerId="AD" clId="Web-{99917D67-054E-3D0E-61E1-725B4CBDABFF}" dt="2025-11-19T09:18:44.914" v="1"/>
            <ac:spMkLst>
              <pc:docMk/>
              <pc:sldMasterMk cId="3074658832" sldId="2147483648"/>
              <pc:sldLayoutMk cId="1638223057" sldId="2147483794"/>
              <ac:spMk id="2" creationId="{DDB79181-543C-4020-8210-DCFE6BA8447B}"/>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638223057" sldId="2147483794"/>
              <ac:spMk id="3" creationId="{C5463C83-639F-4BC5-A5EE-346583FDEB4F}"/>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638223057" sldId="2147483794"/>
              <ac:spMk id="4" creationId="{6E8FC8F6-D806-4752-AF37-CA35B6E1FAF7}"/>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638223057" sldId="2147483794"/>
              <ac:spMk id="5" creationId="{03BE360F-7BFC-4051-9353-FF0F6A96CBC1}"/>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638223057" sldId="2147483794"/>
              <ac:spMk id="6" creationId="{C186232C-D9F6-416B-9230-B2C766F98174}"/>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638223057" sldId="2147483794"/>
              <ac:spMk id="7" creationId="{49A14627-0A09-4E26-B193-F351174359C0}"/>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638223057" sldId="2147483794"/>
              <ac:spMk id="8" creationId="{09D8180A-7C21-4321-8A66-60F0903C3B3C}"/>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638223057" sldId="2147483794"/>
              <ac:spMk id="9" creationId="{DDB80743-51B6-40BE-B80A-795F214FAFC6}"/>
            </ac:spMkLst>
          </pc:spChg>
        </pc:sldLayoutChg>
        <pc:sldLayoutChg chg="modSp del mod ord">
          <pc:chgData name="Julian Ramirez" userId="S::julian.ramirez@gbsb.global::75b83ac6-fa4e-4589-9d0d-2f5734684cec" providerId="AD" clId="Web-{99917D67-054E-3D0E-61E1-725B4CBDABFF}" dt="2025-11-19T09:18:45.983" v="2"/>
          <pc:sldLayoutMkLst>
            <pc:docMk/>
            <pc:sldMasterMk cId="3074658832" sldId="2147483648"/>
            <pc:sldLayoutMk cId="2902900991" sldId="2147483795"/>
          </pc:sldLayoutMkLst>
          <pc:spChg chg="mod">
            <ac:chgData name="Julian Ramirez" userId="S::julian.ramirez@gbsb.global::75b83ac6-fa4e-4589-9d0d-2f5734684cec" providerId="AD" clId="Web-{99917D67-054E-3D0E-61E1-725B4CBDABFF}" dt="2025-11-19T09:18:44.914" v="1"/>
            <ac:spMkLst>
              <pc:docMk/>
              <pc:sldMasterMk cId="3074658832" sldId="2147483648"/>
              <pc:sldLayoutMk cId="2902900991" sldId="2147483795"/>
              <ac:spMk id="2" creationId="{88C02903-F8CD-4FFA-8EFA-86AE2C5421DC}"/>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2902900991" sldId="2147483795"/>
              <ac:spMk id="3" creationId="{D2F0A657-D28E-455D-A50A-DBDDA3B069C0}"/>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2902900991" sldId="2147483795"/>
              <ac:spMk id="4" creationId="{22CF6CA2-8DE4-4AD9-B0A3-7798BA0F4D48}"/>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2902900991" sldId="2147483795"/>
              <ac:spMk id="5" creationId="{3BB31DAA-F560-429D-A64B-024A2C667F1B}"/>
            </ac:spMkLst>
          </pc:spChg>
        </pc:sldLayoutChg>
        <pc:sldLayoutChg chg="modSp del mod ord">
          <pc:chgData name="Julian Ramirez" userId="S::julian.ramirez@gbsb.global::75b83ac6-fa4e-4589-9d0d-2f5734684cec" providerId="AD" clId="Web-{99917D67-054E-3D0E-61E1-725B4CBDABFF}" dt="2025-11-19T09:18:45.983" v="2"/>
          <pc:sldLayoutMkLst>
            <pc:docMk/>
            <pc:sldMasterMk cId="3074658832" sldId="2147483648"/>
            <pc:sldLayoutMk cId="2204759662" sldId="2147483796"/>
          </pc:sldLayoutMkLst>
          <pc:spChg chg="mod">
            <ac:chgData name="Julian Ramirez" userId="S::julian.ramirez@gbsb.global::75b83ac6-fa4e-4589-9d0d-2f5734684cec" providerId="AD" clId="Web-{99917D67-054E-3D0E-61E1-725B4CBDABFF}" dt="2025-11-19T09:18:44.914" v="1"/>
            <ac:spMkLst>
              <pc:docMk/>
              <pc:sldMasterMk cId="3074658832" sldId="2147483648"/>
              <pc:sldLayoutMk cId="2204759662" sldId="2147483796"/>
              <ac:spMk id="2" creationId="{D85F70C2-F5F6-4B24-AC9D-7B484694EB50}"/>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2204759662" sldId="2147483796"/>
              <ac:spMk id="3" creationId="{7EAD4FCF-444A-4664-9782-FA5337FCE7CF}"/>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2204759662" sldId="2147483796"/>
              <ac:spMk id="4" creationId="{285A5CDD-535A-4FD4-8A54-CD3B9233EA86}"/>
            </ac:spMkLst>
          </pc:spChg>
        </pc:sldLayoutChg>
        <pc:sldLayoutChg chg="modSp del mod ord">
          <pc:chgData name="Julian Ramirez" userId="S::julian.ramirez@gbsb.global::75b83ac6-fa4e-4589-9d0d-2f5734684cec" providerId="AD" clId="Web-{99917D67-054E-3D0E-61E1-725B4CBDABFF}" dt="2025-11-19T09:18:45.983" v="2"/>
          <pc:sldLayoutMkLst>
            <pc:docMk/>
            <pc:sldMasterMk cId="3074658832" sldId="2147483648"/>
            <pc:sldLayoutMk cId="445432752" sldId="2147483797"/>
          </pc:sldLayoutMkLst>
          <pc:spChg chg="mod">
            <ac:chgData name="Julian Ramirez" userId="S::julian.ramirez@gbsb.global::75b83ac6-fa4e-4589-9d0d-2f5734684cec" providerId="AD" clId="Web-{99917D67-054E-3D0E-61E1-725B4CBDABFF}" dt="2025-11-19T09:18:44.914" v="1"/>
            <ac:spMkLst>
              <pc:docMk/>
              <pc:sldMasterMk cId="3074658832" sldId="2147483648"/>
              <pc:sldLayoutMk cId="445432752" sldId="2147483797"/>
              <ac:spMk id="2" creationId="{6A3D8C18-9A12-41F5-A511-206F338582DE}"/>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445432752" sldId="2147483797"/>
              <ac:spMk id="3" creationId="{93232065-D6A2-4976-BBF7-FD68F11C7FCC}"/>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445432752" sldId="2147483797"/>
              <ac:spMk id="4" creationId="{903C10F5-D7FE-4891-B73A-0B1642842549}"/>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445432752" sldId="2147483797"/>
              <ac:spMk id="5" creationId="{6264862C-AC30-468E-87CC-E8F0D25CE267}"/>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445432752" sldId="2147483797"/>
              <ac:spMk id="6" creationId="{048D84E8-C21F-48CF-8F39-417DFB60708E}"/>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445432752" sldId="2147483797"/>
              <ac:spMk id="7" creationId="{AD0230B2-1C0B-4735-B3E8-B2EA1E8CBE46}"/>
            </ac:spMkLst>
          </pc:spChg>
        </pc:sldLayoutChg>
        <pc:sldLayoutChg chg="modSp del mod ord">
          <pc:chgData name="Julian Ramirez" userId="S::julian.ramirez@gbsb.global::75b83ac6-fa4e-4589-9d0d-2f5734684cec" providerId="AD" clId="Web-{99917D67-054E-3D0E-61E1-725B4CBDABFF}" dt="2025-11-19T09:18:45.983" v="2"/>
          <pc:sldLayoutMkLst>
            <pc:docMk/>
            <pc:sldMasterMk cId="3074658832" sldId="2147483648"/>
            <pc:sldLayoutMk cId="3362585785" sldId="2147483798"/>
          </pc:sldLayoutMkLst>
          <pc:spChg chg="mod">
            <ac:chgData name="Julian Ramirez" userId="S::julian.ramirez@gbsb.global::75b83ac6-fa4e-4589-9d0d-2f5734684cec" providerId="AD" clId="Web-{99917D67-054E-3D0E-61E1-725B4CBDABFF}" dt="2025-11-19T09:18:44.914" v="1"/>
            <ac:spMkLst>
              <pc:docMk/>
              <pc:sldMasterMk cId="3074658832" sldId="2147483648"/>
              <pc:sldLayoutMk cId="3362585785" sldId="2147483798"/>
              <ac:spMk id="2" creationId="{835990CA-0980-4B2B-80A7-9E3B5AB266B7}"/>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3362585785" sldId="2147483798"/>
              <ac:spMk id="3" creationId="{A077B3D4-9495-4AC4-93A8-BFAEBFD1C729}"/>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3362585785" sldId="2147483798"/>
              <ac:spMk id="4" creationId="{65B2C392-A9C9-4D2A-9430-C9E65029CC5D}"/>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3362585785" sldId="2147483798"/>
              <ac:spMk id="5" creationId="{BDEE7244-730F-4719-9C9D-B12672342C03}"/>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3362585785" sldId="2147483798"/>
              <ac:spMk id="6" creationId="{B7AD21DC-42D4-4374-99B5-B1FC05D9D63B}"/>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3362585785" sldId="2147483798"/>
              <ac:spMk id="7" creationId="{291B9AEA-91F8-4AE6-B81C-0A9317BFC0D0}"/>
            </ac:spMkLst>
          </pc:spChg>
        </pc:sldLayoutChg>
        <pc:sldLayoutChg chg="modSp del mod ord">
          <pc:chgData name="Julian Ramirez" userId="S::julian.ramirez@gbsb.global::75b83ac6-fa4e-4589-9d0d-2f5734684cec" providerId="AD" clId="Web-{99917D67-054E-3D0E-61E1-725B4CBDABFF}" dt="2025-11-19T09:18:45.983" v="2"/>
          <pc:sldLayoutMkLst>
            <pc:docMk/>
            <pc:sldMasterMk cId="3074658832" sldId="2147483648"/>
            <pc:sldLayoutMk cId="3614185992" sldId="2147483799"/>
          </pc:sldLayoutMkLst>
          <pc:spChg chg="mod">
            <ac:chgData name="Julian Ramirez" userId="S::julian.ramirez@gbsb.global::75b83ac6-fa4e-4589-9d0d-2f5734684cec" providerId="AD" clId="Web-{99917D67-054E-3D0E-61E1-725B4CBDABFF}" dt="2025-11-19T09:18:44.914" v="1"/>
            <ac:spMkLst>
              <pc:docMk/>
              <pc:sldMasterMk cId="3074658832" sldId="2147483648"/>
              <pc:sldLayoutMk cId="3614185992" sldId="2147483799"/>
              <ac:spMk id="2" creationId="{E9977410-775D-41E1-A1CC-5439A11EE6BF}"/>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3614185992" sldId="2147483799"/>
              <ac:spMk id="3" creationId="{4800301E-41D6-45B7-BA16-AA49EAC8C704}"/>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3614185992" sldId="2147483799"/>
              <ac:spMk id="4" creationId="{BC3490FE-96DD-4FC4-B8E8-9730183D51F1}"/>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3614185992" sldId="2147483799"/>
              <ac:spMk id="5" creationId="{550923A2-69C6-4C83-A6DE-03A173C4F4E9}"/>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3614185992" sldId="2147483799"/>
              <ac:spMk id="6" creationId="{EE9EFFB4-79BF-4240-9153-F043A7FE1FFC}"/>
            </ac:spMkLst>
          </pc:spChg>
        </pc:sldLayoutChg>
        <pc:sldLayoutChg chg="modSp del mod ord">
          <pc:chgData name="Julian Ramirez" userId="S::julian.ramirez@gbsb.global::75b83ac6-fa4e-4589-9d0d-2f5734684cec" providerId="AD" clId="Web-{99917D67-054E-3D0E-61E1-725B4CBDABFF}" dt="2025-11-19T09:18:45.983" v="2"/>
          <pc:sldLayoutMkLst>
            <pc:docMk/>
            <pc:sldMasterMk cId="3074658832" sldId="2147483648"/>
            <pc:sldLayoutMk cId="4212385963" sldId="2147483800"/>
          </pc:sldLayoutMkLst>
          <pc:spChg chg="mod">
            <ac:chgData name="Julian Ramirez" userId="S::julian.ramirez@gbsb.global::75b83ac6-fa4e-4589-9d0d-2f5734684cec" providerId="AD" clId="Web-{99917D67-054E-3D0E-61E1-725B4CBDABFF}" dt="2025-11-19T09:18:44.914" v="1"/>
            <ac:spMkLst>
              <pc:docMk/>
              <pc:sldMasterMk cId="3074658832" sldId="2147483648"/>
              <pc:sldLayoutMk cId="4212385963" sldId="2147483800"/>
              <ac:spMk id="2" creationId="{B8686289-819F-49AA-8DED-7FEE3E4E3FD8}"/>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4212385963" sldId="2147483800"/>
              <ac:spMk id="3" creationId="{5754D067-A68A-4DC4-A84D-D444BEA558EF}"/>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4212385963" sldId="2147483800"/>
              <ac:spMk id="4" creationId="{DC05CEEF-3194-4A36-B649-4A0A9CA887D5}"/>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4212385963" sldId="2147483800"/>
              <ac:spMk id="5" creationId="{5ABC0D1A-8DDC-4990-BA7F-5E20BEE85E3A}"/>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4212385963" sldId="2147483800"/>
              <ac:spMk id="6" creationId="{0FBCE478-C962-42E3-B774-DDE049353089}"/>
            </ac:spMkLst>
          </pc:spChg>
        </pc:sldLayoutChg>
        <pc:sldLayoutChg chg="del mod ord">
          <pc:chgData name="Julian Ramirez" userId="S::julian.ramirez@gbsb.global::75b83ac6-fa4e-4589-9d0d-2f5734684cec" providerId="AD" clId="Web-{99917D67-054E-3D0E-61E1-725B4CBDABFF}" dt="2025-11-19T09:18:45.983" v="2"/>
          <pc:sldLayoutMkLst>
            <pc:docMk/>
            <pc:sldMasterMk cId="3074658832" sldId="2147483648"/>
            <pc:sldLayoutMk cId="806462110" sldId="2147483801"/>
          </pc:sldLayoutMkLst>
        </pc:sldLayoutChg>
        <pc:sldLayoutChg chg="modSp mod ord">
          <pc:chgData name="Julian Ramirez" userId="S::julian.ramirez@gbsb.global::75b83ac6-fa4e-4589-9d0d-2f5734684cec" providerId="AD" clId="Web-{99917D67-054E-3D0E-61E1-725B4CBDABFF}" dt="2025-11-19T09:18:44.914" v="1"/>
          <pc:sldLayoutMkLst>
            <pc:docMk/>
            <pc:sldMasterMk cId="3074658832" sldId="2147483648"/>
            <pc:sldLayoutMk cId="1045580574" sldId="2147483802"/>
          </pc:sldLayoutMkLst>
          <pc:spChg chg="mod">
            <ac:chgData name="Julian Ramirez" userId="S::julian.ramirez@gbsb.global::75b83ac6-fa4e-4589-9d0d-2f5734684cec" providerId="AD" clId="Web-{99917D67-054E-3D0E-61E1-725B4CBDABFF}" dt="2025-11-19T09:18:44.914" v="1"/>
            <ac:spMkLst>
              <pc:docMk/>
              <pc:sldMasterMk cId="3074658832" sldId="2147483648"/>
              <pc:sldLayoutMk cId="1045580574" sldId="2147483802"/>
              <ac:spMk id="2" creationId="{17BD1383-A146-4EAD-B03B-FF8D856EE9C9}"/>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045580574" sldId="2147483802"/>
              <ac:spMk id="3" creationId="{1222FB34-34D7-4A13-B956-D882F2907264}"/>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045580574" sldId="2147483802"/>
              <ac:spMk id="4" creationId="{B2AF97BC-4AAB-4023-AC61-4763BD322843}"/>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045580574" sldId="2147483802"/>
              <ac:spMk id="5" creationId="{8D809D62-D659-4D0A-82AD-4CF49005C8CB}"/>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045580574" sldId="2147483802"/>
              <ac:spMk id="6" creationId="{42B12030-523B-4C91-9DC0-4F04512962E6}"/>
            </ac:spMkLst>
          </pc:spChg>
        </pc:sldLayoutChg>
        <pc:sldLayoutChg chg="modSp del mod ord">
          <pc:chgData name="Julian Ramirez" userId="S::julian.ramirez@gbsb.global::75b83ac6-fa4e-4589-9d0d-2f5734684cec" providerId="AD" clId="Web-{99917D67-054E-3D0E-61E1-725B4CBDABFF}" dt="2025-11-19T09:18:45.983" v="2"/>
          <pc:sldLayoutMkLst>
            <pc:docMk/>
            <pc:sldMasterMk cId="3074658832" sldId="2147483648"/>
            <pc:sldLayoutMk cId="260769514" sldId="2147483803"/>
          </pc:sldLayoutMkLst>
          <pc:spChg chg="mod">
            <ac:chgData name="Julian Ramirez" userId="S::julian.ramirez@gbsb.global::75b83ac6-fa4e-4589-9d0d-2f5734684cec" providerId="AD" clId="Web-{99917D67-054E-3D0E-61E1-725B4CBDABFF}" dt="2025-11-19T09:18:44.914" v="1"/>
            <ac:spMkLst>
              <pc:docMk/>
              <pc:sldMasterMk cId="3074658832" sldId="2147483648"/>
              <pc:sldLayoutMk cId="260769514" sldId="2147483803"/>
              <ac:spMk id="2" creationId="{11F5C233-375D-4233-871A-5606010CF823}"/>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260769514" sldId="2147483803"/>
              <ac:spMk id="3" creationId="{7A6B8DDB-C8B1-4030-920E-5F5216DB5A81}"/>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260769514" sldId="2147483803"/>
              <ac:spMk id="4" creationId="{A71CF2C5-9ABB-460B-AF5A-5F52ADA03715}"/>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260769514" sldId="2147483803"/>
              <ac:spMk id="5" creationId="{203611DC-FB7A-40BB-8E99-D581AA43CD4F}"/>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260769514" sldId="2147483803"/>
              <ac:spMk id="6" creationId="{683E7564-63F5-45BD-8CDC-0F811BC769F9}"/>
            </ac:spMkLst>
          </pc:spChg>
        </pc:sldLayoutChg>
        <pc:sldLayoutChg chg="modSp del mod ord">
          <pc:chgData name="Julian Ramirez" userId="S::julian.ramirez@gbsb.global::75b83ac6-fa4e-4589-9d0d-2f5734684cec" providerId="AD" clId="Web-{99917D67-054E-3D0E-61E1-725B4CBDABFF}" dt="2025-11-19T09:18:45.983" v="2"/>
          <pc:sldLayoutMkLst>
            <pc:docMk/>
            <pc:sldMasterMk cId="3074658832" sldId="2147483648"/>
            <pc:sldLayoutMk cId="141896398" sldId="2147483804"/>
          </pc:sldLayoutMkLst>
          <pc:spChg chg="mod">
            <ac:chgData name="Julian Ramirez" userId="S::julian.ramirez@gbsb.global::75b83ac6-fa4e-4589-9d0d-2f5734684cec" providerId="AD" clId="Web-{99917D67-054E-3D0E-61E1-725B4CBDABFF}" dt="2025-11-19T09:18:44.914" v="1"/>
            <ac:spMkLst>
              <pc:docMk/>
              <pc:sldMasterMk cId="3074658832" sldId="2147483648"/>
              <pc:sldLayoutMk cId="141896398" sldId="2147483804"/>
              <ac:spMk id="2" creationId="{904261AC-7853-46F8-8B21-4BC12B2DBB28}"/>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41896398" sldId="2147483804"/>
              <ac:spMk id="3" creationId="{B7851E55-FD7C-4B6B-B691-19293A13D0A9}"/>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41896398" sldId="2147483804"/>
              <ac:spMk id="4" creationId="{634311A7-C3DF-4371-BA98-518132B4F146}"/>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41896398" sldId="2147483804"/>
              <ac:spMk id="5" creationId="{0CED73A4-1DDE-407D-A591-2A6B188C8BDA}"/>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41896398" sldId="2147483804"/>
              <ac:spMk id="6" creationId="{339D44C5-D01A-474F-A7BB-6EAD3B8CE067}"/>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41896398" sldId="2147483804"/>
              <ac:spMk id="7" creationId="{1C3796DA-E9D0-492A-9C9D-0E6AD6E5F0E9}"/>
            </ac:spMkLst>
          </pc:spChg>
        </pc:sldLayoutChg>
        <pc:sldLayoutChg chg="modSp del mod ord">
          <pc:chgData name="Julian Ramirez" userId="S::julian.ramirez@gbsb.global::75b83ac6-fa4e-4589-9d0d-2f5734684cec" providerId="AD" clId="Web-{99917D67-054E-3D0E-61E1-725B4CBDABFF}" dt="2025-11-19T09:18:45.983" v="2"/>
          <pc:sldLayoutMkLst>
            <pc:docMk/>
            <pc:sldMasterMk cId="3074658832" sldId="2147483648"/>
            <pc:sldLayoutMk cId="1638223057" sldId="2147483805"/>
          </pc:sldLayoutMkLst>
          <pc:spChg chg="mod">
            <ac:chgData name="Julian Ramirez" userId="S::julian.ramirez@gbsb.global::75b83ac6-fa4e-4589-9d0d-2f5734684cec" providerId="AD" clId="Web-{99917D67-054E-3D0E-61E1-725B4CBDABFF}" dt="2025-11-19T09:18:44.914" v="1"/>
            <ac:spMkLst>
              <pc:docMk/>
              <pc:sldMasterMk cId="3074658832" sldId="2147483648"/>
              <pc:sldLayoutMk cId="1638223057" sldId="2147483805"/>
              <ac:spMk id="2" creationId="{DDB79181-543C-4020-8210-DCFE6BA8447B}"/>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638223057" sldId="2147483805"/>
              <ac:spMk id="3" creationId="{C5463C83-639F-4BC5-A5EE-346583FDEB4F}"/>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638223057" sldId="2147483805"/>
              <ac:spMk id="4" creationId="{6E8FC8F6-D806-4752-AF37-CA35B6E1FAF7}"/>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638223057" sldId="2147483805"/>
              <ac:spMk id="5" creationId="{03BE360F-7BFC-4051-9353-FF0F6A96CBC1}"/>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638223057" sldId="2147483805"/>
              <ac:spMk id="6" creationId="{C186232C-D9F6-416B-9230-B2C766F98174}"/>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638223057" sldId="2147483805"/>
              <ac:spMk id="7" creationId="{49A14627-0A09-4E26-B193-F351174359C0}"/>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638223057" sldId="2147483805"/>
              <ac:spMk id="8" creationId="{09D8180A-7C21-4321-8A66-60F0903C3B3C}"/>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638223057" sldId="2147483805"/>
              <ac:spMk id="9" creationId="{DDB80743-51B6-40BE-B80A-795F214FAFC6}"/>
            </ac:spMkLst>
          </pc:spChg>
        </pc:sldLayoutChg>
        <pc:sldLayoutChg chg="modSp del mod ord">
          <pc:chgData name="Julian Ramirez" userId="S::julian.ramirez@gbsb.global::75b83ac6-fa4e-4589-9d0d-2f5734684cec" providerId="AD" clId="Web-{99917D67-054E-3D0E-61E1-725B4CBDABFF}" dt="2025-11-19T09:18:45.983" v="2"/>
          <pc:sldLayoutMkLst>
            <pc:docMk/>
            <pc:sldMasterMk cId="3074658832" sldId="2147483648"/>
            <pc:sldLayoutMk cId="2902900991" sldId="2147483806"/>
          </pc:sldLayoutMkLst>
          <pc:spChg chg="mod">
            <ac:chgData name="Julian Ramirez" userId="S::julian.ramirez@gbsb.global::75b83ac6-fa4e-4589-9d0d-2f5734684cec" providerId="AD" clId="Web-{99917D67-054E-3D0E-61E1-725B4CBDABFF}" dt="2025-11-19T09:18:44.914" v="1"/>
            <ac:spMkLst>
              <pc:docMk/>
              <pc:sldMasterMk cId="3074658832" sldId="2147483648"/>
              <pc:sldLayoutMk cId="2902900991" sldId="2147483806"/>
              <ac:spMk id="2" creationId="{88C02903-F8CD-4FFA-8EFA-86AE2C5421DC}"/>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2902900991" sldId="2147483806"/>
              <ac:spMk id="3" creationId="{D2F0A657-D28E-455D-A50A-DBDDA3B069C0}"/>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2902900991" sldId="2147483806"/>
              <ac:spMk id="4" creationId="{22CF6CA2-8DE4-4AD9-B0A3-7798BA0F4D48}"/>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2902900991" sldId="2147483806"/>
              <ac:spMk id="5" creationId="{3BB31DAA-F560-429D-A64B-024A2C667F1B}"/>
            </ac:spMkLst>
          </pc:spChg>
        </pc:sldLayoutChg>
        <pc:sldLayoutChg chg="modSp del mod ord">
          <pc:chgData name="Julian Ramirez" userId="S::julian.ramirez@gbsb.global::75b83ac6-fa4e-4589-9d0d-2f5734684cec" providerId="AD" clId="Web-{99917D67-054E-3D0E-61E1-725B4CBDABFF}" dt="2025-11-19T09:18:45.983" v="2"/>
          <pc:sldLayoutMkLst>
            <pc:docMk/>
            <pc:sldMasterMk cId="3074658832" sldId="2147483648"/>
            <pc:sldLayoutMk cId="2204759662" sldId="2147483807"/>
          </pc:sldLayoutMkLst>
          <pc:spChg chg="mod">
            <ac:chgData name="Julian Ramirez" userId="S::julian.ramirez@gbsb.global::75b83ac6-fa4e-4589-9d0d-2f5734684cec" providerId="AD" clId="Web-{99917D67-054E-3D0E-61E1-725B4CBDABFF}" dt="2025-11-19T09:18:44.914" v="1"/>
            <ac:spMkLst>
              <pc:docMk/>
              <pc:sldMasterMk cId="3074658832" sldId="2147483648"/>
              <pc:sldLayoutMk cId="2204759662" sldId="2147483807"/>
              <ac:spMk id="2" creationId="{D85F70C2-F5F6-4B24-AC9D-7B484694EB50}"/>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2204759662" sldId="2147483807"/>
              <ac:spMk id="3" creationId="{7EAD4FCF-444A-4664-9782-FA5337FCE7CF}"/>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2204759662" sldId="2147483807"/>
              <ac:spMk id="4" creationId="{285A5CDD-535A-4FD4-8A54-CD3B9233EA86}"/>
            </ac:spMkLst>
          </pc:spChg>
        </pc:sldLayoutChg>
        <pc:sldLayoutChg chg="modSp del mod ord">
          <pc:chgData name="Julian Ramirez" userId="S::julian.ramirez@gbsb.global::75b83ac6-fa4e-4589-9d0d-2f5734684cec" providerId="AD" clId="Web-{99917D67-054E-3D0E-61E1-725B4CBDABFF}" dt="2025-11-19T09:18:45.983" v="2"/>
          <pc:sldLayoutMkLst>
            <pc:docMk/>
            <pc:sldMasterMk cId="3074658832" sldId="2147483648"/>
            <pc:sldLayoutMk cId="445432752" sldId="2147483808"/>
          </pc:sldLayoutMkLst>
          <pc:spChg chg="mod">
            <ac:chgData name="Julian Ramirez" userId="S::julian.ramirez@gbsb.global::75b83ac6-fa4e-4589-9d0d-2f5734684cec" providerId="AD" clId="Web-{99917D67-054E-3D0E-61E1-725B4CBDABFF}" dt="2025-11-19T09:18:44.914" v="1"/>
            <ac:spMkLst>
              <pc:docMk/>
              <pc:sldMasterMk cId="3074658832" sldId="2147483648"/>
              <pc:sldLayoutMk cId="445432752" sldId="2147483808"/>
              <ac:spMk id="2" creationId="{6A3D8C18-9A12-41F5-A511-206F338582DE}"/>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445432752" sldId="2147483808"/>
              <ac:spMk id="3" creationId="{93232065-D6A2-4976-BBF7-FD68F11C7FCC}"/>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445432752" sldId="2147483808"/>
              <ac:spMk id="4" creationId="{903C10F5-D7FE-4891-B73A-0B1642842549}"/>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445432752" sldId="2147483808"/>
              <ac:spMk id="5" creationId="{6264862C-AC30-468E-87CC-E8F0D25CE267}"/>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445432752" sldId="2147483808"/>
              <ac:spMk id="6" creationId="{048D84E8-C21F-48CF-8F39-417DFB60708E}"/>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445432752" sldId="2147483808"/>
              <ac:spMk id="7" creationId="{AD0230B2-1C0B-4735-B3E8-B2EA1E8CBE46}"/>
            </ac:spMkLst>
          </pc:spChg>
        </pc:sldLayoutChg>
        <pc:sldLayoutChg chg="modSp del mod ord">
          <pc:chgData name="Julian Ramirez" userId="S::julian.ramirez@gbsb.global::75b83ac6-fa4e-4589-9d0d-2f5734684cec" providerId="AD" clId="Web-{99917D67-054E-3D0E-61E1-725B4CBDABFF}" dt="2025-11-19T09:18:45.983" v="2"/>
          <pc:sldLayoutMkLst>
            <pc:docMk/>
            <pc:sldMasterMk cId="3074658832" sldId="2147483648"/>
            <pc:sldLayoutMk cId="3362585785" sldId="2147483809"/>
          </pc:sldLayoutMkLst>
          <pc:spChg chg="mod">
            <ac:chgData name="Julian Ramirez" userId="S::julian.ramirez@gbsb.global::75b83ac6-fa4e-4589-9d0d-2f5734684cec" providerId="AD" clId="Web-{99917D67-054E-3D0E-61E1-725B4CBDABFF}" dt="2025-11-19T09:18:44.914" v="1"/>
            <ac:spMkLst>
              <pc:docMk/>
              <pc:sldMasterMk cId="3074658832" sldId="2147483648"/>
              <pc:sldLayoutMk cId="3362585785" sldId="2147483809"/>
              <ac:spMk id="2" creationId="{835990CA-0980-4B2B-80A7-9E3B5AB266B7}"/>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3362585785" sldId="2147483809"/>
              <ac:spMk id="3" creationId="{A077B3D4-9495-4AC4-93A8-BFAEBFD1C729}"/>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3362585785" sldId="2147483809"/>
              <ac:spMk id="4" creationId="{65B2C392-A9C9-4D2A-9430-C9E65029CC5D}"/>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3362585785" sldId="2147483809"/>
              <ac:spMk id="5" creationId="{BDEE7244-730F-4719-9C9D-B12672342C03}"/>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3362585785" sldId="2147483809"/>
              <ac:spMk id="6" creationId="{B7AD21DC-42D4-4374-99B5-B1FC05D9D63B}"/>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3362585785" sldId="2147483809"/>
              <ac:spMk id="7" creationId="{291B9AEA-91F8-4AE6-B81C-0A9317BFC0D0}"/>
            </ac:spMkLst>
          </pc:spChg>
        </pc:sldLayoutChg>
        <pc:sldLayoutChg chg="modSp del mod ord">
          <pc:chgData name="Julian Ramirez" userId="S::julian.ramirez@gbsb.global::75b83ac6-fa4e-4589-9d0d-2f5734684cec" providerId="AD" clId="Web-{99917D67-054E-3D0E-61E1-725B4CBDABFF}" dt="2025-11-19T09:18:45.983" v="2"/>
          <pc:sldLayoutMkLst>
            <pc:docMk/>
            <pc:sldMasterMk cId="3074658832" sldId="2147483648"/>
            <pc:sldLayoutMk cId="3614185992" sldId="2147483810"/>
          </pc:sldLayoutMkLst>
          <pc:spChg chg="mod">
            <ac:chgData name="Julian Ramirez" userId="S::julian.ramirez@gbsb.global::75b83ac6-fa4e-4589-9d0d-2f5734684cec" providerId="AD" clId="Web-{99917D67-054E-3D0E-61E1-725B4CBDABFF}" dt="2025-11-19T09:18:44.914" v="1"/>
            <ac:spMkLst>
              <pc:docMk/>
              <pc:sldMasterMk cId="3074658832" sldId="2147483648"/>
              <pc:sldLayoutMk cId="3614185992" sldId="2147483810"/>
              <ac:spMk id="2" creationId="{E9977410-775D-41E1-A1CC-5439A11EE6BF}"/>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3614185992" sldId="2147483810"/>
              <ac:spMk id="3" creationId="{4800301E-41D6-45B7-BA16-AA49EAC8C704}"/>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3614185992" sldId="2147483810"/>
              <ac:spMk id="4" creationId="{BC3490FE-96DD-4FC4-B8E8-9730183D51F1}"/>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3614185992" sldId="2147483810"/>
              <ac:spMk id="5" creationId="{550923A2-69C6-4C83-A6DE-03A173C4F4E9}"/>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3614185992" sldId="2147483810"/>
              <ac:spMk id="6" creationId="{EE9EFFB4-79BF-4240-9153-F043A7FE1FFC}"/>
            </ac:spMkLst>
          </pc:spChg>
        </pc:sldLayoutChg>
        <pc:sldLayoutChg chg="modSp del mod ord">
          <pc:chgData name="Julian Ramirez" userId="S::julian.ramirez@gbsb.global::75b83ac6-fa4e-4589-9d0d-2f5734684cec" providerId="AD" clId="Web-{99917D67-054E-3D0E-61E1-725B4CBDABFF}" dt="2025-11-19T09:18:45.983" v="2"/>
          <pc:sldLayoutMkLst>
            <pc:docMk/>
            <pc:sldMasterMk cId="3074658832" sldId="2147483648"/>
            <pc:sldLayoutMk cId="4212385963" sldId="2147483811"/>
          </pc:sldLayoutMkLst>
          <pc:spChg chg="mod">
            <ac:chgData name="Julian Ramirez" userId="S::julian.ramirez@gbsb.global::75b83ac6-fa4e-4589-9d0d-2f5734684cec" providerId="AD" clId="Web-{99917D67-054E-3D0E-61E1-725B4CBDABFF}" dt="2025-11-19T09:18:44.914" v="1"/>
            <ac:spMkLst>
              <pc:docMk/>
              <pc:sldMasterMk cId="3074658832" sldId="2147483648"/>
              <pc:sldLayoutMk cId="4212385963" sldId="2147483811"/>
              <ac:spMk id="2" creationId="{B8686289-819F-49AA-8DED-7FEE3E4E3FD8}"/>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4212385963" sldId="2147483811"/>
              <ac:spMk id="3" creationId="{5754D067-A68A-4DC4-A84D-D444BEA558EF}"/>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4212385963" sldId="2147483811"/>
              <ac:spMk id="4" creationId="{DC05CEEF-3194-4A36-B649-4A0A9CA887D5}"/>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4212385963" sldId="2147483811"/>
              <ac:spMk id="5" creationId="{5ABC0D1A-8DDC-4990-BA7F-5E20BEE85E3A}"/>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4212385963" sldId="2147483811"/>
              <ac:spMk id="6" creationId="{0FBCE478-C962-42E3-B774-DDE049353089}"/>
            </ac:spMkLst>
          </pc:spChg>
        </pc:sldLayoutChg>
        <pc:sldLayoutChg chg="del mod ord">
          <pc:chgData name="Julian Ramirez" userId="S::julian.ramirez@gbsb.global::75b83ac6-fa4e-4589-9d0d-2f5734684cec" providerId="AD" clId="Web-{99917D67-054E-3D0E-61E1-725B4CBDABFF}" dt="2025-11-19T09:18:45.983" v="2"/>
          <pc:sldLayoutMkLst>
            <pc:docMk/>
            <pc:sldMasterMk cId="3074658832" sldId="2147483648"/>
            <pc:sldLayoutMk cId="806462110" sldId="2147483812"/>
          </pc:sldLayoutMkLst>
        </pc:sldLayoutChg>
        <pc:sldLayoutChg chg="modSp mod ord">
          <pc:chgData name="Julian Ramirez" userId="S::julian.ramirez@gbsb.global::75b83ac6-fa4e-4589-9d0d-2f5734684cec" providerId="AD" clId="Web-{99917D67-054E-3D0E-61E1-725B4CBDABFF}" dt="2025-11-19T09:18:44.914" v="1"/>
          <pc:sldLayoutMkLst>
            <pc:docMk/>
            <pc:sldMasterMk cId="3074658832" sldId="2147483648"/>
            <pc:sldLayoutMk cId="1045580574" sldId="2147483813"/>
          </pc:sldLayoutMkLst>
          <pc:spChg chg="mod">
            <ac:chgData name="Julian Ramirez" userId="S::julian.ramirez@gbsb.global::75b83ac6-fa4e-4589-9d0d-2f5734684cec" providerId="AD" clId="Web-{99917D67-054E-3D0E-61E1-725B4CBDABFF}" dt="2025-11-19T09:18:44.914" v="1"/>
            <ac:spMkLst>
              <pc:docMk/>
              <pc:sldMasterMk cId="3074658832" sldId="2147483648"/>
              <pc:sldLayoutMk cId="1045580574" sldId="2147483813"/>
              <ac:spMk id="2" creationId="{17BD1383-A146-4EAD-B03B-FF8D856EE9C9}"/>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045580574" sldId="2147483813"/>
              <ac:spMk id="3" creationId="{1222FB34-34D7-4A13-B956-D882F2907264}"/>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045580574" sldId="2147483813"/>
              <ac:spMk id="4" creationId="{B2AF97BC-4AAB-4023-AC61-4763BD322843}"/>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045580574" sldId="2147483813"/>
              <ac:spMk id="5" creationId="{8D809D62-D659-4D0A-82AD-4CF49005C8CB}"/>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045580574" sldId="2147483813"/>
              <ac:spMk id="6" creationId="{42B12030-523B-4C91-9DC0-4F04512962E6}"/>
            </ac:spMkLst>
          </pc:spChg>
        </pc:sldLayoutChg>
        <pc:sldLayoutChg chg="modSp del mod ord">
          <pc:chgData name="Julian Ramirez" userId="S::julian.ramirez@gbsb.global::75b83ac6-fa4e-4589-9d0d-2f5734684cec" providerId="AD" clId="Web-{99917D67-054E-3D0E-61E1-725B4CBDABFF}" dt="2025-11-19T09:18:45.983" v="2"/>
          <pc:sldLayoutMkLst>
            <pc:docMk/>
            <pc:sldMasterMk cId="3074658832" sldId="2147483648"/>
            <pc:sldLayoutMk cId="260769514" sldId="2147483814"/>
          </pc:sldLayoutMkLst>
          <pc:spChg chg="mod">
            <ac:chgData name="Julian Ramirez" userId="S::julian.ramirez@gbsb.global::75b83ac6-fa4e-4589-9d0d-2f5734684cec" providerId="AD" clId="Web-{99917D67-054E-3D0E-61E1-725B4CBDABFF}" dt="2025-11-19T09:18:44.914" v="1"/>
            <ac:spMkLst>
              <pc:docMk/>
              <pc:sldMasterMk cId="3074658832" sldId="2147483648"/>
              <pc:sldLayoutMk cId="260769514" sldId="2147483814"/>
              <ac:spMk id="2" creationId="{11F5C233-375D-4233-871A-5606010CF823}"/>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260769514" sldId="2147483814"/>
              <ac:spMk id="3" creationId="{7A6B8DDB-C8B1-4030-920E-5F5216DB5A81}"/>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260769514" sldId="2147483814"/>
              <ac:spMk id="4" creationId="{A71CF2C5-9ABB-460B-AF5A-5F52ADA03715}"/>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260769514" sldId="2147483814"/>
              <ac:spMk id="5" creationId="{203611DC-FB7A-40BB-8E99-D581AA43CD4F}"/>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260769514" sldId="2147483814"/>
              <ac:spMk id="6" creationId="{683E7564-63F5-45BD-8CDC-0F811BC769F9}"/>
            </ac:spMkLst>
          </pc:spChg>
        </pc:sldLayoutChg>
        <pc:sldLayoutChg chg="modSp del mod ord">
          <pc:chgData name="Julian Ramirez" userId="S::julian.ramirez@gbsb.global::75b83ac6-fa4e-4589-9d0d-2f5734684cec" providerId="AD" clId="Web-{99917D67-054E-3D0E-61E1-725B4CBDABFF}" dt="2025-11-19T09:18:45.983" v="2"/>
          <pc:sldLayoutMkLst>
            <pc:docMk/>
            <pc:sldMasterMk cId="3074658832" sldId="2147483648"/>
            <pc:sldLayoutMk cId="141896398" sldId="2147483815"/>
          </pc:sldLayoutMkLst>
          <pc:spChg chg="mod">
            <ac:chgData name="Julian Ramirez" userId="S::julian.ramirez@gbsb.global::75b83ac6-fa4e-4589-9d0d-2f5734684cec" providerId="AD" clId="Web-{99917D67-054E-3D0E-61E1-725B4CBDABFF}" dt="2025-11-19T09:18:44.914" v="1"/>
            <ac:spMkLst>
              <pc:docMk/>
              <pc:sldMasterMk cId="3074658832" sldId="2147483648"/>
              <pc:sldLayoutMk cId="141896398" sldId="2147483815"/>
              <ac:spMk id="2" creationId="{904261AC-7853-46F8-8B21-4BC12B2DBB28}"/>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41896398" sldId="2147483815"/>
              <ac:spMk id="3" creationId="{B7851E55-FD7C-4B6B-B691-19293A13D0A9}"/>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41896398" sldId="2147483815"/>
              <ac:spMk id="4" creationId="{634311A7-C3DF-4371-BA98-518132B4F146}"/>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41896398" sldId="2147483815"/>
              <ac:spMk id="5" creationId="{0CED73A4-1DDE-407D-A591-2A6B188C8BDA}"/>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41896398" sldId="2147483815"/>
              <ac:spMk id="6" creationId="{339D44C5-D01A-474F-A7BB-6EAD3B8CE067}"/>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41896398" sldId="2147483815"/>
              <ac:spMk id="7" creationId="{1C3796DA-E9D0-492A-9C9D-0E6AD6E5F0E9}"/>
            </ac:spMkLst>
          </pc:spChg>
        </pc:sldLayoutChg>
        <pc:sldLayoutChg chg="modSp del mod ord">
          <pc:chgData name="Julian Ramirez" userId="S::julian.ramirez@gbsb.global::75b83ac6-fa4e-4589-9d0d-2f5734684cec" providerId="AD" clId="Web-{99917D67-054E-3D0E-61E1-725B4CBDABFF}" dt="2025-11-19T09:18:45.983" v="2"/>
          <pc:sldLayoutMkLst>
            <pc:docMk/>
            <pc:sldMasterMk cId="3074658832" sldId="2147483648"/>
            <pc:sldLayoutMk cId="1638223057" sldId="2147483816"/>
          </pc:sldLayoutMkLst>
          <pc:spChg chg="mod">
            <ac:chgData name="Julian Ramirez" userId="S::julian.ramirez@gbsb.global::75b83ac6-fa4e-4589-9d0d-2f5734684cec" providerId="AD" clId="Web-{99917D67-054E-3D0E-61E1-725B4CBDABFF}" dt="2025-11-19T09:18:44.914" v="1"/>
            <ac:spMkLst>
              <pc:docMk/>
              <pc:sldMasterMk cId="3074658832" sldId="2147483648"/>
              <pc:sldLayoutMk cId="1638223057" sldId="2147483816"/>
              <ac:spMk id="2" creationId="{DDB79181-543C-4020-8210-DCFE6BA8447B}"/>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638223057" sldId="2147483816"/>
              <ac:spMk id="3" creationId="{C5463C83-639F-4BC5-A5EE-346583FDEB4F}"/>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638223057" sldId="2147483816"/>
              <ac:spMk id="4" creationId="{6E8FC8F6-D806-4752-AF37-CA35B6E1FAF7}"/>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638223057" sldId="2147483816"/>
              <ac:spMk id="5" creationId="{03BE360F-7BFC-4051-9353-FF0F6A96CBC1}"/>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638223057" sldId="2147483816"/>
              <ac:spMk id="6" creationId="{C186232C-D9F6-416B-9230-B2C766F98174}"/>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638223057" sldId="2147483816"/>
              <ac:spMk id="7" creationId="{49A14627-0A09-4E26-B193-F351174359C0}"/>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638223057" sldId="2147483816"/>
              <ac:spMk id="8" creationId="{09D8180A-7C21-4321-8A66-60F0903C3B3C}"/>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638223057" sldId="2147483816"/>
              <ac:spMk id="9" creationId="{DDB80743-51B6-40BE-B80A-795F214FAFC6}"/>
            </ac:spMkLst>
          </pc:spChg>
        </pc:sldLayoutChg>
        <pc:sldLayoutChg chg="modSp del mod ord">
          <pc:chgData name="Julian Ramirez" userId="S::julian.ramirez@gbsb.global::75b83ac6-fa4e-4589-9d0d-2f5734684cec" providerId="AD" clId="Web-{99917D67-054E-3D0E-61E1-725B4CBDABFF}" dt="2025-11-19T09:18:45.983" v="2"/>
          <pc:sldLayoutMkLst>
            <pc:docMk/>
            <pc:sldMasterMk cId="3074658832" sldId="2147483648"/>
            <pc:sldLayoutMk cId="2902900991" sldId="2147483817"/>
          </pc:sldLayoutMkLst>
          <pc:spChg chg="mod">
            <ac:chgData name="Julian Ramirez" userId="S::julian.ramirez@gbsb.global::75b83ac6-fa4e-4589-9d0d-2f5734684cec" providerId="AD" clId="Web-{99917D67-054E-3D0E-61E1-725B4CBDABFF}" dt="2025-11-19T09:18:44.914" v="1"/>
            <ac:spMkLst>
              <pc:docMk/>
              <pc:sldMasterMk cId="3074658832" sldId="2147483648"/>
              <pc:sldLayoutMk cId="2902900991" sldId="2147483817"/>
              <ac:spMk id="2" creationId="{88C02903-F8CD-4FFA-8EFA-86AE2C5421DC}"/>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2902900991" sldId="2147483817"/>
              <ac:spMk id="3" creationId="{D2F0A657-D28E-455D-A50A-DBDDA3B069C0}"/>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2902900991" sldId="2147483817"/>
              <ac:spMk id="4" creationId="{22CF6CA2-8DE4-4AD9-B0A3-7798BA0F4D48}"/>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2902900991" sldId="2147483817"/>
              <ac:spMk id="5" creationId="{3BB31DAA-F560-429D-A64B-024A2C667F1B}"/>
            </ac:spMkLst>
          </pc:spChg>
        </pc:sldLayoutChg>
        <pc:sldLayoutChg chg="modSp del mod ord">
          <pc:chgData name="Julian Ramirez" userId="S::julian.ramirez@gbsb.global::75b83ac6-fa4e-4589-9d0d-2f5734684cec" providerId="AD" clId="Web-{99917D67-054E-3D0E-61E1-725B4CBDABFF}" dt="2025-11-19T09:18:45.983" v="2"/>
          <pc:sldLayoutMkLst>
            <pc:docMk/>
            <pc:sldMasterMk cId="3074658832" sldId="2147483648"/>
            <pc:sldLayoutMk cId="2204759662" sldId="2147483818"/>
          </pc:sldLayoutMkLst>
          <pc:spChg chg="mod">
            <ac:chgData name="Julian Ramirez" userId="S::julian.ramirez@gbsb.global::75b83ac6-fa4e-4589-9d0d-2f5734684cec" providerId="AD" clId="Web-{99917D67-054E-3D0E-61E1-725B4CBDABFF}" dt="2025-11-19T09:18:44.914" v="1"/>
            <ac:spMkLst>
              <pc:docMk/>
              <pc:sldMasterMk cId="3074658832" sldId="2147483648"/>
              <pc:sldLayoutMk cId="2204759662" sldId="2147483818"/>
              <ac:spMk id="2" creationId="{D85F70C2-F5F6-4B24-AC9D-7B484694EB50}"/>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2204759662" sldId="2147483818"/>
              <ac:spMk id="3" creationId="{7EAD4FCF-444A-4664-9782-FA5337FCE7CF}"/>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2204759662" sldId="2147483818"/>
              <ac:spMk id="4" creationId="{285A5CDD-535A-4FD4-8A54-CD3B9233EA86}"/>
            </ac:spMkLst>
          </pc:spChg>
        </pc:sldLayoutChg>
        <pc:sldLayoutChg chg="modSp del mod ord">
          <pc:chgData name="Julian Ramirez" userId="S::julian.ramirez@gbsb.global::75b83ac6-fa4e-4589-9d0d-2f5734684cec" providerId="AD" clId="Web-{99917D67-054E-3D0E-61E1-725B4CBDABFF}" dt="2025-11-19T09:18:45.983" v="2"/>
          <pc:sldLayoutMkLst>
            <pc:docMk/>
            <pc:sldMasterMk cId="3074658832" sldId="2147483648"/>
            <pc:sldLayoutMk cId="445432752" sldId="2147483819"/>
          </pc:sldLayoutMkLst>
          <pc:spChg chg="mod">
            <ac:chgData name="Julian Ramirez" userId="S::julian.ramirez@gbsb.global::75b83ac6-fa4e-4589-9d0d-2f5734684cec" providerId="AD" clId="Web-{99917D67-054E-3D0E-61E1-725B4CBDABFF}" dt="2025-11-19T09:18:44.914" v="1"/>
            <ac:spMkLst>
              <pc:docMk/>
              <pc:sldMasterMk cId="3074658832" sldId="2147483648"/>
              <pc:sldLayoutMk cId="445432752" sldId="2147483819"/>
              <ac:spMk id="2" creationId="{6A3D8C18-9A12-41F5-A511-206F338582DE}"/>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445432752" sldId="2147483819"/>
              <ac:spMk id="3" creationId="{93232065-D6A2-4976-BBF7-FD68F11C7FCC}"/>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445432752" sldId="2147483819"/>
              <ac:spMk id="4" creationId="{903C10F5-D7FE-4891-B73A-0B1642842549}"/>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445432752" sldId="2147483819"/>
              <ac:spMk id="5" creationId="{6264862C-AC30-468E-87CC-E8F0D25CE267}"/>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445432752" sldId="2147483819"/>
              <ac:spMk id="6" creationId="{048D84E8-C21F-48CF-8F39-417DFB60708E}"/>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445432752" sldId="2147483819"/>
              <ac:spMk id="7" creationId="{AD0230B2-1C0B-4735-B3E8-B2EA1E8CBE46}"/>
            </ac:spMkLst>
          </pc:spChg>
        </pc:sldLayoutChg>
        <pc:sldLayoutChg chg="modSp del mod ord">
          <pc:chgData name="Julian Ramirez" userId="S::julian.ramirez@gbsb.global::75b83ac6-fa4e-4589-9d0d-2f5734684cec" providerId="AD" clId="Web-{99917D67-054E-3D0E-61E1-725B4CBDABFF}" dt="2025-11-19T09:18:45.983" v="2"/>
          <pc:sldLayoutMkLst>
            <pc:docMk/>
            <pc:sldMasterMk cId="3074658832" sldId="2147483648"/>
            <pc:sldLayoutMk cId="3362585785" sldId="2147483820"/>
          </pc:sldLayoutMkLst>
          <pc:spChg chg="mod">
            <ac:chgData name="Julian Ramirez" userId="S::julian.ramirez@gbsb.global::75b83ac6-fa4e-4589-9d0d-2f5734684cec" providerId="AD" clId="Web-{99917D67-054E-3D0E-61E1-725B4CBDABFF}" dt="2025-11-19T09:18:44.914" v="1"/>
            <ac:spMkLst>
              <pc:docMk/>
              <pc:sldMasterMk cId="3074658832" sldId="2147483648"/>
              <pc:sldLayoutMk cId="3362585785" sldId="2147483820"/>
              <ac:spMk id="2" creationId="{835990CA-0980-4B2B-80A7-9E3B5AB266B7}"/>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3362585785" sldId="2147483820"/>
              <ac:spMk id="3" creationId="{A077B3D4-9495-4AC4-93A8-BFAEBFD1C729}"/>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3362585785" sldId="2147483820"/>
              <ac:spMk id="4" creationId="{65B2C392-A9C9-4D2A-9430-C9E65029CC5D}"/>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3362585785" sldId="2147483820"/>
              <ac:spMk id="5" creationId="{BDEE7244-730F-4719-9C9D-B12672342C03}"/>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3362585785" sldId="2147483820"/>
              <ac:spMk id="6" creationId="{B7AD21DC-42D4-4374-99B5-B1FC05D9D63B}"/>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3362585785" sldId="2147483820"/>
              <ac:spMk id="7" creationId="{291B9AEA-91F8-4AE6-B81C-0A9317BFC0D0}"/>
            </ac:spMkLst>
          </pc:spChg>
        </pc:sldLayoutChg>
        <pc:sldLayoutChg chg="modSp del mod ord">
          <pc:chgData name="Julian Ramirez" userId="S::julian.ramirez@gbsb.global::75b83ac6-fa4e-4589-9d0d-2f5734684cec" providerId="AD" clId="Web-{99917D67-054E-3D0E-61E1-725B4CBDABFF}" dt="2025-11-19T09:18:45.983" v="2"/>
          <pc:sldLayoutMkLst>
            <pc:docMk/>
            <pc:sldMasterMk cId="3074658832" sldId="2147483648"/>
            <pc:sldLayoutMk cId="3614185992" sldId="2147483821"/>
          </pc:sldLayoutMkLst>
          <pc:spChg chg="mod">
            <ac:chgData name="Julian Ramirez" userId="S::julian.ramirez@gbsb.global::75b83ac6-fa4e-4589-9d0d-2f5734684cec" providerId="AD" clId="Web-{99917D67-054E-3D0E-61E1-725B4CBDABFF}" dt="2025-11-19T09:18:44.914" v="1"/>
            <ac:spMkLst>
              <pc:docMk/>
              <pc:sldMasterMk cId="3074658832" sldId="2147483648"/>
              <pc:sldLayoutMk cId="3614185992" sldId="2147483821"/>
              <ac:spMk id="2" creationId="{E9977410-775D-41E1-A1CC-5439A11EE6BF}"/>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3614185992" sldId="2147483821"/>
              <ac:spMk id="3" creationId="{4800301E-41D6-45B7-BA16-AA49EAC8C704}"/>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3614185992" sldId="2147483821"/>
              <ac:spMk id="4" creationId="{BC3490FE-96DD-4FC4-B8E8-9730183D51F1}"/>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3614185992" sldId="2147483821"/>
              <ac:spMk id="5" creationId="{550923A2-69C6-4C83-A6DE-03A173C4F4E9}"/>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3614185992" sldId="2147483821"/>
              <ac:spMk id="6" creationId="{EE9EFFB4-79BF-4240-9153-F043A7FE1FFC}"/>
            </ac:spMkLst>
          </pc:spChg>
        </pc:sldLayoutChg>
        <pc:sldLayoutChg chg="modSp del mod ord">
          <pc:chgData name="Julian Ramirez" userId="S::julian.ramirez@gbsb.global::75b83ac6-fa4e-4589-9d0d-2f5734684cec" providerId="AD" clId="Web-{99917D67-054E-3D0E-61E1-725B4CBDABFF}" dt="2025-11-19T09:18:45.983" v="2"/>
          <pc:sldLayoutMkLst>
            <pc:docMk/>
            <pc:sldMasterMk cId="3074658832" sldId="2147483648"/>
            <pc:sldLayoutMk cId="4212385963" sldId="2147483822"/>
          </pc:sldLayoutMkLst>
          <pc:spChg chg="mod">
            <ac:chgData name="Julian Ramirez" userId="S::julian.ramirez@gbsb.global::75b83ac6-fa4e-4589-9d0d-2f5734684cec" providerId="AD" clId="Web-{99917D67-054E-3D0E-61E1-725B4CBDABFF}" dt="2025-11-19T09:18:44.914" v="1"/>
            <ac:spMkLst>
              <pc:docMk/>
              <pc:sldMasterMk cId="3074658832" sldId="2147483648"/>
              <pc:sldLayoutMk cId="4212385963" sldId="2147483822"/>
              <ac:spMk id="2" creationId="{B8686289-819F-49AA-8DED-7FEE3E4E3FD8}"/>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4212385963" sldId="2147483822"/>
              <ac:spMk id="3" creationId="{5754D067-A68A-4DC4-A84D-D444BEA558EF}"/>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4212385963" sldId="2147483822"/>
              <ac:spMk id="4" creationId="{DC05CEEF-3194-4A36-B649-4A0A9CA887D5}"/>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4212385963" sldId="2147483822"/>
              <ac:spMk id="5" creationId="{5ABC0D1A-8DDC-4990-BA7F-5E20BEE85E3A}"/>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4212385963" sldId="2147483822"/>
              <ac:spMk id="6" creationId="{0FBCE478-C962-42E3-B774-DDE049353089}"/>
            </ac:spMkLst>
          </pc:spChg>
        </pc:sldLayoutChg>
        <pc:sldLayoutChg chg="del mod ord">
          <pc:chgData name="Julian Ramirez" userId="S::julian.ramirez@gbsb.global::75b83ac6-fa4e-4589-9d0d-2f5734684cec" providerId="AD" clId="Web-{99917D67-054E-3D0E-61E1-725B4CBDABFF}" dt="2025-11-19T09:18:45.983" v="2"/>
          <pc:sldLayoutMkLst>
            <pc:docMk/>
            <pc:sldMasterMk cId="3074658832" sldId="2147483648"/>
            <pc:sldLayoutMk cId="806462110" sldId="2147483823"/>
          </pc:sldLayoutMkLst>
        </pc:sldLayoutChg>
        <pc:sldLayoutChg chg="modSp mod ord">
          <pc:chgData name="Julian Ramirez" userId="S::julian.ramirez@gbsb.global::75b83ac6-fa4e-4589-9d0d-2f5734684cec" providerId="AD" clId="Web-{99917D67-054E-3D0E-61E1-725B4CBDABFF}" dt="2025-11-19T09:18:44.914" v="1"/>
          <pc:sldLayoutMkLst>
            <pc:docMk/>
            <pc:sldMasterMk cId="3074658832" sldId="2147483648"/>
            <pc:sldLayoutMk cId="1045580574" sldId="2147483824"/>
          </pc:sldLayoutMkLst>
          <pc:spChg chg="mod">
            <ac:chgData name="Julian Ramirez" userId="S::julian.ramirez@gbsb.global::75b83ac6-fa4e-4589-9d0d-2f5734684cec" providerId="AD" clId="Web-{99917D67-054E-3D0E-61E1-725B4CBDABFF}" dt="2025-11-19T09:18:44.914" v="1"/>
            <ac:spMkLst>
              <pc:docMk/>
              <pc:sldMasterMk cId="3074658832" sldId="2147483648"/>
              <pc:sldLayoutMk cId="1045580574" sldId="2147483824"/>
              <ac:spMk id="2" creationId="{17BD1383-A146-4EAD-B03B-FF8D856EE9C9}"/>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045580574" sldId="2147483824"/>
              <ac:spMk id="3" creationId="{1222FB34-34D7-4A13-B956-D882F2907264}"/>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045580574" sldId="2147483824"/>
              <ac:spMk id="4" creationId="{B2AF97BC-4AAB-4023-AC61-4763BD322843}"/>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045580574" sldId="2147483824"/>
              <ac:spMk id="5" creationId="{8D809D62-D659-4D0A-82AD-4CF49005C8CB}"/>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045580574" sldId="2147483824"/>
              <ac:spMk id="6" creationId="{42B12030-523B-4C91-9DC0-4F04512962E6}"/>
            </ac:spMkLst>
          </pc:spChg>
        </pc:sldLayoutChg>
        <pc:sldLayoutChg chg="modSp del mod ord">
          <pc:chgData name="Julian Ramirez" userId="S::julian.ramirez@gbsb.global::75b83ac6-fa4e-4589-9d0d-2f5734684cec" providerId="AD" clId="Web-{99917D67-054E-3D0E-61E1-725B4CBDABFF}" dt="2025-11-19T09:18:45.983" v="2"/>
          <pc:sldLayoutMkLst>
            <pc:docMk/>
            <pc:sldMasterMk cId="3074658832" sldId="2147483648"/>
            <pc:sldLayoutMk cId="260769514" sldId="2147483825"/>
          </pc:sldLayoutMkLst>
          <pc:spChg chg="mod">
            <ac:chgData name="Julian Ramirez" userId="S::julian.ramirez@gbsb.global::75b83ac6-fa4e-4589-9d0d-2f5734684cec" providerId="AD" clId="Web-{99917D67-054E-3D0E-61E1-725B4CBDABFF}" dt="2025-11-19T09:18:44.914" v="1"/>
            <ac:spMkLst>
              <pc:docMk/>
              <pc:sldMasterMk cId="3074658832" sldId="2147483648"/>
              <pc:sldLayoutMk cId="260769514" sldId="2147483825"/>
              <ac:spMk id="2" creationId="{11F5C233-375D-4233-871A-5606010CF823}"/>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260769514" sldId="2147483825"/>
              <ac:spMk id="3" creationId="{7A6B8DDB-C8B1-4030-920E-5F5216DB5A81}"/>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260769514" sldId="2147483825"/>
              <ac:spMk id="4" creationId="{A71CF2C5-9ABB-460B-AF5A-5F52ADA03715}"/>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260769514" sldId="2147483825"/>
              <ac:spMk id="5" creationId="{203611DC-FB7A-40BB-8E99-D581AA43CD4F}"/>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260769514" sldId="2147483825"/>
              <ac:spMk id="6" creationId="{683E7564-63F5-45BD-8CDC-0F811BC769F9}"/>
            </ac:spMkLst>
          </pc:spChg>
        </pc:sldLayoutChg>
        <pc:sldLayoutChg chg="modSp del mod ord">
          <pc:chgData name="Julian Ramirez" userId="S::julian.ramirez@gbsb.global::75b83ac6-fa4e-4589-9d0d-2f5734684cec" providerId="AD" clId="Web-{99917D67-054E-3D0E-61E1-725B4CBDABFF}" dt="2025-11-19T09:18:45.983" v="2"/>
          <pc:sldLayoutMkLst>
            <pc:docMk/>
            <pc:sldMasterMk cId="3074658832" sldId="2147483648"/>
            <pc:sldLayoutMk cId="141896398" sldId="2147483826"/>
          </pc:sldLayoutMkLst>
          <pc:spChg chg="mod">
            <ac:chgData name="Julian Ramirez" userId="S::julian.ramirez@gbsb.global::75b83ac6-fa4e-4589-9d0d-2f5734684cec" providerId="AD" clId="Web-{99917D67-054E-3D0E-61E1-725B4CBDABFF}" dt="2025-11-19T09:18:44.914" v="1"/>
            <ac:spMkLst>
              <pc:docMk/>
              <pc:sldMasterMk cId="3074658832" sldId="2147483648"/>
              <pc:sldLayoutMk cId="141896398" sldId="2147483826"/>
              <ac:spMk id="2" creationId="{904261AC-7853-46F8-8B21-4BC12B2DBB28}"/>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41896398" sldId="2147483826"/>
              <ac:spMk id="3" creationId="{B7851E55-FD7C-4B6B-B691-19293A13D0A9}"/>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41896398" sldId="2147483826"/>
              <ac:spMk id="4" creationId="{634311A7-C3DF-4371-BA98-518132B4F146}"/>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41896398" sldId="2147483826"/>
              <ac:spMk id="5" creationId="{0CED73A4-1DDE-407D-A591-2A6B188C8BDA}"/>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41896398" sldId="2147483826"/>
              <ac:spMk id="6" creationId="{339D44C5-D01A-474F-A7BB-6EAD3B8CE067}"/>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41896398" sldId="2147483826"/>
              <ac:spMk id="7" creationId="{1C3796DA-E9D0-492A-9C9D-0E6AD6E5F0E9}"/>
            </ac:spMkLst>
          </pc:spChg>
        </pc:sldLayoutChg>
        <pc:sldLayoutChg chg="modSp del mod ord">
          <pc:chgData name="Julian Ramirez" userId="S::julian.ramirez@gbsb.global::75b83ac6-fa4e-4589-9d0d-2f5734684cec" providerId="AD" clId="Web-{99917D67-054E-3D0E-61E1-725B4CBDABFF}" dt="2025-11-19T09:18:45.983" v="2"/>
          <pc:sldLayoutMkLst>
            <pc:docMk/>
            <pc:sldMasterMk cId="3074658832" sldId="2147483648"/>
            <pc:sldLayoutMk cId="1638223057" sldId="2147483827"/>
          </pc:sldLayoutMkLst>
          <pc:spChg chg="mod">
            <ac:chgData name="Julian Ramirez" userId="S::julian.ramirez@gbsb.global::75b83ac6-fa4e-4589-9d0d-2f5734684cec" providerId="AD" clId="Web-{99917D67-054E-3D0E-61E1-725B4CBDABFF}" dt="2025-11-19T09:18:44.914" v="1"/>
            <ac:spMkLst>
              <pc:docMk/>
              <pc:sldMasterMk cId="3074658832" sldId="2147483648"/>
              <pc:sldLayoutMk cId="1638223057" sldId="2147483827"/>
              <ac:spMk id="2" creationId="{DDB79181-543C-4020-8210-DCFE6BA8447B}"/>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638223057" sldId="2147483827"/>
              <ac:spMk id="3" creationId="{C5463C83-639F-4BC5-A5EE-346583FDEB4F}"/>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638223057" sldId="2147483827"/>
              <ac:spMk id="4" creationId="{6E8FC8F6-D806-4752-AF37-CA35B6E1FAF7}"/>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638223057" sldId="2147483827"/>
              <ac:spMk id="5" creationId="{03BE360F-7BFC-4051-9353-FF0F6A96CBC1}"/>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638223057" sldId="2147483827"/>
              <ac:spMk id="6" creationId="{C186232C-D9F6-416B-9230-B2C766F98174}"/>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638223057" sldId="2147483827"/>
              <ac:spMk id="7" creationId="{49A14627-0A09-4E26-B193-F351174359C0}"/>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638223057" sldId="2147483827"/>
              <ac:spMk id="8" creationId="{09D8180A-7C21-4321-8A66-60F0903C3B3C}"/>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638223057" sldId="2147483827"/>
              <ac:spMk id="9" creationId="{DDB80743-51B6-40BE-B80A-795F214FAFC6}"/>
            </ac:spMkLst>
          </pc:spChg>
        </pc:sldLayoutChg>
        <pc:sldLayoutChg chg="modSp del mod ord">
          <pc:chgData name="Julian Ramirez" userId="S::julian.ramirez@gbsb.global::75b83ac6-fa4e-4589-9d0d-2f5734684cec" providerId="AD" clId="Web-{99917D67-054E-3D0E-61E1-725B4CBDABFF}" dt="2025-11-19T09:18:45.983" v="2"/>
          <pc:sldLayoutMkLst>
            <pc:docMk/>
            <pc:sldMasterMk cId="3074658832" sldId="2147483648"/>
            <pc:sldLayoutMk cId="2902900991" sldId="2147483828"/>
          </pc:sldLayoutMkLst>
          <pc:spChg chg="mod">
            <ac:chgData name="Julian Ramirez" userId="S::julian.ramirez@gbsb.global::75b83ac6-fa4e-4589-9d0d-2f5734684cec" providerId="AD" clId="Web-{99917D67-054E-3D0E-61E1-725B4CBDABFF}" dt="2025-11-19T09:18:44.914" v="1"/>
            <ac:spMkLst>
              <pc:docMk/>
              <pc:sldMasterMk cId="3074658832" sldId="2147483648"/>
              <pc:sldLayoutMk cId="2902900991" sldId="2147483828"/>
              <ac:spMk id="2" creationId="{88C02903-F8CD-4FFA-8EFA-86AE2C5421DC}"/>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2902900991" sldId="2147483828"/>
              <ac:spMk id="3" creationId="{D2F0A657-D28E-455D-A50A-DBDDA3B069C0}"/>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2902900991" sldId="2147483828"/>
              <ac:spMk id="4" creationId="{22CF6CA2-8DE4-4AD9-B0A3-7798BA0F4D48}"/>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2902900991" sldId="2147483828"/>
              <ac:spMk id="5" creationId="{3BB31DAA-F560-429D-A64B-024A2C667F1B}"/>
            </ac:spMkLst>
          </pc:spChg>
        </pc:sldLayoutChg>
        <pc:sldLayoutChg chg="modSp del mod ord">
          <pc:chgData name="Julian Ramirez" userId="S::julian.ramirez@gbsb.global::75b83ac6-fa4e-4589-9d0d-2f5734684cec" providerId="AD" clId="Web-{99917D67-054E-3D0E-61E1-725B4CBDABFF}" dt="2025-11-19T09:18:45.983" v="2"/>
          <pc:sldLayoutMkLst>
            <pc:docMk/>
            <pc:sldMasterMk cId="3074658832" sldId="2147483648"/>
            <pc:sldLayoutMk cId="2204759662" sldId="2147483829"/>
          </pc:sldLayoutMkLst>
          <pc:spChg chg="mod">
            <ac:chgData name="Julian Ramirez" userId="S::julian.ramirez@gbsb.global::75b83ac6-fa4e-4589-9d0d-2f5734684cec" providerId="AD" clId="Web-{99917D67-054E-3D0E-61E1-725B4CBDABFF}" dt="2025-11-19T09:18:44.914" v="1"/>
            <ac:spMkLst>
              <pc:docMk/>
              <pc:sldMasterMk cId="3074658832" sldId="2147483648"/>
              <pc:sldLayoutMk cId="2204759662" sldId="2147483829"/>
              <ac:spMk id="2" creationId="{D85F70C2-F5F6-4B24-AC9D-7B484694EB50}"/>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2204759662" sldId="2147483829"/>
              <ac:spMk id="3" creationId="{7EAD4FCF-444A-4664-9782-FA5337FCE7CF}"/>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2204759662" sldId="2147483829"/>
              <ac:spMk id="4" creationId="{285A5CDD-535A-4FD4-8A54-CD3B9233EA86}"/>
            </ac:spMkLst>
          </pc:spChg>
        </pc:sldLayoutChg>
        <pc:sldLayoutChg chg="modSp del mod ord">
          <pc:chgData name="Julian Ramirez" userId="S::julian.ramirez@gbsb.global::75b83ac6-fa4e-4589-9d0d-2f5734684cec" providerId="AD" clId="Web-{99917D67-054E-3D0E-61E1-725B4CBDABFF}" dt="2025-11-19T09:18:45.983" v="2"/>
          <pc:sldLayoutMkLst>
            <pc:docMk/>
            <pc:sldMasterMk cId="3074658832" sldId="2147483648"/>
            <pc:sldLayoutMk cId="445432752" sldId="2147483830"/>
          </pc:sldLayoutMkLst>
          <pc:spChg chg="mod">
            <ac:chgData name="Julian Ramirez" userId="S::julian.ramirez@gbsb.global::75b83ac6-fa4e-4589-9d0d-2f5734684cec" providerId="AD" clId="Web-{99917D67-054E-3D0E-61E1-725B4CBDABFF}" dt="2025-11-19T09:18:44.914" v="1"/>
            <ac:spMkLst>
              <pc:docMk/>
              <pc:sldMasterMk cId="3074658832" sldId="2147483648"/>
              <pc:sldLayoutMk cId="445432752" sldId="2147483830"/>
              <ac:spMk id="2" creationId="{6A3D8C18-9A12-41F5-A511-206F338582DE}"/>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445432752" sldId="2147483830"/>
              <ac:spMk id="3" creationId="{93232065-D6A2-4976-BBF7-FD68F11C7FCC}"/>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445432752" sldId="2147483830"/>
              <ac:spMk id="4" creationId="{903C10F5-D7FE-4891-B73A-0B1642842549}"/>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445432752" sldId="2147483830"/>
              <ac:spMk id="5" creationId="{6264862C-AC30-468E-87CC-E8F0D25CE267}"/>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445432752" sldId="2147483830"/>
              <ac:spMk id="6" creationId="{048D84E8-C21F-48CF-8F39-417DFB60708E}"/>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445432752" sldId="2147483830"/>
              <ac:spMk id="7" creationId="{AD0230B2-1C0B-4735-B3E8-B2EA1E8CBE46}"/>
            </ac:spMkLst>
          </pc:spChg>
        </pc:sldLayoutChg>
        <pc:sldLayoutChg chg="modSp del mod ord">
          <pc:chgData name="Julian Ramirez" userId="S::julian.ramirez@gbsb.global::75b83ac6-fa4e-4589-9d0d-2f5734684cec" providerId="AD" clId="Web-{99917D67-054E-3D0E-61E1-725B4CBDABFF}" dt="2025-11-19T09:18:45.983" v="2"/>
          <pc:sldLayoutMkLst>
            <pc:docMk/>
            <pc:sldMasterMk cId="3074658832" sldId="2147483648"/>
            <pc:sldLayoutMk cId="3362585785" sldId="2147483831"/>
          </pc:sldLayoutMkLst>
          <pc:spChg chg="mod">
            <ac:chgData name="Julian Ramirez" userId="S::julian.ramirez@gbsb.global::75b83ac6-fa4e-4589-9d0d-2f5734684cec" providerId="AD" clId="Web-{99917D67-054E-3D0E-61E1-725B4CBDABFF}" dt="2025-11-19T09:18:44.914" v="1"/>
            <ac:spMkLst>
              <pc:docMk/>
              <pc:sldMasterMk cId="3074658832" sldId="2147483648"/>
              <pc:sldLayoutMk cId="3362585785" sldId="2147483831"/>
              <ac:spMk id="2" creationId="{835990CA-0980-4B2B-80A7-9E3B5AB266B7}"/>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3362585785" sldId="2147483831"/>
              <ac:spMk id="3" creationId="{A077B3D4-9495-4AC4-93A8-BFAEBFD1C729}"/>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3362585785" sldId="2147483831"/>
              <ac:spMk id="4" creationId="{65B2C392-A9C9-4D2A-9430-C9E65029CC5D}"/>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3362585785" sldId="2147483831"/>
              <ac:spMk id="5" creationId="{BDEE7244-730F-4719-9C9D-B12672342C03}"/>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3362585785" sldId="2147483831"/>
              <ac:spMk id="6" creationId="{B7AD21DC-42D4-4374-99B5-B1FC05D9D63B}"/>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3362585785" sldId="2147483831"/>
              <ac:spMk id="7" creationId="{291B9AEA-91F8-4AE6-B81C-0A9317BFC0D0}"/>
            </ac:spMkLst>
          </pc:spChg>
        </pc:sldLayoutChg>
        <pc:sldLayoutChg chg="modSp del mod ord">
          <pc:chgData name="Julian Ramirez" userId="S::julian.ramirez@gbsb.global::75b83ac6-fa4e-4589-9d0d-2f5734684cec" providerId="AD" clId="Web-{99917D67-054E-3D0E-61E1-725B4CBDABFF}" dt="2025-11-19T09:18:45.983" v="2"/>
          <pc:sldLayoutMkLst>
            <pc:docMk/>
            <pc:sldMasterMk cId="3074658832" sldId="2147483648"/>
            <pc:sldLayoutMk cId="3614185992" sldId="2147483832"/>
          </pc:sldLayoutMkLst>
          <pc:spChg chg="mod">
            <ac:chgData name="Julian Ramirez" userId="S::julian.ramirez@gbsb.global::75b83ac6-fa4e-4589-9d0d-2f5734684cec" providerId="AD" clId="Web-{99917D67-054E-3D0E-61E1-725B4CBDABFF}" dt="2025-11-19T09:18:44.914" v="1"/>
            <ac:spMkLst>
              <pc:docMk/>
              <pc:sldMasterMk cId="3074658832" sldId="2147483648"/>
              <pc:sldLayoutMk cId="3614185992" sldId="2147483832"/>
              <ac:spMk id="2" creationId="{E9977410-775D-41E1-A1CC-5439A11EE6BF}"/>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3614185992" sldId="2147483832"/>
              <ac:spMk id="3" creationId="{4800301E-41D6-45B7-BA16-AA49EAC8C704}"/>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3614185992" sldId="2147483832"/>
              <ac:spMk id="4" creationId="{BC3490FE-96DD-4FC4-B8E8-9730183D51F1}"/>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3614185992" sldId="2147483832"/>
              <ac:spMk id="5" creationId="{550923A2-69C6-4C83-A6DE-03A173C4F4E9}"/>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3614185992" sldId="2147483832"/>
              <ac:spMk id="6" creationId="{EE9EFFB4-79BF-4240-9153-F043A7FE1FFC}"/>
            </ac:spMkLst>
          </pc:spChg>
        </pc:sldLayoutChg>
        <pc:sldLayoutChg chg="modSp del mod ord">
          <pc:chgData name="Julian Ramirez" userId="S::julian.ramirez@gbsb.global::75b83ac6-fa4e-4589-9d0d-2f5734684cec" providerId="AD" clId="Web-{99917D67-054E-3D0E-61E1-725B4CBDABFF}" dt="2025-11-19T09:18:45.983" v="2"/>
          <pc:sldLayoutMkLst>
            <pc:docMk/>
            <pc:sldMasterMk cId="3074658832" sldId="2147483648"/>
            <pc:sldLayoutMk cId="4212385963" sldId="2147483833"/>
          </pc:sldLayoutMkLst>
          <pc:spChg chg="mod">
            <ac:chgData name="Julian Ramirez" userId="S::julian.ramirez@gbsb.global::75b83ac6-fa4e-4589-9d0d-2f5734684cec" providerId="AD" clId="Web-{99917D67-054E-3D0E-61E1-725B4CBDABFF}" dt="2025-11-19T09:18:44.914" v="1"/>
            <ac:spMkLst>
              <pc:docMk/>
              <pc:sldMasterMk cId="3074658832" sldId="2147483648"/>
              <pc:sldLayoutMk cId="4212385963" sldId="2147483833"/>
              <ac:spMk id="2" creationId="{B8686289-819F-49AA-8DED-7FEE3E4E3FD8}"/>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4212385963" sldId="2147483833"/>
              <ac:spMk id="3" creationId="{5754D067-A68A-4DC4-A84D-D444BEA558EF}"/>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4212385963" sldId="2147483833"/>
              <ac:spMk id="4" creationId="{DC05CEEF-3194-4A36-B649-4A0A9CA887D5}"/>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4212385963" sldId="2147483833"/>
              <ac:spMk id="5" creationId="{5ABC0D1A-8DDC-4990-BA7F-5E20BEE85E3A}"/>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4212385963" sldId="2147483833"/>
              <ac:spMk id="6" creationId="{0FBCE478-C962-42E3-B774-DDE049353089}"/>
            </ac:spMkLst>
          </pc:spChg>
        </pc:sldLayoutChg>
        <pc:sldLayoutChg chg="del mod ord">
          <pc:chgData name="Julian Ramirez" userId="S::julian.ramirez@gbsb.global::75b83ac6-fa4e-4589-9d0d-2f5734684cec" providerId="AD" clId="Web-{99917D67-054E-3D0E-61E1-725B4CBDABFF}" dt="2025-11-19T09:18:45.983" v="2"/>
          <pc:sldLayoutMkLst>
            <pc:docMk/>
            <pc:sldMasterMk cId="3074658832" sldId="2147483648"/>
            <pc:sldLayoutMk cId="806462110" sldId="2147483834"/>
          </pc:sldLayoutMkLst>
        </pc:sldLayoutChg>
        <pc:sldLayoutChg chg="modSp mod ord">
          <pc:chgData name="Julian Ramirez" userId="S::julian.ramirez@gbsb.global::75b83ac6-fa4e-4589-9d0d-2f5734684cec" providerId="AD" clId="Web-{99917D67-054E-3D0E-61E1-725B4CBDABFF}" dt="2025-11-19T09:18:44.914" v="1"/>
          <pc:sldLayoutMkLst>
            <pc:docMk/>
            <pc:sldMasterMk cId="3074658832" sldId="2147483648"/>
            <pc:sldLayoutMk cId="1045580574" sldId="2147483835"/>
          </pc:sldLayoutMkLst>
          <pc:spChg chg="mod">
            <ac:chgData name="Julian Ramirez" userId="S::julian.ramirez@gbsb.global::75b83ac6-fa4e-4589-9d0d-2f5734684cec" providerId="AD" clId="Web-{99917D67-054E-3D0E-61E1-725B4CBDABFF}" dt="2025-11-19T09:18:44.914" v="1"/>
            <ac:spMkLst>
              <pc:docMk/>
              <pc:sldMasterMk cId="3074658832" sldId="2147483648"/>
              <pc:sldLayoutMk cId="1045580574" sldId="2147483835"/>
              <ac:spMk id="2" creationId="{17BD1383-A146-4EAD-B03B-FF8D856EE9C9}"/>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045580574" sldId="2147483835"/>
              <ac:spMk id="3" creationId="{1222FB34-34D7-4A13-B956-D882F2907264}"/>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045580574" sldId="2147483835"/>
              <ac:spMk id="4" creationId="{B2AF97BC-4AAB-4023-AC61-4763BD322843}"/>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045580574" sldId="2147483835"/>
              <ac:spMk id="5" creationId="{8D809D62-D659-4D0A-82AD-4CF49005C8CB}"/>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045580574" sldId="2147483835"/>
              <ac:spMk id="6" creationId="{42B12030-523B-4C91-9DC0-4F04512962E6}"/>
            </ac:spMkLst>
          </pc:spChg>
        </pc:sldLayoutChg>
        <pc:sldLayoutChg chg="modSp del mod ord">
          <pc:chgData name="Julian Ramirez" userId="S::julian.ramirez@gbsb.global::75b83ac6-fa4e-4589-9d0d-2f5734684cec" providerId="AD" clId="Web-{99917D67-054E-3D0E-61E1-725B4CBDABFF}" dt="2025-11-19T09:18:45.983" v="2"/>
          <pc:sldLayoutMkLst>
            <pc:docMk/>
            <pc:sldMasterMk cId="3074658832" sldId="2147483648"/>
            <pc:sldLayoutMk cId="260769514" sldId="2147483836"/>
          </pc:sldLayoutMkLst>
          <pc:spChg chg="mod">
            <ac:chgData name="Julian Ramirez" userId="S::julian.ramirez@gbsb.global::75b83ac6-fa4e-4589-9d0d-2f5734684cec" providerId="AD" clId="Web-{99917D67-054E-3D0E-61E1-725B4CBDABFF}" dt="2025-11-19T09:18:44.914" v="1"/>
            <ac:spMkLst>
              <pc:docMk/>
              <pc:sldMasterMk cId="3074658832" sldId="2147483648"/>
              <pc:sldLayoutMk cId="260769514" sldId="2147483836"/>
              <ac:spMk id="2" creationId="{11F5C233-375D-4233-871A-5606010CF823}"/>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260769514" sldId="2147483836"/>
              <ac:spMk id="3" creationId="{7A6B8DDB-C8B1-4030-920E-5F5216DB5A81}"/>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260769514" sldId="2147483836"/>
              <ac:spMk id="4" creationId="{A71CF2C5-9ABB-460B-AF5A-5F52ADA03715}"/>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260769514" sldId="2147483836"/>
              <ac:spMk id="5" creationId="{203611DC-FB7A-40BB-8E99-D581AA43CD4F}"/>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260769514" sldId="2147483836"/>
              <ac:spMk id="6" creationId="{683E7564-63F5-45BD-8CDC-0F811BC769F9}"/>
            </ac:spMkLst>
          </pc:spChg>
        </pc:sldLayoutChg>
        <pc:sldLayoutChg chg="modSp del mod ord">
          <pc:chgData name="Julian Ramirez" userId="S::julian.ramirez@gbsb.global::75b83ac6-fa4e-4589-9d0d-2f5734684cec" providerId="AD" clId="Web-{99917D67-054E-3D0E-61E1-725B4CBDABFF}" dt="2025-11-19T09:18:45.983" v="2"/>
          <pc:sldLayoutMkLst>
            <pc:docMk/>
            <pc:sldMasterMk cId="3074658832" sldId="2147483648"/>
            <pc:sldLayoutMk cId="141896398" sldId="2147483837"/>
          </pc:sldLayoutMkLst>
          <pc:spChg chg="mod">
            <ac:chgData name="Julian Ramirez" userId="S::julian.ramirez@gbsb.global::75b83ac6-fa4e-4589-9d0d-2f5734684cec" providerId="AD" clId="Web-{99917D67-054E-3D0E-61E1-725B4CBDABFF}" dt="2025-11-19T09:18:44.914" v="1"/>
            <ac:spMkLst>
              <pc:docMk/>
              <pc:sldMasterMk cId="3074658832" sldId="2147483648"/>
              <pc:sldLayoutMk cId="141896398" sldId="2147483837"/>
              <ac:spMk id="2" creationId="{904261AC-7853-46F8-8B21-4BC12B2DBB28}"/>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41896398" sldId="2147483837"/>
              <ac:spMk id="3" creationId="{B7851E55-FD7C-4B6B-B691-19293A13D0A9}"/>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41896398" sldId="2147483837"/>
              <ac:spMk id="4" creationId="{634311A7-C3DF-4371-BA98-518132B4F146}"/>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41896398" sldId="2147483837"/>
              <ac:spMk id="5" creationId="{0CED73A4-1DDE-407D-A591-2A6B188C8BDA}"/>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41896398" sldId="2147483837"/>
              <ac:spMk id="6" creationId="{339D44C5-D01A-474F-A7BB-6EAD3B8CE067}"/>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41896398" sldId="2147483837"/>
              <ac:spMk id="7" creationId="{1C3796DA-E9D0-492A-9C9D-0E6AD6E5F0E9}"/>
            </ac:spMkLst>
          </pc:spChg>
        </pc:sldLayoutChg>
        <pc:sldLayoutChg chg="modSp del mod ord">
          <pc:chgData name="Julian Ramirez" userId="S::julian.ramirez@gbsb.global::75b83ac6-fa4e-4589-9d0d-2f5734684cec" providerId="AD" clId="Web-{99917D67-054E-3D0E-61E1-725B4CBDABFF}" dt="2025-11-19T09:18:45.983" v="2"/>
          <pc:sldLayoutMkLst>
            <pc:docMk/>
            <pc:sldMasterMk cId="3074658832" sldId="2147483648"/>
            <pc:sldLayoutMk cId="1638223057" sldId="2147483838"/>
          </pc:sldLayoutMkLst>
          <pc:spChg chg="mod">
            <ac:chgData name="Julian Ramirez" userId="S::julian.ramirez@gbsb.global::75b83ac6-fa4e-4589-9d0d-2f5734684cec" providerId="AD" clId="Web-{99917D67-054E-3D0E-61E1-725B4CBDABFF}" dt="2025-11-19T09:18:44.914" v="1"/>
            <ac:spMkLst>
              <pc:docMk/>
              <pc:sldMasterMk cId="3074658832" sldId="2147483648"/>
              <pc:sldLayoutMk cId="1638223057" sldId="2147483838"/>
              <ac:spMk id="2" creationId="{DDB79181-543C-4020-8210-DCFE6BA8447B}"/>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638223057" sldId="2147483838"/>
              <ac:spMk id="3" creationId="{C5463C83-639F-4BC5-A5EE-346583FDEB4F}"/>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638223057" sldId="2147483838"/>
              <ac:spMk id="4" creationId="{6E8FC8F6-D806-4752-AF37-CA35B6E1FAF7}"/>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638223057" sldId="2147483838"/>
              <ac:spMk id="5" creationId="{03BE360F-7BFC-4051-9353-FF0F6A96CBC1}"/>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638223057" sldId="2147483838"/>
              <ac:spMk id="6" creationId="{C186232C-D9F6-416B-9230-B2C766F98174}"/>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638223057" sldId="2147483838"/>
              <ac:spMk id="7" creationId="{49A14627-0A09-4E26-B193-F351174359C0}"/>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638223057" sldId="2147483838"/>
              <ac:spMk id="8" creationId="{09D8180A-7C21-4321-8A66-60F0903C3B3C}"/>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638223057" sldId="2147483838"/>
              <ac:spMk id="9" creationId="{DDB80743-51B6-40BE-B80A-795F214FAFC6}"/>
            </ac:spMkLst>
          </pc:spChg>
        </pc:sldLayoutChg>
        <pc:sldLayoutChg chg="modSp del mod ord">
          <pc:chgData name="Julian Ramirez" userId="S::julian.ramirez@gbsb.global::75b83ac6-fa4e-4589-9d0d-2f5734684cec" providerId="AD" clId="Web-{99917D67-054E-3D0E-61E1-725B4CBDABFF}" dt="2025-11-19T09:18:45.983" v="2"/>
          <pc:sldLayoutMkLst>
            <pc:docMk/>
            <pc:sldMasterMk cId="3074658832" sldId="2147483648"/>
            <pc:sldLayoutMk cId="2902900991" sldId="2147483839"/>
          </pc:sldLayoutMkLst>
          <pc:spChg chg="mod">
            <ac:chgData name="Julian Ramirez" userId="S::julian.ramirez@gbsb.global::75b83ac6-fa4e-4589-9d0d-2f5734684cec" providerId="AD" clId="Web-{99917D67-054E-3D0E-61E1-725B4CBDABFF}" dt="2025-11-19T09:18:44.914" v="1"/>
            <ac:spMkLst>
              <pc:docMk/>
              <pc:sldMasterMk cId="3074658832" sldId="2147483648"/>
              <pc:sldLayoutMk cId="2902900991" sldId="2147483839"/>
              <ac:spMk id="2" creationId="{88C02903-F8CD-4FFA-8EFA-86AE2C5421DC}"/>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2902900991" sldId="2147483839"/>
              <ac:spMk id="3" creationId="{D2F0A657-D28E-455D-A50A-DBDDA3B069C0}"/>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2902900991" sldId="2147483839"/>
              <ac:spMk id="4" creationId="{22CF6CA2-8DE4-4AD9-B0A3-7798BA0F4D48}"/>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2902900991" sldId="2147483839"/>
              <ac:spMk id="5" creationId="{3BB31DAA-F560-429D-A64B-024A2C667F1B}"/>
            </ac:spMkLst>
          </pc:spChg>
        </pc:sldLayoutChg>
        <pc:sldLayoutChg chg="modSp del mod ord">
          <pc:chgData name="Julian Ramirez" userId="S::julian.ramirez@gbsb.global::75b83ac6-fa4e-4589-9d0d-2f5734684cec" providerId="AD" clId="Web-{99917D67-054E-3D0E-61E1-725B4CBDABFF}" dt="2025-11-19T09:18:45.983" v="2"/>
          <pc:sldLayoutMkLst>
            <pc:docMk/>
            <pc:sldMasterMk cId="3074658832" sldId="2147483648"/>
            <pc:sldLayoutMk cId="2204759662" sldId="2147483840"/>
          </pc:sldLayoutMkLst>
          <pc:spChg chg="mod">
            <ac:chgData name="Julian Ramirez" userId="S::julian.ramirez@gbsb.global::75b83ac6-fa4e-4589-9d0d-2f5734684cec" providerId="AD" clId="Web-{99917D67-054E-3D0E-61E1-725B4CBDABFF}" dt="2025-11-19T09:18:44.914" v="1"/>
            <ac:spMkLst>
              <pc:docMk/>
              <pc:sldMasterMk cId="3074658832" sldId="2147483648"/>
              <pc:sldLayoutMk cId="2204759662" sldId="2147483840"/>
              <ac:spMk id="2" creationId="{D85F70C2-F5F6-4B24-AC9D-7B484694EB50}"/>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2204759662" sldId="2147483840"/>
              <ac:spMk id="3" creationId="{7EAD4FCF-444A-4664-9782-FA5337FCE7CF}"/>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2204759662" sldId="2147483840"/>
              <ac:spMk id="4" creationId="{285A5CDD-535A-4FD4-8A54-CD3B9233EA86}"/>
            </ac:spMkLst>
          </pc:spChg>
        </pc:sldLayoutChg>
        <pc:sldLayoutChg chg="modSp del mod ord">
          <pc:chgData name="Julian Ramirez" userId="S::julian.ramirez@gbsb.global::75b83ac6-fa4e-4589-9d0d-2f5734684cec" providerId="AD" clId="Web-{99917D67-054E-3D0E-61E1-725B4CBDABFF}" dt="2025-11-19T09:18:45.983" v="2"/>
          <pc:sldLayoutMkLst>
            <pc:docMk/>
            <pc:sldMasterMk cId="3074658832" sldId="2147483648"/>
            <pc:sldLayoutMk cId="445432752" sldId="2147483841"/>
          </pc:sldLayoutMkLst>
          <pc:spChg chg="mod">
            <ac:chgData name="Julian Ramirez" userId="S::julian.ramirez@gbsb.global::75b83ac6-fa4e-4589-9d0d-2f5734684cec" providerId="AD" clId="Web-{99917D67-054E-3D0E-61E1-725B4CBDABFF}" dt="2025-11-19T09:18:44.914" v="1"/>
            <ac:spMkLst>
              <pc:docMk/>
              <pc:sldMasterMk cId="3074658832" sldId="2147483648"/>
              <pc:sldLayoutMk cId="445432752" sldId="2147483841"/>
              <ac:spMk id="2" creationId="{6A3D8C18-9A12-41F5-A511-206F338582DE}"/>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445432752" sldId="2147483841"/>
              <ac:spMk id="3" creationId="{93232065-D6A2-4976-BBF7-FD68F11C7FCC}"/>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445432752" sldId="2147483841"/>
              <ac:spMk id="4" creationId="{903C10F5-D7FE-4891-B73A-0B1642842549}"/>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445432752" sldId="2147483841"/>
              <ac:spMk id="5" creationId="{6264862C-AC30-468E-87CC-E8F0D25CE267}"/>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445432752" sldId="2147483841"/>
              <ac:spMk id="6" creationId="{048D84E8-C21F-48CF-8F39-417DFB60708E}"/>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445432752" sldId="2147483841"/>
              <ac:spMk id="7" creationId="{AD0230B2-1C0B-4735-B3E8-B2EA1E8CBE46}"/>
            </ac:spMkLst>
          </pc:spChg>
        </pc:sldLayoutChg>
        <pc:sldLayoutChg chg="modSp del mod ord">
          <pc:chgData name="Julian Ramirez" userId="S::julian.ramirez@gbsb.global::75b83ac6-fa4e-4589-9d0d-2f5734684cec" providerId="AD" clId="Web-{99917D67-054E-3D0E-61E1-725B4CBDABFF}" dt="2025-11-19T09:18:45.983" v="2"/>
          <pc:sldLayoutMkLst>
            <pc:docMk/>
            <pc:sldMasterMk cId="3074658832" sldId="2147483648"/>
            <pc:sldLayoutMk cId="3362585785" sldId="2147483842"/>
          </pc:sldLayoutMkLst>
          <pc:spChg chg="mod">
            <ac:chgData name="Julian Ramirez" userId="S::julian.ramirez@gbsb.global::75b83ac6-fa4e-4589-9d0d-2f5734684cec" providerId="AD" clId="Web-{99917D67-054E-3D0E-61E1-725B4CBDABFF}" dt="2025-11-19T09:18:44.914" v="1"/>
            <ac:spMkLst>
              <pc:docMk/>
              <pc:sldMasterMk cId="3074658832" sldId="2147483648"/>
              <pc:sldLayoutMk cId="3362585785" sldId="2147483842"/>
              <ac:spMk id="2" creationId="{835990CA-0980-4B2B-80A7-9E3B5AB266B7}"/>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3362585785" sldId="2147483842"/>
              <ac:spMk id="3" creationId="{A077B3D4-9495-4AC4-93A8-BFAEBFD1C729}"/>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3362585785" sldId="2147483842"/>
              <ac:spMk id="4" creationId="{65B2C392-A9C9-4D2A-9430-C9E65029CC5D}"/>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3362585785" sldId="2147483842"/>
              <ac:spMk id="5" creationId="{BDEE7244-730F-4719-9C9D-B12672342C03}"/>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3362585785" sldId="2147483842"/>
              <ac:spMk id="6" creationId="{B7AD21DC-42D4-4374-99B5-B1FC05D9D63B}"/>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3362585785" sldId="2147483842"/>
              <ac:spMk id="7" creationId="{291B9AEA-91F8-4AE6-B81C-0A9317BFC0D0}"/>
            </ac:spMkLst>
          </pc:spChg>
        </pc:sldLayoutChg>
        <pc:sldLayoutChg chg="modSp del mod ord">
          <pc:chgData name="Julian Ramirez" userId="S::julian.ramirez@gbsb.global::75b83ac6-fa4e-4589-9d0d-2f5734684cec" providerId="AD" clId="Web-{99917D67-054E-3D0E-61E1-725B4CBDABFF}" dt="2025-11-19T09:18:45.983" v="2"/>
          <pc:sldLayoutMkLst>
            <pc:docMk/>
            <pc:sldMasterMk cId="3074658832" sldId="2147483648"/>
            <pc:sldLayoutMk cId="3614185992" sldId="2147483843"/>
          </pc:sldLayoutMkLst>
          <pc:spChg chg="mod">
            <ac:chgData name="Julian Ramirez" userId="S::julian.ramirez@gbsb.global::75b83ac6-fa4e-4589-9d0d-2f5734684cec" providerId="AD" clId="Web-{99917D67-054E-3D0E-61E1-725B4CBDABFF}" dt="2025-11-19T09:18:44.914" v="1"/>
            <ac:spMkLst>
              <pc:docMk/>
              <pc:sldMasterMk cId="3074658832" sldId="2147483648"/>
              <pc:sldLayoutMk cId="3614185992" sldId="2147483843"/>
              <ac:spMk id="2" creationId="{E9977410-775D-41E1-A1CC-5439A11EE6BF}"/>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3614185992" sldId="2147483843"/>
              <ac:spMk id="3" creationId="{4800301E-41D6-45B7-BA16-AA49EAC8C704}"/>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3614185992" sldId="2147483843"/>
              <ac:spMk id="4" creationId="{BC3490FE-96DD-4FC4-B8E8-9730183D51F1}"/>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3614185992" sldId="2147483843"/>
              <ac:spMk id="5" creationId="{550923A2-69C6-4C83-A6DE-03A173C4F4E9}"/>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3614185992" sldId="2147483843"/>
              <ac:spMk id="6" creationId="{EE9EFFB4-79BF-4240-9153-F043A7FE1FFC}"/>
            </ac:spMkLst>
          </pc:spChg>
        </pc:sldLayoutChg>
        <pc:sldLayoutChg chg="modSp del mod ord">
          <pc:chgData name="Julian Ramirez" userId="S::julian.ramirez@gbsb.global::75b83ac6-fa4e-4589-9d0d-2f5734684cec" providerId="AD" clId="Web-{99917D67-054E-3D0E-61E1-725B4CBDABFF}" dt="2025-11-19T09:18:45.983" v="2"/>
          <pc:sldLayoutMkLst>
            <pc:docMk/>
            <pc:sldMasterMk cId="3074658832" sldId="2147483648"/>
            <pc:sldLayoutMk cId="4212385963" sldId="2147483844"/>
          </pc:sldLayoutMkLst>
          <pc:spChg chg="mod">
            <ac:chgData name="Julian Ramirez" userId="S::julian.ramirez@gbsb.global::75b83ac6-fa4e-4589-9d0d-2f5734684cec" providerId="AD" clId="Web-{99917D67-054E-3D0E-61E1-725B4CBDABFF}" dt="2025-11-19T09:18:44.914" v="1"/>
            <ac:spMkLst>
              <pc:docMk/>
              <pc:sldMasterMk cId="3074658832" sldId="2147483648"/>
              <pc:sldLayoutMk cId="4212385963" sldId="2147483844"/>
              <ac:spMk id="2" creationId="{B8686289-819F-49AA-8DED-7FEE3E4E3FD8}"/>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4212385963" sldId="2147483844"/>
              <ac:spMk id="3" creationId="{5754D067-A68A-4DC4-A84D-D444BEA558EF}"/>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4212385963" sldId="2147483844"/>
              <ac:spMk id="4" creationId="{DC05CEEF-3194-4A36-B649-4A0A9CA887D5}"/>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4212385963" sldId="2147483844"/>
              <ac:spMk id="5" creationId="{5ABC0D1A-8DDC-4990-BA7F-5E20BEE85E3A}"/>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4212385963" sldId="2147483844"/>
              <ac:spMk id="6" creationId="{0FBCE478-C962-42E3-B774-DDE049353089}"/>
            </ac:spMkLst>
          </pc:spChg>
        </pc:sldLayoutChg>
        <pc:sldLayoutChg chg="del mod ord">
          <pc:chgData name="Julian Ramirez" userId="S::julian.ramirez@gbsb.global::75b83ac6-fa4e-4589-9d0d-2f5734684cec" providerId="AD" clId="Web-{99917D67-054E-3D0E-61E1-725B4CBDABFF}" dt="2025-11-19T09:18:45.983" v="2"/>
          <pc:sldLayoutMkLst>
            <pc:docMk/>
            <pc:sldMasterMk cId="3074658832" sldId="2147483648"/>
            <pc:sldLayoutMk cId="806462110" sldId="2147483845"/>
          </pc:sldLayoutMkLst>
        </pc:sldLayoutChg>
        <pc:sldLayoutChg chg="modSp mod ord">
          <pc:chgData name="Julian Ramirez" userId="S::julian.ramirez@gbsb.global::75b83ac6-fa4e-4589-9d0d-2f5734684cec" providerId="AD" clId="Web-{99917D67-054E-3D0E-61E1-725B4CBDABFF}" dt="2025-11-19T09:18:44.914" v="1"/>
          <pc:sldLayoutMkLst>
            <pc:docMk/>
            <pc:sldMasterMk cId="3074658832" sldId="2147483648"/>
            <pc:sldLayoutMk cId="1045580574" sldId="2147483846"/>
          </pc:sldLayoutMkLst>
          <pc:spChg chg="mod">
            <ac:chgData name="Julian Ramirez" userId="S::julian.ramirez@gbsb.global::75b83ac6-fa4e-4589-9d0d-2f5734684cec" providerId="AD" clId="Web-{99917D67-054E-3D0E-61E1-725B4CBDABFF}" dt="2025-11-19T09:18:44.914" v="1"/>
            <ac:spMkLst>
              <pc:docMk/>
              <pc:sldMasterMk cId="3074658832" sldId="2147483648"/>
              <pc:sldLayoutMk cId="1045580574" sldId="2147483846"/>
              <ac:spMk id="2" creationId="{17BD1383-A146-4EAD-B03B-FF8D856EE9C9}"/>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045580574" sldId="2147483846"/>
              <ac:spMk id="3" creationId="{1222FB34-34D7-4A13-B956-D882F2907264}"/>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045580574" sldId="2147483846"/>
              <ac:spMk id="4" creationId="{B2AF97BC-4AAB-4023-AC61-4763BD322843}"/>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045580574" sldId="2147483846"/>
              <ac:spMk id="5" creationId="{8D809D62-D659-4D0A-82AD-4CF49005C8CB}"/>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045580574" sldId="2147483846"/>
              <ac:spMk id="6" creationId="{42B12030-523B-4C91-9DC0-4F04512962E6}"/>
            </ac:spMkLst>
          </pc:spChg>
        </pc:sldLayoutChg>
        <pc:sldLayoutChg chg="modSp del mod ord">
          <pc:chgData name="Julian Ramirez" userId="S::julian.ramirez@gbsb.global::75b83ac6-fa4e-4589-9d0d-2f5734684cec" providerId="AD" clId="Web-{99917D67-054E-3D0E-61E1-725B4CBDABFF}" dt="2025-11-19T09:18:45.983" v="2"/>
          <pc:sldLayoutMkLst>
            <pc:docMk/>
            <pc:sldMasterMk cId="3074658832" sldId="2147483648"/>
            <pc:sldLayoutMk cId="260769514" sldId="2147483847"/>
          </pc:sldLayoutMkLst>
          <pc:spChg chg="mod">
            <ac:chgData name="Julian Ramirez" userId="S::julian.ramirez@gbsb.global::75b83ac6-fa4e-4589-9d0d-2f5734684cec" providerId="AD" clId="Web-{99917D67-054E-3D0E-61E1-725B4CBDABFF}" dt="2025-11-19T09:18:44.914" v="1"/>
            <ac:spMkLst>
              <pc:docMk/>
              <pc:sldMasterMk cId="3074658832" sldId="2147483648"/>
              <pc:sldLayoutMk cId="260769514" sldId="2147483847"/>
              <ac:spMk id="2" creationId="{11F5C233-375D-4233-871A-5606010CF823}"/>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260769514" sldId="2147483847"/>
              <ac:spMk id="3" creationId="{7A6B8DDB-C8B1-4030-920E-5F5216DB5A81}"/>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260769514" sldId="2147483847"/>
              <ac:spMk id="4" creationId="{A71CF2C5-9ABB-460B-AF5A-5F52ADA03715}"/>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260769514" sldId="2147483847"/>
              <ac:spMk id="5" creationId="{203611DC-FB7A-40BB-8E99-D581AA43CD4F}"/>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260769514" sldId="2147483847"/>
              <ac:spMk id="6" creationId="{683E7564-63F5-45BD-8CDC-0F811BC769F9}"/>
            </ac:spMkLst>
          </pc:spChg>
        </pc:sldLayoutChg>
        <pc:sldLayoutChg chg="modSp del mod ord">
          <pc:chgData name="Julian Ramirez" userId="S::julian.ramirez@gbsb.global::75b83ac6-fa4e-4589-9d0d-2f5734684cec" providerId="AD" clId="Web-{99917D67-054E-3D0E-61E1-725B4CBDABFF}" dt="2025-11-19T09:18:45.983" v="2"/>
          <pc:sldLayoutMkLst>
            <pc:docMk/>
            <pc:sldMasterMk cId="3074658832" sldId="2147483648"/>
            <pc:sldLayoutMk cId="141896398" sldId="2147483848"/>
          </pc:sldLayoutMkLst>
          <pc:spChg chg="mod">
            <ac:chgData name="Julian Ramirez" userId="S::julian.ramirez@gbsb.global::75b83ac6-fa4e-4589-9d0d-2f5734684cec" providerId="AD" clId="Web-{99917D67-054E-3D0E-61E1-725B4CBDABFF}" dt="2025-11-19T09:18:44.914" v="1"/>
            <ac:spMkLst>
              <pc:docMk/>
              <pc:sldMasterMk cId="3074658832" sldId="2147483648"/>
              <pc:sldLayoutMk cId="141896398" sldId="2147483848"/>
              <ac:spMk id="2" creationId="{904261AC-7853-46F8-8B21-4BC12B2DBB28}"/>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41896398" sldId="2147483848"/>
              <ac:spMk id="3" creationId="{B7851E55-FD7C-4B6B-B691-19293A13D0A9}"/>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41896398" sldId="2147483848"/>
              <ac:spMk id="4" creationId="{634311A7-C3DF-4371-BA98-518132B4F146}"/>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41896398" sldId="2147483848"/>
              <ac:spMk id="5" creationId="{0CED73A4-1DDE-407D-A591-2A6B188C8BDA}"/>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41896398" sldId="2147483848"/>
              <ac:spMk id="6" creationId="{339D44C5-D01A-474F-A7BB-6EAD3B8CE067}"/>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41896398" sldId="2147483848"/>
              <ac:spMk id="7" creationId="{1C3796DA-E9D0-492A-9C9D-0E6AD6E5F0E9}"/>
            </ac:spMkLst>
          </pc:spChg>
        </pc:sldLayoutChg>
        <pc:sldLayoutChg chg="modSp del mod ord">
          <pc:chgData name="Julian Ramirez" userId="S::julian.ramirez@gbsb.global::75b83ac6-fa4e-4589-9d0d-2f5734684cec" providerId="AD" clId="Web-{99917D67-054E-3D0E-61E1-725B4CBDABFF}" dt="2025-11-19T09:18:45.983" v="2"/>
          <pc:sldLayoutMkLst>
            <pc:docMk/>
            <pc:sldMasterMk cId="3074658832" sldId="2147483648"/>
            <pc:sldLayoutMk cId="1638223057" sldId="2147483849"/>
          </pc:sldLayoutMkLst>
          <pc:spChg chg="mod">
            <ac:chgData name="Julian Ramirez" userId="S::julian.ramirez@gbsb.global::75b83ac6-fa4e-4589-9d0d-2f5734684cec" providerId="AD" clId="Web-{99917D67-054E-3D0E-61E1-725B4CBDABFF}" dt="2025-11-19T09:18:44.914" v="1"/>
            <ac:spMkLst>
              <pc:docMk/>
              <pc:sldMasterMk cId="3074658832" sldId="2147483648"/>
              <pc:sldLayoutMk cId="1638223057" sldId="2147483849"/>
              <ac:spMk id="2" creationId="{DDB79181-543C-4020-8210-DCFE6BA8447B}"/>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638223057" sldId="2147483849"/>
              <ac:spMk id="3" creationId="{C5463C83-639F-4BC5-A5EE-346583FDEB4F}"/>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638223057" sldId="2147483849"/>
              <ac:spMk id="4" creationId="{6E8FC8F6-D806-4752-AF37-CA35B6E1FAF7}"/>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638223057" sldId="2147483849"/>
              <ac:spMk id="5" creationId="{03BE360F-7BFC-4051-9353-FF0F6A96CBC1}"/>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638223057" sldId="2147483849"/>
              <ac:spMk id="6" creationId="{C186232C-D9F6-416B-9230-B2C766F98174}"/>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638223057" sldId="2147483849"/>
              <ac:spMk id="7" creationId="{49A14627-0A09-4E26-B193-F351174359C0}"/>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638223057" sldId="2147483849"/>
              <ac:spMk id="8" creationId="{09D8180A-7C21-4321-8A66-60F0903C3B3C}"/>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638223057" sldId="2147483849"/>
              <ac:spMk id="9" creationId="{DDB80743-51B6-40BE-B80A-795F214FAFC6}"/>
            </ac:spMkLst>
          </pc:spChg>
        </pc:sldLayoutChg>
        <pc:sldLayoutChg chg="modSp del mod ord">
          <pc:chgData name="Julian Ramirez" userId="S::julian.ramirez@gbsb.global::75b83ac6-fa4e-4589-9d0d-2f5734684cec" providerId="AD" clId="Web-{99917D67-054E-3D0E-61E1-725B4CBDABFF}" dt="2025-11-19T09:18:45.983" v="2"/>
          <pc:sldLayoutMkLst>
            <pc:docMk/>
            <pc:sldMasterMk cId="3074658832" sldId="2147483648"/>
            <pc:sldLayoutMk cId="2902900991" sldId="2147483850"/>
          </pc:sldLayoutMkLst>
          <pc:spChg chg="mod">
            <ac:chgData name="Julian Ramirez" userId="S::julian.ramirez@gbsb.global::75b83ac6-fa4e-4589-9d0d-2f5734684cec" providerId="AD" clId="Web-{99917D67-054E-3D0E-61E1-725B4CBDABFF}" dt="2025-11-19T09:18:44.914" v="1"/>
            <ac:spMkLst>
              <pc:docMk/>
              <pc:sldMasterMk cId="3074658832" sldId="2147483648"/>
              <pc:sldLayoutMk cId="2902900991" sldId="2147483850"/>
              <ac:spMk id="2" creationId="{88C02903-F8CD-4FFA-8EFA-86AE2C5421DC}"/>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2902900991" sldId="2147483850"/>
              <ac:spMk id="3" creationId="{D2F0A657-D28E-455D-A50A-DBDDA3B069C0}"/>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2902900991" sldId="2147483850"/>
              <ac:spMk id="4" creationId="{22CF6CA2-8DE4-4AD9-B0A3-7798BA0F4D48}"/>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2902900991" sldId="2147483850"/>
              <ac:spMk id="5" creationId="{3BB31DAA-F560-429D-A64B-024A2C667F1B}"/>
            </ac:spMkLst>
          </pc:spChg>
        </pc:sldLayoutChg>
        <pc:sldLayoutChg chg="modSp del mod ord">
          <pc:chgData name="Julian Ramirez" userId="S::julian.ramirez@gbsb.global::75b83ac6-fa4e-4589-9d0d-2f5734684cec" providerId="AD" clId="Web-{99917D67-054E-3D0E-61E1-725B4CBDABFF}" dt="2025-11-19T09:18:45.983" v="2"/>
          <pc:sldLayoutMkLst>
            <pc:docMk/>
            <pc:sldMasterMk cId="3074658832" sldId="2147483648"/>
            <pc:sldLayoutMk cId="2204759662" sldId="2147483851"/>
          </pc:sldLayoutMkLst>
          <pc:spChg chg="mod">
            <ac:chgData name="Julian Ramirez" userId="S::julian.ramirez@gbsb.global::75b83ac6-fa4e-4589-9d0d-2f5734684cec" providerId="AD" clId="Web-{99917D67-054E-3D0E-61E1-725B4CBDABFF}" dt="2025-11-19T09:18:44.914" v="1"/>
            <ac:spMkLst>
              <pc:docMk/>
              <pc:sldMasterMk cId="3074658832" sldId="2147483648"/>
              <pc:sldLayoutMk cId="2204759662" sldId="2147483851"/>
              <ac:spMk id="2" creationId="{D85F70C2-F5F6-4B24-AC9D-7B484694EB50}"/>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2204759662" sldId="2147483851"/>
              <ac:spMk id="3" creationId="{7EAD4FCF-444A-4664-9782-FA5337FCE7CF}"/>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2204759662" sldId="2147483851"/>
              <ac:spMk id="4" creationId="{285A5CDD-535A-4FD4-8A54-CD3B9233EA86}"/>
            </ac:spMkLst>
          </pc:spChg>
        </pc:sldLayoutChg>
        <pc:sldLayoutChg chg="modSp del mod ord">
          <pc:chgData name="Julian Ramirez" userId="S::julian.ramirez@gbsb.global::75b83ac6-fa4e-4589-9d0d-2f5734684cec" providerId="AD" clId="Web-{99917D67-054E-3D0E-61E1-725B4CBDABFF}" dt="2025-11-19T09:18:45.983" v="2"/>
          <pc:sldLayoutMkLst>
            <pc:docMk/>
            <pc:sldMasterMk cId="3074658832" sldId="2147483648"/>
            <pc:sldLayoutMk cId="445432752" sldId="2147483852"/>
          </pc:sldLayoutMkLst>
          <pc:spChg chg="mod">
            <ac:chgData name="Julian Ramirez" userId="S::julian.ramirez@gbsb.global::75b83ac6-fa4e-4589-9d0d-2f5734684cec" providerId="AD" clId="Web-{99917D67-054E-3D0E-61E1-725B4CBDABFF}" dt="2025-11-19T09:18:44.914" v="1"/>
            <ac:spMkLst>
              <pc:docMk/>
              <pc:sldMasterMk cId="3074658832" sldId="2147483648"/>
              <pc:sldLayoutMk cId="445432752" sldId="2147483852"/>
              <ac:spMk id="2" creationId="{6A3D8C18-9A12-41F5-A511-206F338582DE}"/>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445432752" sldId="2147483852"/>
              <ac:spMk id="3" creationId="{93232065-D6A2-4976-BBF7-FD68F11C7FCC}"/>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445432752" sldId="2147483852"/>
              <ac:spMk id="4" creationId="{903C10F5-D7FE-4891-B73A-0B1642842549}"/>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445432752" sldId="2147483852"/>
              <ac:spMk id="5" creationId="{6264862C-AC30-468E-87CC-E8F0D25CE267}"/>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445432752" sldId="2147483852"/>
              <ac:spMk id="6" creationId="{048D84E8-C21F-48CF-8F39-417DFB60708E}"/>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445432752" sldId="2147483852"/>
              <ac:spMk id="7" creationId="{AD0230B2-1C0B-4735-B3E8-B2EA1E8CBE46}"/>
            </ac:spMkLst>
          </pc:spChg>
        </pc:sldLayoutChg>
        <pc:sldLayoutChg chg="modSp del mod ord">
          <pc:chgData name="Julian Ramirez" userId="S::julian.ramirez@gbsb.global::75b83ac6-fa4e-4589-9d0d-2f5734684cec" providerId="AD" clId="Web-{99917D67-054E-3D0E-61E1-725B4CBDABFF}" dt="2025-11-19T09:18:45.983" v="2"/>
          <pc:sldLayoutMkLst>
            <pc:docMk/>
            <pc:sldMasterMk cId="3074658832" sldId="2147483648"/>
            <pc:sldLayoutMk cId="3362585785" sldId="2147483853"/>
          </pc:sldLayoutMkLst>
          <pc:spChg chg="mod">
            <ac:chgData name="Julian Ramirez" userId="S::julian.ramirez@gbsb.global::75b83ac6-fa4e-4589-9d0d-2f5734684cec" providerId="AD" clId="Web-{99917D67-054E-3D0E-61E1-725B4CBDABFF}" dt="2025-11-19T09:18:44.914" v="1"/>
            <ac:spMkLst>
              <pc:docMk/>
              <pc:sldMasterMk cId="3074658832" sldId="2147483648"/>
              <pc:sldLayoutMk cId="3362585785" sldId="2147483853"/>
              <ac:spMk id="2" creationId="{835990CA-0980-4B2B-80A7-9E3B5AB266B7}"/>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3362585785" sldId="2147483853"/>
              <ac:spMk id="3" creationId="{A077B3D4-9495-4AC4-93A8-BFAEBFD1C729}"/>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3362585785" sldId="2147483853"/>
              <ac:spMk id="4" creationId="{65B2C392-A9C9-4D2A-9430-C9E65029CC5D}"/>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3362585785" sldId="2147483853"/>
              <ac:spMk id="5" creationId="{BDEE7244-730F-4719-9C9D-B12672342C03}"/>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3362585785" sldId="2147483853"/>
              <ac:spMk id="6" creationId="{B7AD21DC-42D4-4374-99B5-B1FC05D9D63B}"/>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3362585785" sldId="2147483853"/>
              <ac:spMk id="7" creationId="{291B9AEA-91F8-4AE6-B81C-0A9317BFC0D0}"/>
            </ac:spMkLst>
          </pc:spChg>
        </pc:sldLayoutChg>
        <pc:sldLayoutChg chg="modSp del mod ord">
          <pc:chgData name="Julian Ramirez" userId="S::julian.ramirez@gbsb.global::75b83ac6-fa4e-4589-9d0d-2f5734684cec" providerId="AD" clId="Web-{99917D67-054E-3D0E-61E1-725B4CBDABFF}" dt="2025-11-19T09:18:45.983" v="2"/>
          <pc:sldLayoutMkLst>
            <pc:docMk/>
            <pc:sldMasterMk cId="3074658832" sldId="2147483648"/>
            <pc:sldLayoutMk cId="3614185992" sldId="2147483854"/>
          </pc:sldLayoutMkLst>
          <pc:spChg chg="mod">
            <ac:chgData name="Julian Ramirez" userId="S::julian.ramirez@gbsb.global::75b83ac6-fa4e-4589-9d0d-2f5734684cec" providerId="AD" clId="Web-{99917D67-054E-3D0E-61E1-725B4CBDABFF}" dt="2025-11-19T09:18:44.914" v="1"/>
            <ac:spMkLst>
              <pc:docMk/>
              <pc:sldMasterMk cId="3074658832" sldId="2147483648"/>
              <pc:sldLayoutMk cId="3614185992" sldId="2147483854"/>
              <ac:spMk id="2" creationId="{E9977410-775D-41E1-A1CC-5439A11EE6BF}"/>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3614185992" sldId="2147483854"/>
              <ac:spMk id="3" creationId="{4800301E-41D6-45B7-BA16-AA49EAC8C704}"/>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3614185992" sldId="2147483854"/>
              <ac:spMk id="4" creationId="{BC3490FE-96DD-4FC4-B8E8-9730183D51F1}"/>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3614185992" sldId="2147483854"/>
              <ac:spMk id="5" creationId="{550923A2-69C6-4C83-A6DE-03A173C4F4E9}"/>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3614185992" sldId="2147483854"/>
              <ac:spMk id="6" creationId="{EE9EFFB4-79BF-4240-9153-F043A7FE1FFC}"/>
            </ac:spMkLst>
          </pc:spChg>
        </pc:sldLayoutChg>
        <pc:sldLayoutChg chg="modSp del mod ord">
          <pc:chgData name="Julian Ramirez" userId="S::julian.ramirez@gbsb.global::75b83ac6-fa4e-4589-9d0d-2f5734684cec" providerId="AD" clId="Web-{99917D67-054E-3D0E-61E1-725B4CBDABFF}" dt="2025-11-19T09:18:45.983" v="2"/>
          <pc:sldLayoutMkLst>
            <pc:docMk/>
            <pc:sldMasterMk cId="3074658832" sldId="2147483648"/>
            <pc:sldLayoutMk cId="4212385963" sldId="2147483855"/>
          </pc:sldLayoutMkLst>
          <pc:spChg chg="mod">
            <ac:chgData name="Julian Ramirez" userId="S::julian.ramirez@gbsb.global::75b83ac6-fa4e-4589-9d0d-2f5734684cec" providerId="AD" clId="Web-{99917D67-054E-3D0E-61E1-725B4CBDABFF}" dt="2025-11-19T09:18:44.914" v="1"/>
            <ac:spMkLst>
              <pc:docMk/>
              <pc:sldMasterMk cId="3074658832" sldId="2147483648"/>
              <pc:sldLayoutMk cId="4212385963" sldId="2147483855"/>
              <ac:spMk id="2" creationId="{B8686289-819F-49AA-8DED-7FEE3E4E3FD8}"/>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4212385963" sldId="2147483855"/>
              <ac:spMk id="3" creationId="{5754D067-A68A-4DC4-A84D-D444BEA558EF}"/>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4212385963" sldId="2147483855"/>
              <ac:spMk id="4" creationId="{DC05CEEF-3194-4A36-B649-4A0A9CA887D5}"/>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4212385963" sldId="2147483855"/>
              <ac:spMk id="5" creationId="{5ABC0D1A-8DDC-4990-BA7F-5E20BEE85E3A}"/>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4212385963" sldId="2147483855"/>
              <ac:spMk id="6" creationId="{0FBCE478-C962-42E3-B774-DDE049353089}"/>
            </ac:spMkLst>
          </pc:spChg>
        </pc:sldLayoutChg>
        <pc:sldLayoutChg chg="del mod ord">
          <pc:chgData name="Julian Ramirez" userId="S::julian.ramirez@gbsb.global::75b83ac6-fa4e-4589-9d0d-2f5734684cec" providerId="AD" clId="Web-{99917D67-054E-3D0E-61E1-725B4CBDABFF}" dt="2025-11-19T09:18:45.983" v="2"/>
          <pc:sldLayoutMkLst>
            <pc:docMk/>
            <pc:sldMasterMk cId="3074658832" sldId="2147483648"/>
            <pc:sldLayoutMk cId="806462110" sldId="2147483856"/>
          </pc:sldLayoutMkLst>
        </pc:sldLayoutChg>
        <pc:sldLayoutChg chg="modSp mod ord">
          <pc:chgData name="Julian Ramirez" userId="S::julian.ramirez@gbsb.global::75b83ac6-fa4e-4589-9d0d-2f5734684cec" providerId="AD" clId="Web-{99917D67-054E-3D0E-61E1-725B4CBDABFF}" dt="2025-11-19T09:18:44.914" v="1"/>
          <pc:sldLayoutMkLst>
            <pc:docMk/>
            <pc:sldMasterMk cId="3074658832" sldId="2147483648"/>
            <pc:sldLayoutMk cId="1045580574" sldId="2147483857"/>
          </pc:sldLayoutMkLst>
          <pc:spChg chg="mod">
            <ac:chgData name="Julian Ramirez" userId="S::julian.ramirez@gbsb.global::75b83ac6-fa4e-4589-9d0d-2f5734684cec" providerId="AD" clId="Web-{99917D67-054E-3D0E-61E1-725B4CBDABFF}" dt="2025-11-19T09:18:44.914" v="1"/>
            <ac:spMkLst>
              <pc:docMk/>
              <pc:sldMasterMk cId="3074658832" sldId="2147483648"/>
              <pc:sldLayoutMk cId="1045580574" sldId="2147483857"/>
              <ac:spMk id="2" creationId="{17BD1383-A146-4EAD-B03B-FF8D856EE9C9}"/>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045580574" sldId="2147483857"/>
              <ac:spMk id="3" creationId="{1222FB34-34D7-4A13-B956-D882F2907264}"/>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045580574" sldId="2147483857"/>
              <ac:spMk id="4" creationId="{B2AF97BC-4AAB-4023-AC61-4763BD322843}"/>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045580574" sldId="2147483857"/>
              <ac:spMk id="5" creationId="{8D809D62-D659-4D0A-82AD-4CF49005C8CB}"/>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045580574" sldId="2147483857"/>
              <ac:spMk id="6" creationId="{42B12030-523B-4C91-9DC0-4F04512962E6}"/>
            </ac:spMkLst>
          </pc:spChg>
        </pc:sldLayoutChg>
        <pc:sldLayoutChg chg="modSp del mod ord">
          <pc:chgData name="Julian Ramirez" userId="S::julian.ramirez@gbsb.global::75b83ac6-fa4e-4589-9d0d-2f5734684cec" providerId="AD" clId="Web-{99917D67-054E-3D0E-61E1-725B4CBDABFF}" dt="2025-11-19T09:18:45.983" v="2"/>
          <pc:sldLayoutMkLst>
            <pc:docMk/>
            <pc:sldMasterMk cId="3074658832" sldId="2147483648"/>
            <pc:sldLayoutMk cId="260769514" sldId="2147483858"/>
          </pc:sldLayoutMkLst>
          <pc:spChg chg="mod">
            <ac:chgData name="Julian Ramirez" userId="S::julian.ramirez@gbsb.global::75b83ac6-fa4e-4589-9d0d-2f5734684cec" providerId="AD" clId="Web-{99917D67-054E-3D0E-61E1-725B4CBDABFF}" dt="2025-11-19T09:18:44.914" v="1"/>
            <ac:spMkLst>
              <pc:docMk/>
              <pc:sldMasterMk cId="3074658832" sldId="2147483648"/>
              <pc:sldLayoutMk cId="260769514" sldId="2147483858"/>
              <ac:spMk id="2" creationId="{11F5C233-375D-4233-871A-5606010CF823}"/>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260769514" sldId="2147483858"/>
              <ac:spMk id="3" creationId="{7A6B8DDB-C8B1-4030-920E-5F5216DB5A81}"/>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260769514" sldId="2147483858"/>
              <ac:spMk id="4" creationId="{A71CF2C5-9ABB-460B-AF5A-5F52ADA03715}"/>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260769514" sldId="2147483858"/>
              <ac:spMk id="5" creationId="{203611DC-FB7A-40BB-8E99-D581AA43CD4F}"/>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260769514" sldId="2147483858"/>
              <ac:spMk id="6" creationId="{683E7564-63F5-45BD-8CDC-0F811BC769F9}"/>
            </ac:spMkLst>
          </pc:spChg>
        </pc:sldLayoutChg>
        <pc:sldLayoutChg chg="modSp del mod ord">
          <pc:chgData name="Julian Ramirez" userId="S::julian.ramirez@gbsb.global::75b83ac6-fa4e-4589-9d0d-2f5734684cec" providerId="AD" clId="Web-{99917D67-054E-3D0E-61E1-725B4CBDABFF}" dt="2025-11-19T09:18:45.983" v="2"/>
          <pc:sldLayoutMkLst>
            <pc:docMk/>
            <pc:sldMasterMk cId="3074658832" sldId="2147483648"/>
            <pc:sldLayoutMk cId="141896398" sldId="2147483859"/>
          </pc:sldLayoutMkLst>
          <pc:spChg chg="mod">
            <ac:chgData name="Julian Ramirez" userId="S::julian.ramirez@gbsb.global::75b83ac6-fa4e-4589-9d0d-2f5734684cec" providerId="AD" clId="Web-{99917D67-054E-3D0E-61E1-725B4CBDABFF}" dt="2025-11-19T09:18:44.914" v="1"/>
            <ac:spMkLst>
              <pc:docMk/>
              <pc:sldMasterMk cId="3074658832" sldId="2147483648"/>
              <pc:sldLayoutMk cId="141896398" sldId="2147483859"/>
              <ac:spMk id="2" creationId="{904261AC-7853-46F8-8B21-4BC12B2DBB28}"/>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41896398" sldId="2147483859"/>
              <ac:spMk id="3" creationId="{B7851E55-FD7C-4B6B-B691-19293A13D0A9}"/>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41896398" sldId="2147483859"/>
              <ac:spMk id="4" creationId="{634311A7-C3DF-4371-BA98-518132B4F146}"/>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41896398" sldId="2147483859"/>
              <ac:spMk id="5" creationId="{0CED73A4-1DDE-407D-A591-2A6B188C8BDA}"/>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41896398" sldId="2147483859"/>
              <ac:spMk id="6" creationId="{339D44C5-D01A-474F-A7BB-6EAD3B8CE067}"/>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41896398" sldId="2147483859"/>
              <ac:spMk id="7" creationId="{1C3796DA-E9D0-492A-9C9D-0E6AD6E5F0E9}"/>
            </ac:spMkLst>
          </pc:spChg>
        </pc:sldLayoutChg>
        <pc:sldLayoutChg chg="modSp del mod ord">
          <pc:chgData name="Julian Ramirez" userId="S::julian.ramirez@gbsb.global::75b83ac6-fa4e-4589-9d0d-2f5734684cec" providerId="AD" clId="Web-{99917D67-054E-3D0E-61E1-725B4CBDABFF}" dt="2025-11-19T09:18:45.983" v="2"/>
          <pc:sldLayoutMkLst>
            <pc:docMk/>
            <pc:sldMasterMk cId="3074658832" sldId="2147483648"/>
            <pc:sldLayoutMk cId="1638223057" sldId="2147483860"/>
          </pc:sldLayoutMkLst>
          <pc:spChg chg="mod">
            <ac:chgData name="Julian Ramirez" userId="S::julian.ramirez@gbsb.global::75b83ac6-fa4e-4589-9d0d-2f5734684cec" providerId="AD" clId="Web-{99917D67-054E-3D0E-61E1-725B4CBDABFF}" dt="2025-11-19T09:18:44.914" v="1"/>
            <ac:spMkLst>
              <pc:docMk/>
              <pc:sldMasterMk cId="3074658832" sldId="2147483648"/>
              <pc:sldLayoutMk cId="1638223057" sldId="2147483860"/>
              <ac:spMk id="2" creationId="{DDB79181-543C-4020-8210-DCFE6BA8447B}"/>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638223057" sldId="2147483860"/>
              <ac:spMk id="3" creationId="{C5463C83-639F-4BC5-A5EE-346583FDEB4F}"/>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638223057" sldId="2147483860"/>
              <ac:spMk id="4" creationId="{6E8FC8F6-D806-4752-AF37-CA35B6E1FAF7}"/>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638223057" sldId="2147483860"/>
              <ac:spMk id="5" creationId="{03BE360F-7BFC-4051-9353-FF0F6A96CBC1}"/>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638223057" sldId="2147483860"/>
              <ac:spMk id="6" creationId="{C186232C-D9F6-416B-9230-B2C766F98174}"/>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638223057" sldId="2147483860"/>
              <ac:spMk id="7" creationId="{49A14627-0A09-4E26-B193-F351174359C0}"/>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638223057" sldId="2147483860"/>
              <ac:spMk id="8" creationId="{09D8180A-7C21-4321-8A66-60F0903C3B3C}"/>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638223057" sldId="2147483860"/>
              <ac:spMk id="9" creationId="{DDB80743-51B6-40BE-B80A-795F214FAFC6}"/>
            </ac:spMkLst>
          </pc:spChg>
        </pc:sldLayoutChg>
        <pc:sldLayoutChg chg="modSp del mod ord">
          <pc:chgData name="Julian Ramirez" userId="S::julian.ramirez@gbsb.global::75b83ac6-fa4e-4589-9d0d-2f5734684cec" providerId="AD" clId="Web-{99917D67-054E-3D0E-61E1-725B4CBDABFF}" dt="2025-11-19T09:18:45.983" v="2"/>
          <pc:sldLayoutMkLst>
            <pc:docMk/>
            <pc:sldMasterMk cId="3074658832" sldId="2147483648"/>
            <pc:sldLayoutMk cId="2902900991" sldId="2147483861"/>
          </pc:sldLayoutMkLst>
          <pc:spChg chg="mod">
            <ac:chgData name="Julian Ramirez" userId="S::julian.ramirez@gbsb.global::75b83ac6-fa4e-4589-9d0d-2f5734684cec" providerId="AD" clId="Web-{99917D67-054E-3D0E-61E1-725B4CBDABFF}" dt="2025-11-19T09:18:44.914" v="1"/>
            <ac:spMkLst>
              <pc:docMk/>
              <pc:sldMasterMk cId="3074658832" sldId="2147483648"/>
              <pc:sldLayoutMk cId="2902900991" sldId="2147483861"/>
              <ac:spMk id="2" creationId="{88C02903-F8CD-4FFA-8EFA-86AE2C5421DC}"/>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2902900991" sldId="2147483861"/>
              <ac:spMk id="3" creationId="{D2F0A657-D28E-455D-A50A-DBDDA3B069C0}"/>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2902900991" sldId="2147483861"/>
              <ac:spMk id="4" creationId="{22CF6CA2-8DE4-4AD9-B0A3-7798BA0F4D48}"/>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2902900991" sldId="2147483861"/>
              <ac:spMk id="5" creationId="{3BB31DAA-F560-429D-A64B-024A2C667F1B}"/>
            </ac:spMkLst>
          </pc:spChg>
        </pc:sldLayoutChg>
        <pc:sldLayoutChg chg="modSp del mod ord">
          <pc:chgData name="Julian Ramirez" userId="S::julian.ramirez@gbsb.global::75b83ac6-fa4e-4589-9d0d-2f5734684cec" providerId="AD" clId="Web-{99917D67-054E-3D0E-61E1-725B4CBDABFF}" dt="2025-11-19T09:18:45.983" v="2"/>
          <pc:sldLayoutMkLst>
            <pc:docMk/>
            <pc:sldMasterMk cId="3074658832" sldId="2147483648"/>
            <pc:sldLayoutMk cId="2204759662" sldId="2147483862"/>
          </pc:sldLayoutMkLst>
          <pc:spChg chg="mod">
            <ac:chgData name="Julian Ramirez" userId="S::julian.ramirez@gbsb.global::75b83ac6-fa4e-4589-9d0d-2f5734684cec" providerId="AD" clId="Web-{99917D67-054E-3D0E-61E1-725B4CBDABFF}" dt="2025-11-19T09:18:44.914" v="1"/>
            <ac:spMkLst>
              <pc:docMk/>
              <pc:sldMasterMk cId="3074658832" sldId="2147483648"/>
              <pc:sldLayoutMk cId="2204759662" sldId="2147483862"/>
              <ac:spMk id="2" creationId="{D85F70C2-F5F6-4B24-AC9D-7B484694EB50}"/>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2204759662" sldId="2147483862"/>
              <ac:spMk id="3" creationId="{7EAD4FCF-444A-4664-9782-FA5337FCE7CF}"/>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2204759662" sldId="2147483862"/>
              <ac:spMk id="4" creationId="{285A5CDD-535A-4FD4-8A54-CD3B9233EA86}"/>
            </ac:spMkLst>
          </pc:spChg>
        </pc:sldLayoutChg>
        <pc:sldLayoutChg chg="modSp del mod ord">
          <pc:chgData name="Julian Ramirez" userId="S::julian.ramirez@gbsb.global::75b83ac6-fa4e-4589-9d0d-2f5734684cec" providerId="AD" clId="Web-{99917D67-054E-3D0E-61E1-725B4CBDABFF}" dt="2025-11-19T09:18:45.983" v="2"/>
          <pc:sldLayoutMkLst>
            <pc:docMk/>
            <pc:sldMasterMk cId="3074658832" sldId="2147483648"/>
            <pc:sldLayoutMk cId="445432752" sldId="2147483863"/>
          </pc:sldLayoutMkLst>
          <pc:spChg chg="mod">
            <ac:chgData name="Julian Ramirez" userId="S::julian.ramirez@gbsb.global::75b83ac6-fa4e-4589-9d0d-2f5734684cec" providerId="AD" clId="Web-{99917D67-054E-3D0E-61E1-725B4CBDABFF}" dt="2025-11-19T09:18:44.914" v="1"/>
            <ac:spMkLst>
              <pc:docMk/>
              <pc:sldMasterMk cId="3074658832" sldId="2147483648"/>
              <pc:sldLayoutMk cId="445432752" sldId="2147483863"/>
              <ac:spMk id="2" creationId="{6A3D8C18-9A12-41F5-A511-206F338582DE}"/>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445432752" sldId="2147483863"/>
              <ac:spMk id="3" creationId="{93232065-D6A2-4976-BBF7-FD68F11C7FCC}"/>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445432752" sldId="2147483863"/>
              <ac:spMk id="4" creationId="{903C10F5-D7FE-4891-B73A-0B1642842549}"/>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445432752" sldId="2147483863"/>
              <ac:spMk id="5" creationId="{6264862C-AC30-468E-87CC-E8F0D25CE267}"/>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445432752" sldId="2147483863"/>
              <ac:spMk id="6" creationId="{048D84E8-C21F-48CF-8F39-417DFB60708E}"/>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445432752" sldId="2147483863"/>
              <ac:spMk id="7" creationId="{AD0230B2-1C0B-4735-B3E8-B2EA1E8CBE46}"/>
            </ac:spMkLst>
          </pc:spChg>
        </pc:sldLayoutChg>
        <pc:sldLayoutChg chg="modSp del mod ord">
          <pc:chgData name="Julian Ramirez" userId="S::julian.ramirez@gbsb.global::75b83ac6-fa4e-4589-9d0d-2f5734684cec" providerId="AD" clId="Web-{99917D67-054E-3D0E-61E1-725B4CBDABFF}" dt="2025-11-19T09:18:45.983" v="2"/>
          <pc:sldLayoutMkLst>
            <pc:docMk/>
            <pc:sldMasterMk cId="3074658832" sldId="2147483648"/>
            <pc:sldLayoutMk cId="3362585785" sldId="2147483864"/>
          </pc:sldLayoutMkLst>
          <pc:spChg chg="mod">
            <ac:chgData name="Julian Ramirez" userId="S::julian.ramirez@gbsb.global::75b83ac6-fa4e-4589-9d0d-2f5734684cec" providerId="AD" clId="Web-{99917D67-054E-3D0E-61E1-725B4CBDABFF}" dt="2025-11-19T09:18:44.914" v="1"/>
            <ac:spMkLst>
              <pc:docMk/>
              <pc:sldMasterMk cId="3074658832" sldId="2147483648"/>
              <pc:sldLayoutMk cId="3362585785" sldId="2147483864"/>
              <ac:spMk id="2" creationId="{835990CA-0980-4B2B-80A7-9E3B5AB266B7}"/>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3362585785" sldId="2147483864"/>
              <ac:spMk id="3" creationId="{A077B3D4-9495-4AC4-93A8-BFAEBFD1C729}"/>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3362585785" sldId="2147483864"/>
              <ac:spMk id="4" creationId="{65B2C392-A9C9-4D2A-9430-C9E65029CC5D}"/>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3362585785" sldId="2147483864"/>
              <ac:spMk id="5" creationId="{BDEE7244-730F-4719-9C9D-B12672342C03}"/>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3362585785" sldId="2147483864"/>
              <ac:spMk id="6" creationId="{B7AD21DC-42D4-4374-99B5-B1FC05D9D63B}"/>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3362585785" sldId="2147483864"/>
              <ac:spMk id="7" creationId="{291B9AEA-91F8-4AE6-B81C-0A9317BFC0D0}"/>
            </ac:spMkLst>
          </pc:spChg>
        </pc:sldLayoutChg>
        <pc:sldLayoutChg chg="modSp del mod ord">
          <pc:chgData name="Julian Ramirez" userId="S::julian.ramirez@gbsb.global::75b83ac6-fa4e-4589-9d0d-2f5734684cec" providerId="AD" clId="Web-{99917D67-054E-3D0E-61E1-725B4CBDABFF}" dt="2025-11-19T09:18:45.983" v="2"/>
          <pc:sldLayoutMkLst>
            <pc:docMk/>
            <pc:sldMasterMk cId="3074658832" sldId="2147483648"/>
            <pc:sldLayoutMk cId="3614185992" sldId="2147483865"/>
          </pc:sldLayoutMkLst>
          <pc:spChg chg="mod">
            <ac:chgData name="Julian Ramirez" userId="S::julian.ramirez@gbsb.global::75b83ac6-fa4e-4589-9d0d-2f5734684cec" providerId="AD" clId="Web-{99917D67-054E-3D0E-61E1-725B4CBDABFF}" dt="2025-11-19T09:18:44.914" v="1"/>
            <ac:spMkLst>
              <pc:docMk/>
              <pc:sldMasterMk cId="3074658832" sldId="2147483648"/>
              <pc:sldLayoutMk cId="3614185992" sldId="2147483865"/>
              <ac:spMk id="2" creationId="{E9977410-775D-41E1-A1CC-5439A11EE6BF}"/>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3614185992" sldId="2147483865"/>
              <ac:spMk id="3" creationId="{4800301E-41D6-45B7-BA16-AA49EAC8C704}"/>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3614185992" sldId="2147483865"/>
              <ac:spMk id="4" creationId="{BC3490FE-96DD-4FC4-B8E8-9730183D51F1}"/>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3614185992" sldId="2147483865"/>
              <ac:spMk id="5" creationId="{550923A2-69C6-4C83-A6DE-03A173C4F4E9}"/>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3614185992" sldId="2147483865"/>
              <ac:spMk id="6" creationId="{EE9EFFB4-79BF-4240-9153-F043A7FE1FFC}"/>
            </ac:spMkLst>
          </pc:spChg>
        </pc:sldLayoutChg>
        <pc:sldLayoutChg chg="modSp del mod ord">
          <pc:chgData name="Julian Ramirez" userId="S::julian.ramirez@gbsb.global::75b83ac6-fa4e-4589-9d0d-2f5734684cec" providerId="AD" clId="Web-{99917D67-054E-3D0E-61E1-725B4CBDABFF}" dt="2025-11-19T09:18:45.983" v="2"/>
          <pc:sldLayoutMkLst>
            <pc:docMk/>
            <pc:sldMasterMk cId="3074658832" sldId="2147483648"/>
            <pc:sldLayoutMk cId="4212385963" sldId="2147483866"/>
          </pc:sldLayoutMkLst>
          <pc:spChg chg="mod">
            <ac:chgData name="Julian Ramirez" userId="S::julian.ramirez@gbsb.global::75b83ac6-fa4e-4589-9d0d-2f5734684cec" providerId="AD" clId="Web-{99917D67-054E-3D0E-61E1-725B4CBDABFF}" dt="2025-11-19T09:18:44.914" v="1"/>
            <ac:spMkLst>
              <pc:docMk/>
              <pc:sldMasterMk cId="3074658832" sldId="2147483648"/>
              <pc:sldLayoutMk cId="4212385963" sldId="2147483866"/>
              <ac:spMk id="2" creationId="{B8686289-819F-49AA-8DED-7FEE3E4E3FD8}"/>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4212385963" sldId="2147483866"/>
              <ac:spMk id="3" creationId="{5754D067-A68A-4DC4-A84D-D444BEA558EF}"/>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4212385963" sldId="2147483866"/>
              <ac:spMk id="4" creationId="{DC05CEEF-3194-4A36-B649-4A0A9CA887D5}"/>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4212385963" sldId="2147483866"/>
              <ac:spMk id="5" creationId="{5ABC0D1A-8DDC-4990-BA7F-5E20BEE85E3A}"/>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4212385963" sldId="2147483866"/>
              <ac:spMk id="6" creationId="{0FBCE478-C962-42E3-B774-DDE049353089}"/>
            </ac:spMkLst>
          </pc:spChg>
        </pc:sldLayoutChg>
        <pc:sldLayoutChg chg="del mod ord">
          <pc:chgData name="Julian Ramirez" userId="S::julian.ramirez@gbsb.global::75b83ac6-fa4e-4589-9d0d-2f5734684cec" providerId="AD" clId="Web-{99917D67-054E-3D0E-61E1-725B4CBDABFF}" dt="2025-11-19T09:18:45.983" v="2"/>
          <pc:sldLayoutMkLst>
            <pc:docMk/>
            <pc:sldMasterMk cId="3074658832" sldId="2147483648"/>
            <pc:sldLayoutMk cId="806462110" sldId="2147483867"/>
          </pc:sldLayoutMkLst>
        </pc:sldLayoutChg>
        <pc:sldLayoutChg chg="modSp mod ord">
          <pc:chgData name="Julian Ramirez" userId="S::julian.ramirez@gbsb.global::75b83ac6-fa4e-4589-9d0d-2f5734684cec" providerId="AD" clId="Web-{99917D67-054E-3D0E-61E1-725B4CBDABFF}" dt="2025-11-19T09:18:44.914" v="1"/>
          <pc:sldLayoutMkLst>
            <pc:docMk/>
            <pc:sldMasterMk cId="3074658832" sldId="2147483648"/>
            <pc:sldLayoutMk cId="1045580574" sldId="2147483868"/>
          </pc:sldLayoutMkLst>
          <pc:spChg chg="mod">
            <ac:chgData name="Julian Ramirez" userId="S::julian.ramirez@gbsb.global::75b83ac6-fa4e-4589-9d0d-2f5734684cec" providerId="AD" clId="Web-{99917D67-054E-3D0E-61E1-725B4CBDABFF}" dt="2025-11-19T09:18:44.914" v="1"/>
            <ac:spMkLst>
              <pc:docMk/>
              <pc:sldMasterMk cId="3074658832" sldId="2147483648"/>
              <pc:sldLayoutMk cId="1045580574" sldId="2147483868"/>
              <ac:spMk id="2" creationId="{17BD1383-A146-4EAD-B03B-FF8D856EE9C9}"/>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045580574" sldId="2147483868"/>
              <ac:spMk id="3" creationId="{1222FB34-34D7-4A13-B956-D882F2907264}"/>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045580574" sldId="2147483868"/>
              <ac:spMk id="4" creationId="{B2AF97BC-4AAB-4023-AC61-4763BD322843}"/>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045580574" sldId="2147483868"/>
              <ac:spMk id="5" creationId="{8D809D62-D659-4D0A-82AD-4CF49005C8CB}"/>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045580574" sldId="2147483868"/>
              <ac:spMk id="6" creationId="{42B12030-523B-4C91-9DC0-4F04512962E6}"/>
            </ac:spMkLst>
          </pc:spChg>
        </pc:sldLayoutChg>
        <pc:sldLayoutChg chg="modSp del mod ord">
          <pc:chgData name="Julian Ramirez" userId="S::julian.ramirez@gbsb.global::75b83ac6-fa4e-4589-9d0d-2f5734684cec" providerId="AD" clId="Web-{99917D67-054E-3D0E-61E1-725B4CBDABFF}" dt="2025-11-19T09:18:45.983" v="2"/>
          <pc:sldLayoutMkLst>
            <pc:docMk/>
            <pc:sldMasterMk cId="3074658832" sldId="2147483648"/>
            <pc:sldLayoutMk cId="260769514" sldId="2147483869"/>
          </pc:sldLayoutMkLst>
          <pc:spChg chg="mod">
            <ac:chgData name="Julian Ramirez" userId="S::julian.ramirez@gbsb.global::75b83ac6-fa4e-4589-9d0d-2f5734684cec" providerId="AD" clId="Web-{99917D67-054E-3D0E-61E1-725B4CBDABFF}" dt="2025-11-19T09:18:44.914" v="1"/>
            <ac:spMkLst>
              <pc:docMk/>
              <pc:sldMasterMk cId="3074658832" sldId="2147483648"/>
              <pc:sldLayoutMk cId="260769514" sldId="2147483869"/>
              <ac:spMk id="2" creationId="{11F5C233-375D-4233-871A-5606010CF823}"/>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260769514" sldId="2147483869"/>
              <ac:spMk id="3" creationId="{7A6B8DDB-C8B1-4030-920E-5F5216DB5A81}"/>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260769514" sldId="2147483869"/>
              <ac:spMk id="4" creationId="{A71CF2C5-9ABB-460B-AF5A-5F52ADA03715}"/>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260769514" sldId="2147483869"/>
              <ac:spMk id="5" creationId="{203611DC-FB7A-40BB-8E99-D581AA43CD4F}"/>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260769514" sldId="2147483869"/>
              <ac:spMk id="6" creationId="{683E7564-63F5-45BD-8CDC-0F811BC769F9}"/>
            </ac:spMkLst>
          </pc:spChg>
        </pc:sldLayoutChg>
        <pc:sldLayoutChg chg="modSp del mod ord">
          <pc:chgData name="Julian Ramirez" userId="S::julian.ramirez@gbsb.global::75b83ac6-fa4e-4589-9d0d-2f5734684cec" providerId="AD" clId="Web-{99917D67-054E-3D0E-61E1-725B4CBDABFF}" dt="2025-11-19T09:18:45.983" v="2"/>
          <pc:sldLayoutMkLst>
            <pc:docMk/>
            <pc:sldMasterMk cId="3074658832" sldId="2147483648"/>
            <pc:sldLayoutMk cId="141896398" sldId="2147483870"/>
          </pc:sldLayoutMkLst>
          <pc:spChg chg="mod">
            <ac:chgData name="Julian Ramirez" userId="S::julian.ramirez@gbsb.global::75b83ac6-fa4e-4589-9d0d-2f5734684cec" providerId="AD" clId="Web-{99917D67-054E-3D0E-61E1-725B4CBDABFF}" dt="2025-11-19T09:18:44.914" v="1"/>
            <ac:spMkLst>
              <pc:docMk/>
              <pc:sldMasterMk cId="3074658832" sldId="2147483648"/>
              <pc:sldLayoutMk cId="141896398" sldId="2147483870"/>
              <ac:spMk id="2" creationId="{904261AC-7853-46F8-8B21-4BC12B2DBB28}"/>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41896398" sldId="2147483870"/>
              <ac:spMk id="3" creationId="{B7851E55-FD7C-4B6B-B691-19293A13D0A9}"/>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41896398" sldId="2147483870"/>
              <ac:spMk id="4" creationId="{634311A7-C3DF-4371-BA98-518132B4F146}"/>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41896398" sldId="2147483870"/>
              <ac:spMk id="5" creationId="{0CED73A4-1DDE-407D-A591-2A6B188C8BDA}"/>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41896398" sldId="2147483870"/>
              <ac:spMk id="6" creationId="{339D44C5-D01A-474F-A7BB-6EAD3B8CE067}"/>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41896398" sldId="2147483870"/>
              <ac:spMk id="7" creationId="{1C3796DA-E9D0-492A-9C9D-0E6AD6E5F0E9}"/>
            </ac:spMkLst>
          </pc:spChg>
        </pc:sldLayoutChg>
        <pc:sldLayoutChg chg="modSp del mod ord">
          <pc:chgData name="Julian Ramirez" userId="S::julian.ramirez@gbsb.global::75b83ac6-fa4e-4589-9d0d-2f5734684cec" providerId="AD" clId="Web-{99917D67-054E-3D0E-61E1-725B4CBDABFF}" dt="2025-11-19T09:18:45.983" v="2"/>
          <pc:sldLayoutMkLst>
            <pc:docMk/>
            <pc:sldMasterMk cId="3074658832" sldId="2147483648"/>
            <pc:sldLayoutMk cId="1638223057" sldId="2147483871"/>
          </pc:sldLayoutMkLst>
          <pc:spChg chg="mod">
            <ac:chgData name="Julian Ramirez" userId="S::julian.ramirez@gbsb.global::75b83ac6-fa4e-4589-9d0d-2f5734684cec" providerId="AD" clId="Web-{99917D67-054E-3D0E-61E1-725B4CBDABFF}" dt="2025-11-19T09:18:44.914" v="1"/>
            <ac:spMkLst>
              <pc:docMk/>
              <pc:sldMasterMk cId="3074658832" sldId="2147483648"/>
              <pc:sldLayoutMk cId="1638223057" sldId="2147483871"/>
              <ac:spMk id="2" creationId="{DDB79181-543C-4020-8210-DCFE6BA8447B}"/>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638223057" sldId="2147483871"/>
              <ac:spMk id="3" creationId="{C5463C83-639F-4BC5-A5EE-346583FDEB4F}"/>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638223057" sldId="2147483871"/>
              <ac:spMk id="4" creationId="{6E8FC8F6-D806-4752-AF37-CA35B6E1FAF7}"/>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638223057" sldId="2147483871"/>
              <ac:spMk id="5" creationId="{03BE360F-7BFC-4051-9353-FF0F6A96CBC1}"/>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638223057" sldId="2147483871"/>
              <ac:spMk id="6" creationId="{C186232C-D9F6-416B-9230-B2C766F98174}"/>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638223057" sldId="2147483871"/>
              <ac:spMk id="7" creationId="{49A14627-0A09-4E26-B193-F351174359C0}"/>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638223057" sldId="2147483871"/>
              <ac:spMk id="8" creationId="{09D8180A-7C21-4321-8A66-60F0903C3B3C}"/>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638223057" sldId="2147483871"/>
              <ac:spMk id="9" creationId="{DDB80743-51B6-40BE-B80A-795F214FAFC6}"/>
            </ac:spMkLst>
          </pc:spChg>
        </pc:sldLayoutChg>
        <pc:sldLayoutChg chg="modSp del mod ord">
          <pc:chgData name="Julian Ramirez" userId="S::julian.ramirez@gbsb.global::75b83ac6-fa4e-4589-9d0d-2f5734684cec" providerId="AD" clId="Web-{99917D67-054E-3D0E-61E1-725B4CBDABFF}" dt="2025-11-19T09:18:45.983" v="2"/>
          <pc:sldLayoutMkLst>
            <pc:docMk/>
            <pc:sldMasterMk cId="3074658832" sldId="2147483648"/>
            <pc:sldLayoutMk cId="2902900991" sldId="2147483872"/>
          </pc:sldLayoutMkLst>
          <pc:spChg chg="mod">
            <ac:chgData name="Julian Ramirez" userId="S::julian.ramirez@gbsb.global::75b83ac6-fa4e-4589-9d0d-2f5734684cec" providerId="AD" clId="Web-{99917D67-054E-3D0E-61E1-725B4CBDABFF}" dt="2025-11-19T09:18:44.914" v="1"/>
            <ac:spMkLst>
              <pc:docMk/>
              <pc:sldMasterMk cId="3074658832" sldId="2147483648"/>
              <pc:sldLayoutMk cId="2902900991" sldId="2147483872"/>
              <ac:spMk id="2" creationId="{88C02903-F8CD-4FFA-8EFA-86AE2C5421DC}"/>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2902900991" sldId="2147483872"/>
              <ac:spMk id="3" creationId="{D2F0A657-D28E-455D-A50A-DBDDA3B069C0}"/>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2902900991" sldId="2147483872"/>
              <ac:spMk id="4" creationId="{22CF6CA2-8DE4-4AD9-B0A3-7798BA0F4D48}"/>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2902900991" sldId="2147483872"/>
              <ac:spMk id="5" creationId="{3BB31DAA-F560-429D-A64B-024A2C667F1B}"/>
            </ac:spMkLst>
          </pc:spChg>
        </pc:sldLayoutChg>
        <pc:sldLayoutChg chg="modSp del mod ord">
          <pc:chgData name="Julian Ramirez" userId="S::julian.ramirez@gbsb.global::75b83ac6-fa4e-4589-9d0d-2f5734684cec" providerId="AD" clId="Web-{99917D67-054E-3D0E-61E1-725B4CBDABFF}" dt="2025-11-19T09:18:45.983" v="2"/>
          <pc:sldLayoutMkLst>
            <pc:docMk/>
            <pc:sldMasterMk cId="3074658832" sldId="2147483648"/>
            <pc:sldLayoutMk cId="2204759662" sldId="2147483873"/>
          </pc:sldLayoutMkLst>
          <pc:spChg chg="mod">
            <ac:chgData name="Julian Ramirez" userId="S::julian.ramirez@gbsb.global::75b83ac6-fa4e-4589-9d0d-2f5734684cec" providerId="AD" clId="Web-{99917D67-054E-3D0E-61E1-725B4CBDABFF}" dt="2025-11-19T09:18:44.914" v="1"/>
            <ac:spMkLst>
              <pc:docMk/>
              <pc:sldMasterMk cId="3074658832" sldId="2147483648"/>
              <pc:sldLayoutMk cId="2204759662" sldId="2147483873"/>
              <ac:spMk id="2" creationId="{D85F70C2-F5F6-4B24-AC9D-7B484694EB50}"/>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2204759662" sldId="2147483873"/>
              <ac:spMk id="3" creationId="{7EAD4FCF-444A-4664-9782-FA5337FCE7CF}"/>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2204759662" sldId="2147483873"/>
              <ac:spMk id="4" creationId="{285A5CDD-535A-4FD4-8A54-CD3B9233EA86}"/>
            </ac:spMkLst>
          </pc:spChg>
        </pc:sldLayoutChg>
        <pc:sldLayoutChg chg="modSp del mod ord">
          <pc:chgData name="Julian Ramirez" userId="S::julian.ramirez@gbsb.global::75b83ac6-fa4e-4589-9d0d-2f5734684cec" providerId="AD" clId="Web-{99917D67-054E-3D0E-61E1-725B4CBDABFF}" dt="2025-11-19T09:18:45.983" v="2"/>
          <pc:sldLayoutMkLst>
            <pc:docMk/>
            <pc:sldMasterMk cId="3074658832" sldId="2147483648"/>
            <pc:sldLayoutMk cId="445432752" sldId="2147483874"/>
          </pc:sldLayoutMkLst>
          <pc:spChg chg="mod">
            <ac:chgData name="Julian Ramirez" userId="S::julian.ramirez@gbsb.global::75b83ac6-fa4e-4589-9d0d-2f5734684cec" providerId="AD" clId="Web-{99917D67-054E-3D0E-61E1-725B4CBDABFF}" dt="2025-11-19T09:18:44.914" v="1"/>
            <ac:spMkLst>
              <pc:docMk/>
              <pc:sldMasterMk cId="3074658832" sldId="2147483648"/>
              <pc:sldLayoutMk cId="445432752" sldId="2147483874"/>
              <ac:spMk id="2" creationId="{6A3D8C18-9A12-41F5-A511-206F338582DE}"/>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445432752" sldId="2147483874"/>
              <ac:spMk id="3" creationId="{93232065-D6A2-4976-BBF7-FD68F11C7FCC}"/>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445432752" sldId="2147483874"/>
              <ac:spMk id="4" creationId="{903C10F5-D7FE-4891-B73A-0B1642842549}"/>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445432752" sldId="2147483874"/>
              <ac:spMk id="5" creationId="{6264862C-AC30-468E-87CC-E8F0D25CE267}"/>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445432752" sldId="2147483874"/>
              <ac:spMk id="6" creationId="{048D84E8-C21F-48CF-8F39-417DFB60708E}"/>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445432752" sldId="2147483874"/>
              <ac:spMk id="7" creationId="{AD0230B2-1C0B-4735-B3E8-B2EA1E8CBE46}"/>
            </ac:spMkLst>
          </pc:spChg>
        </pc:sldLayoutChg>
        <pc:sldLayoutChg chg="modSp del mod ord">
          <pc:chgData name="Julian Ramirez" userId="S::julian.ramirez@gbsb.global::75b83ac6-fa4e-4589-9d0d-2f5734684cec" providerId="AD" clId="Web-{99917D67-054E-3D0E-61E1-725B4CBDABFF}" dt="2025-11-19T09:18:45.983" v="2"/>
          <pc:sldLayoutMkLst>
            <pc:docMk/>
            <pc:sldMasterMk cId="3074658832" sldId="2147483648"/>
            <pc:sldLayoutMk cId="3362585785" sldId="2147483875"/>
          </pc:sldLayoutMkLst>
          <pc:spChg chg="mod">
            <ac:chgData name="Julian Ramirez" userId="S::julian.ramirez@gbsb.global::75b83ac6-fa4e-4589-9d0d-2f5734684cec" providerId="AD" clId="Web-{99917D67-054E-3D0E-61E1-725B4CBDABFF}" dt="2025-11-19T09:18:44.914" v="1"/>
            <ac:spMkLst>
              <pc:docMk/>
              <pc:sldMasterMk cId="3074658832" sldId="2147483648"/>
              <pc:sldLayoutMk cId="3362585785" sldId="2147483875"/>
              <ac:spMk id="2" creationId="{835990CA-0980-4B2B-80A7-9E3B5AB266B7}"/>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3362585785" sldId="2147483875"/>
              <ac:spMk id="3" creationId="{A077B3D4-9495-4AC4-93A8-BFAEBFD1C729}"/>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3362585785" sldId="2147483875"/>
              <ac:spMk id="4" creationId="{65B2C392-A9C9-4D2A-9430-C9E65029CC5D}"/>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3362585785" sldId="2147483875"/>
              <ac:spMk id="5" creationId="{BDEE7244-730F-4719-9C9D-B12672342C03}"/>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3362585785" sldId="2147483875"/>
              <ac:spMk id="6" creationId="{B7AD21DC-42D4-4374-99B5-B1FC05D9D63B}"/>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3362585785" sldId="2147483875"/>
              <ac:spMk id="7" creationId="{291B9AEA-91F8-4AE6-B81C-0A9317BFC0D0}"/>
            </ac:spMkLst>
          </pc:spChg>
        </pc:sldLayoutChg>
        <pc:sldLayoutChg chg="modSp del mod ord">
          <pc:chgData name="Julian Ramirez" userId="S::julian.ramirez@gbsb.global::75b83ac6-fa4e-4589-9d0d-2f5734684cec" providerId="AD" clId="Web-{99917D67-054E-3D0E-61E1-725B4CBDABFF}" dt="2025-11-19T09:18:45.983" v="2"/>
          <pc:sldLayoutMkLst>
            <pc:docMk/>
            <pc:sldMasterMk cId="3074658832" sldId="2147483648"/>
            <pc:sldLayoutMk cId="3614185992" sldId="2147483876"/>
          </pc:sldLayoutMkLst>
          <pc:spChg chg="mod">
            <ac:chgData name="Julian Ramirez" userId="S::julian.ramirez@gbsb.global::75b83ac6-fa4e-4589-9d0d-2f5734684cec" providerId="AD" clId="Web-{99917D67-054E-3D0E-61E1-725B4CBDABFF}" dt="2025-11-19T09:18:44.914" v="1"/>
            <ac:spMkLst>
              <pc:docMk/>
              <pc:sldMasterMk cId="3074658832" sldId="2147483648"/>
              <pc:sldLayoutMk cId="3614185992" sldId="2147483876"/>
              <ac:spMk id="2" creationId="{E9977410-775D-41E1-A1CC-5439A11EE6BF}"/>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3614185992" sldId="2147483876"/>
              <ac:spMk id="3" creationId="{4800301E-41D6-45B7-BA16-AA49EAC8C704}"/>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3614185992" sldId="2147483876"/>
              <ac:spMk id="4" creationId="{BC3490FE-96DD-4FC4-B8E8-9730183D51F1}"/>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3614185992" sldId="2147483876"/>
              <ac:spMk id="5" creationId="{550923A2-69C6-4C83-A6DE-03A173C4F4E9}"/>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3614185992" sldId="2147483876"/>
              <ac:spMk id="6" creationId="{EE9EFFB4-79BF-4240-9153-F043A7FE1FFC}"/>
            </ac:spMkLst>
          </pc:spChg>
        </pc:sldLayoutChg>
        <pc:sldLayoutChg chg="modSp del mod ord">
          <pc:chgData name="Julian Ramirez" userId="S::julian.ramirez@gbsb.global::75b83ac6-fa4e-4589-9d0d-2f5734684cec" providerId="AD" clId="Web-{99917D67-054E-3D0E-61E1-725B4CBDABFF}" dt="2025-11-19T09:18:45.983" v="2"/>
          <pc:sldLayoutMkLst>
            <pc:docMk/>
            <pc:sldMasterMk cId="3074658832" sldId="2147483648"/>
            <pc:sldLayoutMk cId="4212385963" sldId="2147483877"/>
          </pc:sldLayoutMkLst>
          <pc:spChg chg="mod">
            <ac:chgData name="Julian Ramirez" userId="S::julian.ramirez@gbsb.global::75b83ac6-fa4e-4589-9d0d-2f5734684cec" providerId="AD" clId="Web-{99917D67-054E-3D0E-61E1-725B4CBDABFF}" dt="2025-11-19T09:18:44.914" v="1"/>
            <ac:spMkLst>
              <pc:docMk/>
              <pc:sldMasterMk cId="3074658832" sldId="2147483648"/>
              <pc:sldLayoutMk cId="4212385963" sldId="2147483877"/>
              <ac:spMk id="2" creationId="{B8686289-819F-49AA-8DED-7FEE3E4E3FD8}"/>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4212385963" sldId="2147483877"/>
              <ac:spMk id="3" creationId="{5754D067-A68A-4DC4-A84D-D444BEA558EF}"/>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4212385963" sldId="2147483877"/>
              <ac:spMk id="4" creationId="{DC05CEEF-3194-4A36-B649-4A0A9CA887D5}"/>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4212385963" sldId="2147483877"/>
              <ac:spMk id="5" creationId="{5ABC0D1A-8DDC-4990-BA7F-5E20BEE85E3A}"/>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4212385963" sldId="2147483877"/>
              <ac:spMk id="6" creationId="{0FBCE478-C962-42E3-B774-DDE049353089}"/>
            </ac:spMkLst>
          </pc:spChg>
        </pc:sldLayoutChg>
        <pc:sldLayoutChg chg="del mod ord">
          <pc:chgData name="Julian Ramirez" userId="S::julian.ramirez@gbsb.global::75b83ac6-fa4e-4589-9d0d-2f5734684cec" providerId="AD" clId="Web-{99917D67-054E-3D0E-61E1-725B4CBDABFF}" dt="2025-11-19T09:18:45.983" v="2"/>
          <pc:sldLayoutMkLst>
            <pc:docMk/>
            <pc:sldMasterMk cId="3074658832" sldId="2147483648"/>
            <pc:sldLayoutMk cId="806462110" sldId="2147483878"/>
          </pc:sldLayoutMkLst>
        </pc:sldLayoutChg>
        <pc:sldLayoutChg chg="modSp mod ord">
          <pc:chgData name="Julian Ramirez" userId="S::julian.ramirez@gbsb.global::75b83ac6-fa4e-4589-9d0d-2f5734684cec" providerId="AD" clId="Web-{99917D67-054E-3D0E-61E1-725B4CBDABFF}" dt="2025-11-19T09:18:44.914" v="1"/>
          <pc:sldLayoutMkLst>
            <pc:docMk/>
            <pc:sldMasterMk cId="3074658832" sldId="2147483648"/>
            <pc:sldLayoutMk cId="1045580574" sldId="2147483879"/>
          </pc:sldLayoutMkLst>
          <pc:spChg chg="mod">
            <ac:chgData name="Julian Ramirez" userId="S::julian.ramirez@gbsb.global::75b83ac6-fa4e-4589-9d0d-2f5734684cec" providerId="AD" clId="Web-{99917D67-054E-3D0E-61E1-725B4CBDABFF}" dt="2025-11-19T09:18:44.914" v="1"/>
            <ac:spMkLst>
              <pc:docMk/>
              <pc:sldMasterMk cId="3074658832" sldId="2147483648"/>
              <pc:sldLayoutMk cId="1045580574" sldId="2147483879"/>
              <ac:spMk id="2" creationId="{17BD1383-A146-4EAD-B03B-FF8D856EE9C9}"/>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045580574" sldId="2147483879"/>
              <ac:spMk id="3" creationId="{1222FB34-34D7-4A13-B956-D882F2907264}"/>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045580574" sldId="2147483879"/>
              <ac:spMk id="4" creationId="{B2AF97BC-4AAB-4023-AC61-4763BD322843}"/>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045580574" sldId="2147483879"/>
              <ac:spMk id="5" creationId="{8D809D62-D659-4D0A-82AD-4CF49005C8CB}"/>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045580574" sldId="2147483879"/>
              <ac:spMk id="6" creationId="{42B12030-523B-4C91-9DC0-4F04512962E6}"/>
            </ac:spMkLst>
          </pc:spChg>
        </pc:sldLayoutChg>
        <pc:sldLayoutChg chg="modSp del mod ord">
          <pc:chgData name="Julian Ramirez" userId="S::julian.ramirez@gbsb.global::75b83ac6-fa4e-4589-9d0d-2f5734684cec" providerId="AD" clId="Web-{99917D67-054E-3D0E-61E1-725B4CBDABFF}" dt="2025-11-19T09:18:45.983" v="2"/>
          <pc:sldLayoutMkLst>
            <pc:docMk/>
            <pc:sldMasterMk cId="3074658832" sldId="2147483648"/>
            <pc:sldLayoutMk cId="260769514" sldId="2147483880"/>
          </pc:sldLayoutMkLst>
          <pc:spChg chg="mod">
            <ac:chgData name="Julian Ramirez" userId="S::julian.ramirez@gbsb.global::75b83ac6-fa4e-4589-9d0d-2f5734684cec" providerId="AD" clId="Web-{99917D67-054E-3D0E-61E1-725B4CBDABFF}" dt="2025-11-19T09:18:44.914" v="1"/>
            <ac:spMkLst>
              <pc:docMk/>
              <pc:sldMasterMk cId="3074658832" sldId="2147483648"/>
              <pc:sldLayoutMk cId="260769514" sldId="2147483880"/>
              <ac:spMk id="2" creationId="{11F5C233-375D-4233-871A-5606010CF823}"/>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260769514" sldId="2147483880"/>
              <ac:spMk id="3" creationId="{7A6B8DDB-C8B1-4030-920E-5F5216DB5A81}"/>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260769514" sldId="2147483880"/>
              <ac:spMk id="4" creationId="{A71CF2C5-9ABB-460B-AF5A-5F52ADA03715}"/>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260769514" sldId="2147483880"/>
              <ac:spMk id="5" creationId="{203611DC-FB7A-40BB-8E99-D581AA43CD4F}"/>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260769514" sldId="2147483880"/>
              <ac:spMk id="6" creationId="{683E7564-63F5-45BD-8CDC-0F811BC769F9}"/>
            </ac:spMkLst>
          </pc:spChg>
        </pc:sldLayoutChg>
        <pc:sldLayoutChg chg="modSp del mod ord">
          <pc:chgData name="Julian Ramirez" userId="S::julian.ramirez@gbsb.global::75b83ac6-fa4e-4589-9d0d-2f5734684cec" providerId="AD" clId="Web-{99917D67-054E-3D0E-61E1-725B4CBDABFF}" dt="2025-11-19T09:18:45.983" v="2"/>
          <pc:sldLayoutMkLst>
            <pc:docMk/>
            <pc:sldMasterMk cId="3074658832" sldId="2147483648"/>
            <pc:sldLayoutMk cId="141896398" sldId="2147483881"/>
          </pc:sldLayoutMkLst>
          <pc:spChg chg="mod">
            <ac:chgData name="Julian Ramirez" userId="S::julian.ramirez@gbsb.global::75b83ac6-fa4e-4589-9d0d-2f5734684cec" providerId="AD" clId="Web-{99917D67-054E-3D0E-61E1-725B4CBDABFF}" dt="2025-11-19T09:18:44.914" v="1"/>
            <ac:spMkLst>
              <pc:docMk/>
              <pc:sldMasterMk cId="3074658832" sldId="2147483648"/>
              <pc:sldLayoutMk cId="141896398" sldId="2147483881"/>
              <ac:spMk id="2" creationId="{904261AC-7853-46F8-8B21-4BC12B2DBB28}"/>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41896398" sldId="2147483881"/>
              <ac:spMk id="3" creationId="{B7851E55-FD7C-4B6B-B691-19293A13D0A9}"/>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41896398" sldId="2147483881"/>
              <ac:spMk id="4" creationId="{634311A7-C3DF-4371-BA98-518132B4F146}"/>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41896398" sldId="2147483881"/>
              <ac:spMk id="5" creationId="{0CED73A4-1DDE-407D-A591-2A6B188C8BDA}"/>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41896398" sldId="2147483881"/>
              <ac:spMk id="6" creationId="{339D44C5-D01A-474F-A7BB-6EAD3B8CE067}"/>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41896398" sldId="2147483881"/>
              <ac:spMk id="7" creationId="{1C3796DA-E9D0-492A-9C9D-0E6AD6E5F0E9}"/>
            </ac:spMkLst>
          </pc:spChg>
        </pc:sldLayoutChg>
        <pc:sldLayoutChg chg="modSp del mod ord">
          <pc:chgData name="Julian Ramirez" userId="S::julian.ramirez@gbsb.global::75b83ac6-fa4e-4589-9d0d-2f5734684cec" providerId="AD" clId="Web-{99917D67-054E-3D0E-61E1-725B4CBDABFF}" dt="2025-11-19T09:18:45.983" v="2"/>
          <pc:sldLayoutMkLst>
            <pc:docMk/>
            <pc:sldMasterMk cId="3074658832" sldId="2147483648"/>
            <pc:sldLayoutMk cId="1638223057" sldId="2147483882"/>
          </pc:sldLayoutMkLst>
          <pc:spChg chg="mod">
            <ac:chgData name="Julian Ramirez" userId="S::julian.ramirez@gbsb.global::75b83ac6-fa4e-4589-9d0d-2f5734684cec" providerId="AD" clId="Web-{99917D67-054E-3D0E-61E1-725B4CBDABFF}" dt="2025-11-19T09:18:44.914" v="1"/>
            <ac:spMkLst>
              <pc:docMk/>
              <pc:sldMasterMk cId="3074658832" sldId="2147483648"/>
              <pc:sldLayoutMk cId="1638223057" sldId="2147483882"/>
              <ac:spMk id="2" creationId="{DDB79181-543C-4020-8210-DCFE6BA8447B}"/>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638223057" sldId="2147483882"/>
              <ac:spMk id="3" creationId="{C5463C83-639F-4BC5-A5EE-346583FDEB4F}"/>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638223057" sldId="2147483882"/>
              <ac:spMk id="4" creationId="{6E8FC8F6-D806-4752-AF37-CA35B6E1FAF7}"/>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638223057" sldId="2147483882"/>
              <ac:spMk id="5" creationId="{03BE360F-7BFC-4051-9353-FF0F6A96CBC1}"/>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638223057" sldId="2147483882"/>
              <ac:spMk id="6" creationId="{C186232C-D9F6-416B-9230-B2C766F98174}"/>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638223057" sldId="2147483882"/>
              <ac:spMk id="7" creationId="{49A14627-0A09-4E26-B193-F351174359C0}"/>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638223057" sldId="2147483882"/>
              <ac:spMk id="8" creationId="{09D8180A-7C21-4321-8A66-60F0903C3B3C}"/>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638223057" sldId="2147483882"/>
              <ac:spMk id="9" creationId="{DDB80743-51B6-40BE-B80A-795F214FAFC6}"/>
            </ac:spMkLst>
          </pc:spChg>
        </pc:sldLayoutChg>
        <pc:sldLayoutChg chg="modSp del mod ord">
          <pc:chgData name="Julian Ramirez" userId="S::julian.ramirez@gbsb.global::75b83ac6-fa4e-4589-9d0d-2f5734684cec" providerId="AD" clId="Web-{99917D67-054E-3D0E-61E1-725B4CBDABFF}" dt="2025-11-19T09:18:45.983" v="2"/>
          <pc:sldLayoutMkLst>
            <pc:docMk/>
            <pc:sldMasterMk cId="3074658832" sldId="2147483648"/>
            <pc:sldLayoutMk cId="2902900991" sldId="2147483883"/>
          </pc:sldLayoutMkLst>
          <pc:spChg chg="mod">
            <ac:chgData name="Julian Ramirez" userId="S::julian.ramirez@gbsb.global::75b83ac6-fa4e-4589-9d0d-2f5734684cec" providerId="AD" clId="Web-{99917D67-054E-3D0E-61E1-725B4CBDABFF}" dt="2025-11-19T09:18:44.914" v="1"/>
            <ac:spMkLst>
              <pc:docMk/>
              <pc:sldMasterMk cId="3074658832" sldId="2147483648"/>
              <pc:sldLayoutMk cId="2902900991" sldId="2147483883"/>
              <ac:spMk id="2" creationId="{88C02903-F8CD-4FFA-8EFA-86AE2C5421DC}"/>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2902900991" sldId="2147483883"/>
              <ac:spMk id="3" creationId="{D2F0A657-D28E-455D-A50A-DBDDA3B069C0}"/>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2902900991" sldId="2147483883"/>
              <ac:spMk id="4" creationId="{22CF6CA2-8DE4-4AD9-B0A3-7798BA0F4D48}"/>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2902900991" sldId="2147483883"/>
              <ac:spMk id="5" creationId="{3BB31DAA-F560-429D-A64B-024A2C667F1B}"/>
            </ac:spMkLst>
          </pc:spChg>
        </pc:sldLayoutChg>
        <pc:sldLayoutChg chg="modSp del mod ord">
          <pc:chgData name="Julian Ramirez" userId="S::julian.ramirez@gbsb.global::75b83ac6-fa4e-4589-9d0d-2f5734684cec" providerId="AD" clId="Web-{99917D67-054E-3D0E-61E1-725B4CBDABFF}" dt="2025-11-19T09:18:45.983" v="2"/>
          <pc:sldLayoutMkLst>
            <pc:docMk/>
            <pc:sldMasterMk cId="3074658832" sldId="2147483648"/>
            <pc:sldLayoutMk cId="2204759662" sldId="2147483884"/>
          </pc:sldLayoutMkLst>
          <pc:spChg chg="mod">
            <ac:chgData name="Julian Ramirez" userId="S::julian.ramirez@gbsb.global::75b83ac6-fa4e-4589-9d0d-2f5734684cec" providerId="AD" clId="Web-{99917D67-054E-3D0E-61E1-725B4CBDABFF}" dt="2025-11-19T09:18:44.914" v="1"/>
            <ac:spMkLst>
              <pc:docMk/>
              <pc:sldMasterMk cId="3074658832" sldId="2147483648"/>
              <pc:sldLayoutMk cId="2204759662" sldId="2147483884"/>
              <ac:spMk id="2" creationId="{D85F70C2-F5F6-4B24-AC9D-7B484694EB50}"/>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2204759662" sldId="2147483884"/>
              <ac:spMk id="3" creationId="{7EAD4FCF-444A-4664-9782-FA5337FCE7CF}"/>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2204759662" sldId="2147483884"/>
              <ac:spMk id="4" creationId="{285A5CDD-535A-4FD4-8A54-CD3B9233EA86}"/>
            </ac:spMkLst>
          </pc:spChg>
        </pc:sldLayoutChg>
        <pc:sldLayoutChg chg="modSp del mod ord">
          <pc:chgData name="Julian Ramirez" userId="S::julian.ramirez@gbsb.global::75b83ac6-fa4e-4589-9d0d-2f5734684cec" providerId="AD" clId="Web-{99917D67-054E-3D0E-61E1-725B4CBDABFF}" dt="2025-11-19T09:18:45.983" v="2"/>
          <pc:sldLayoutMkLst>
            <pc:docMk/>
            <pc:sldMasterMk cId="3074658832" sldId="2147483648"/>
            <pc:sldLayoutMk cId="445432752" sldId="2147483885"/>
          </pc:sldLayoutMkLst>
          <pc:spChg chg="mod">
            <ac:chgData name="Julian Ramirez" userId="S::julian.ramirez@gbsb.global::75b83ac6-fa4e-4589-9d0d-2f5734684cec" providerId="AD" clId="Web-{99917D67-054E-3D0E-61E1-725B4CBDABFF}" dt="2025-11-19T09:18:44.914" v="1"/>
            <ac:spMkLst>
              <pc:docMk/>
              <pc:sldMasterMk cId="3074658832" sldId="2147483648"/>
              <pc:sldLayoutMk cId="445432752" sldId="2147483885"/>
              <ac:spMk id="2" creationId="{6A3D8C18-9A12-41F5-A511-206F338582DE}"/>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445432752" sldId="2147483885"/>
              <ac:spMk id="3" creationId="{93232065-D6A2-4976-BBF7-FD68F11C7FCC}"/>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445432752" sldId="2147483885"/>
              <ac:spMk id="4" creationId="{903C10F5-D7FE-4891-B73A-0B1642842549}"/>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445432752" sldId="2147483885"/>
              <ac:spMk id="5" creationId="{6264862C-AC30-468E-87CC-E8F0D25CE267}"/>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445432752" sldId="2147483885"/>
              <ac:spMk id="6" creationId="{048D84E8-C21F-48CF-8F39-417DFB60708E}"/>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445432752" sldId="2147483885"/>
              <ac:spMk id="7" creationId="{AD0230B2-1C0B-4735-B3E8-B2EA1E8CBE46}"/>
            </ac:spMkLst>
          </pc:spChg>
        </pc:sldLayoutChg>
        <pc:sldLayoutChg chg="modSp del mod ord">
          <pc:chgData name="Julian Ramirez" userId="S::julian.ramirez@gbsb.global::75b83ac6-fa4e-4589-9d0d-2f5734684cec" providerId="AD" clId="Web-{99917D67-054E-3D0E-61E1-725B4CBDABFF}" dt="2025-11-19T09:18:45.983" v="2"/>
          <pc:sldLayoutMkLst>
            <pc:docMk/>
            <pc:sldMasterMk cId="3074658832" sldId="2147483648"/>
            <pc:sldLayoutMk cId="3362585785" sldId="2147483886"/>
          </pc:sldLayoutMkLst>
          <pc:spChg chg="mod">
            <ac:chgData name="Julian Ramirez" userId="S::julian.ramirez@gbsb.global::75b83ac6-fa4e-4589-9d0d-2f5734684cec" providerId="AD" clId="Web-{99917D67-054E-3D0E-61E1-725B4CBDABFF}" dt="2025-11-19T09:18:44.914" v="1"/>
            <ac:spMkLst>
              <pc:docMk/>
              <pc:sldMasterMk cId="3074658832" sldId="2147483648"/>
              <pc:sldLayoutMk cId="3362585785" sldId="2147483886"/>
              <ac:spMk id="2" creationId="{835990CA-0980-4B2B-80A7-9E3B5AB266B7}"/>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3362585785" sldId="2147483886"/>
              <ac:spMk id="3" creationId="{A077B3D4-9495-4AC4-93A8-BFAEBFD1C729}"/>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3362585785" sldId="2147483886"/>
              <ac:spMk id="4" creationId="{65B2C392-A9C9-4D2A-9430-C9E65029CC5D}"/>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3362585785" sldId="2147483886"/>
              <ac:spMk id="5" creationId="{BDEE7244-730F-4719-9C9D-B12672342C03}"/>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3362585785" sldId="2147483886"/>
              <ac:spMk id="6" creationId="{B7AD21DC-42D4-4374-99B5-B1FC05D9D63B}"/>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3362585785" sldId="2147483886"/>
              <ac:spMk id="7" creationId="{291B9AEA-91F8-4AE6-B81C-0A9317BFC0D0}"/>
            </ac:spMkLst>
          </pc:spChg>
        </pc:sldLayoutChg>
        <pc:sldLayoutChg chg="modSp del mod ord">
          <pc:chgData name="Julian Ramirez" userId="S::julian.ramirez@gbsb.global::75b83ac6-fa4e-4589-9d0d-2f5734684cec" providerId="AD" clId="Web-{99917D67-054E-3D0E-61E1-725B4CBDABFF}" dt="2025-11-19T09:18:45.983" v="2"/>
          <pc:sldLayoutMkLst>
            <pc:docMk/>
            <pc:sldMasterMk cId="3074658832" sldId="2147483648"/>
            <pc:sldLayoutMk cId="3614185992" sldId="2147483887"/>
          </pc:sldLayoutMkLst>
          <pc:spChg chg="mod">
            <ac:chgData name="Julian Ramirez" userId="S::julian.ramirez@gbsb.global::75b83ac6-fa4e-4589-9d0d-2f5734684cec" providerId="AD" clId="Web-{99917D67-054E-3D0E-61E1-725B4CBDABFF}" dt="2025-11-19T09:18:44.914" v="1"/>
            <ac:spMkLst>
              <pc:docMk/>
              <pc:sldMasterMk cId="3074658832" sldId="2147483648"/>
              <pc:sldLayoutMk cId="3614185992" sldId="2147483887"/>
              <ac:spMk id="2" creationId="{E9977410-775D-41E1-A1CC-5439A11EE6BF}"/>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3614185992" sldId="2147483887"/>
              <ac:spMk id="3" creationId="{4800301E-41D6-45B7-BA16-AA49EAC8C704}"/>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3614185992" sldId="2147483887"/>
              <ac:spMk id="4" creationId="{BC3490FE-96DD-4FC4-B8E8-9730183D51F1}"/>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3614185992" sldId="2147483887"/>
              <ac:spMk id="5" creationId="{550923A2-69C6-4C83-A6DE-03A173C4F4E9}"/>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3614185992" sldId="2147483887"/>
              <ac:spMk id="6" creationId="{EE9EFFB4-79BF-4240-9153-F043A7FE1FFC}"/>
            </ac:spMkLst>
          </pc:spChg>
        </pc:sldLayoutChg>
        <pc:sldLayoutChg chg="modSp del mod ord">
          <pc:chgData name="Julian Ramirez" userId="S::julian.ramirez@gbsb.global::75b83ac6-fa4e-4589-9d0d-2f5734684cec" providerId="AD" clId="Web-{99917D67-054E-3D0E-61E1-725B4CBDABFF}" dt="2025-11-19T09:18:45.983" v="2"/>
          <pc:sldLayoutMkLst>
            <pc:docMk/>
            <pc:sldMasterMk cId="3074658832" sldId="2147483648"/>
            <pc:sldLayoutMk cId="4212385963" sldId="2147483888"/>
          </pc:sldLayoutMkLst>
          <pc:spChg chg="mod">
            <ac:chgData name="Julian Ramirez" userId="S::julian.ramirez@gbsb.global::75b83ac6-fa4e-4589-9d0d-2f5734684cec" providerId="AD" clId="Web-{99917D67-054E-3D0E-61E1-725B4CBDABFF}" dt="2025-11-19T09:18:44.914" v="1"/>
            <ac:spMkLst>
              <pc:docMk/>
              <pc:sldMasterMk cId="3074658832" sldId="2147483648"/>
              <pc:sldLayoutMk cId="4212385963" sldId="2147483888"/>
              <ac:spMk id="2" creationId="{B8686289-819F-49AA-8DED-7FEE3E4E3FD8}"/>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4212385963" sldId="2147483888"/>
              <ac:spMk id="3" creationId="{5754D067-A68A-4DC4-A84D-D444BEA558EF}"/>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4212385963" sldId="2147483888"/>
              <ac:spMk id="4" creationId="{DC05CEEF-3194-4A36-B649-4A0A9CA887D5}"/>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4212385963" sldId="2147483888"/>
              <ac:spMk id="5" creationId="{5ABC0D1A-8DDC-4990-BA7F-5E20BEE85E3A}"/>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4212385963" sldId="2147483888"/>
              <ac:spMk id="6" creationId="{0FBCE478-C962-42E3-B774-DDE049353089}"/>
            </ac:spMkLst>
          </pc:spChg>
        </pc:sldLayoutChg>
        <pc:sldLayoutChg chg="del mod ord">
          <pc:chgData name="Julian Ramirez" userId="S::julian.ramirez@gbsb.global::75b83ac6-fa4e-4589-9d0d-2f5734684cec" providerId="AD" clId="Web-{99917D67-054E-3D0E-61E1-725B4CBDABFF}" dt="2025-11-19T09:18:45.983" v="2"/>
          <pc:sldLayoutMkLst>
            <pc:docMk/>
            <pc:sldMasterMk cId="3074658832" sldId="2147483648"/>
            <pc:sldLayoutMk cId="806462110" sldId="2147483889"/>
          </pc:sldLayoutMkLst>
        </pc:sldLayoutChg>
        <pc:sldLayoutChg chg="modSp mod ord">
          <pc:chgData name="Julian Ramirez" userId="S::julian.ramirez@gbsb.global::75b83ac6-fa4e-4589-9d0d-2f5734684cec" providerId="AD" clId="Web-{99917D67-054E-3D0E-61E1-725B4CBDABFF}" dt="2025-11-19T09:18:44.914" v="1"/>
          <pc:sldLayoutMkLst>
            <pc:docMk/>
            <pc:sldMasterMk cId="3074658832" sldId="2147483648"/>
            <pc:sldLayoutMk cId="1045580574" sldId="2147483890"/>
          </pc:sldLayoutMkLst>
          <pc:spChg chg="mod">
            <ac:chgData name="Julian Ramirez" userId="S::julian.ramirez@gbsb.global::75b83ac6-fa4e-4589-9d0d-2f5734684cec" providerId="AD" clId="Web-{99917D67-054E-3D0E-61E1-725B4CBDABFF}" dt="2025-11-19T09:18:44.914" v="1"/>
            <ac:spMkLst>
              <pc:docMk/>
              <pc:sldMasterMk cId="3074658832" sldId="2147483648"/>
              <pc:sldLayoutMk cId="1045580574" sldId="2147483890"/>
              <ac:spMk id="2" creationId="{17BD1383-A146-4EAD-B03B-FF8D856EE9C9}"/>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045580574" sldId="2147483890"/>
              <ac:spMk id="3" creationId="{1222FB34-34D7-4A13-B956-D882F2907264}"/>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045580574" sldId="2147483890"/>
              <ac:spMk id="4" creationId="{B2AF97BC-4AAB-4023-AC61-4763BD322843}"/>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045580574" sldId="2147483890"/>
              <ac:spMk id="5" creationId="{8D809D62-D659-4D0A-82AD-4CF49005C8CB}"/>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045580574" sldId="2147483890"/>
              <ac:spMk id="6" creationId="{42B12030-523B-4C91-9DC0-4F04512962E6}"/>
            </ac:spMkLst>
          </pc:spChg>
        </pc:sldLayoutChg>
        <pc:sldLayoutChg chg="modSp del mod ord">
          <pc:chgData name="Julian Ramirez" userId="S::julian.ramirez@gbsb.global::75b83ac6-fa4e-4589-9d0d-2f5734684cec" providerId="AD" clId="Web-{99917D67-054E-3D0E-61E1-725B4CBDABFF}" dt="2025-11-19T09:18:45.983" v="2"/>
          <pc:sldLayoutMkLst>
            <pc:docMk/>
            <pc:sldMasterMk cId="3074658832" sldId="2147483648"/>
            <pc:sldLayoutMk cId="260769514" sldId="2147483891"/>
          </pc:sldLayoutMkLst>
          <pc:spChg chg="mod">
            <ac:chgData name="Julian Ramirez" userId="S::julian.ramirez@gbsb.global::75b83ac6-fa4e-4589-9d0d-2f5734684cec" providerId="AD" clId="Web-{99917D67-054E-3D0E-61E1-725B4CBDABFF}" dt="2025-11-19T09:18:44.914" v="1"/>
            <ac:spMkLst>
              <pc:docMk/>
              <pc:sldMasterMk cId="3074658832" sldId="2147483648"/>
              <pc:sldLayoutMk cId="260769514" sldId="2147483891"/>
              <ac:spMk id="2" creationId="{11F5C233-375D-4233-871A-5606010CF823}"/>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260769514" sldId="2147483891"/>
              <ac:spMk id="3" creationId="{7A6B8DDB-C8B1-4030-920E-5F5216DB5A81}"/>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260769514" sldId="2147483891"/>
              <ac:spMk id="4" creationId="{A71CF2C5-9ABB-460B-AF5A-5F52ADA03715}"/>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260769514" sldId="2147483891"/>
              <ac:spMk id="5" creationId="{203611DC-FB7A-40BB-8E99-D581AA43CD4F}"/>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260769514" sldId="2147483891"/>
              <ac:spMk id="6" creationId="{683E7564-63F5-45BD-8CDC-0F811BC769F9}"/>
            </ac:spMkLst>
          </pc:spChg>
        </pc:sldLayoutChg>
        <pc:sldLayoutChg chg="modSp del mod ord">
          <pc:chgData name="Julian Ramirez" userId="S::julian.ramirez@gbsb.global::75b83ac6-fa4e-4589-9d0d-2f5734684cec" providerId="AD" clId="Web-{99917D67-054E-3D0E-61E1-725B4CBDABFF}" dt="2025-11-19T09:18:45.983" v="2"/>
          <pc:sldLayoutMkLst>
            <pc:docMk/>
            <pc:sldMasterMk cId="3074658832" sldId="2147483648"/>
            <pc:sldLayoutMk cId="141896398" sldId="2147483892"/>
          </pc:sldLayoutMkLst>
          <pc:spChg chg="mod">
            <ac:chgData name="Julian Ramirez" userId="S::julian.ramirez@gbsb.global::75b83ac6-fa4e-4589-9d0d-2f5734684cec" providerId="AD" clId="Web-{99917D67-054E-3D0E-61E1-725B4CBDABFF}" dt="2025-11-19T09:18:44.914" v="1"/>
            <ac:spMkLst>
              <pc:docMk/>
              <pc:sldMasterMk cId="3074658832" sldId="2147483648"/>
              <pc:sldLayoutMk cId="141896398" sldId="2147483892"/>
              <ac:spMk id="2" creationId="{904261AC-7853-46F8-8B21-4BC12B2DBB28}"/>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41896398" sldId="2147483892"/>
              <ac:spMk id="3" creationId="{B7851E55-FD7C-4B6B-B691-19293A13D0A9}"/>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41896398" sldId="2147483892"/>
              <ac:spMk id="4" creationId="{634311A7-C3DF-4371-BA98-518132B4F146}"/>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41896398" sldId="2147483892"/>
              <ac:spMk id="5" creationId="{0CED73A4-1DDE-407D-A591-2A6B188C8BDA}"/>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41896398" sldId="2147483892"/>
              <ac:spMk id="6" creationId="{339D44C5-D01A-474F-A7BB-6EAD3B8CE067}"/>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41896398" sldId="2147483892"/>
              <ac:spMk id="7" creationId="{1C3796DA-E9D0-492A-9C9D-0E6AD6E5F0E9}"/>
            </ac:spMkLst>
          </pc:spChg>
        </pc:sldLayoutChg>
        <pc:sldLayoutChg chg="modSp del mod ord">
          <pc:chgData name="Julian Ramirez" userId="S::julian.ramirez@gbsb.global::75b83ac6-fa4e-4589-9d0d-2f5734684cec" providerId="AD" clId="Web-{99917D67-054E-3D0E-61E1-725B4CBDABFF}" dt="2025-11-19T09:18:45.983" v="2"/>
          <pc:sldLayoutMkLst>
            <pc:docMk/>
            <pc:sldMasterMk cId="3074658832" sldId="2147483648"/>
            <pc:sldLayoutMk cId="1638223057" sldId="2147483893"/>
          </pc:sldLayoutMkLst>
          <pc:spChg chg="mod">
            <ac:chgData name="Julian Ramirez" userId="S::julian.ramirez@gbsb.global::75b83ac6-fa4e-4589-9d0d-2f5734684cec" providerId="AD" clId="Web-{99917D67-054E-3D0E-61E1-725B4CBDABFF}" dt="2025-11-19T09:18:44.914" v="1"/>
            <ac:spMkLst>
              <pc:docMk/>
              <pc:sldMasterMk cId="3074658832" sldId="2147483648"/>
              <pc:sldLayoutMk cId="1638223057" sldId="2147483893"/>
              <ac:spMk id="2" creationId="{DDB79181-543C-4020-8210-DCFE6BA8447B}"/>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638223057" sldId="2147483893"/>
              <ac:spMk id="3" creationId="{C5463C83-639F-4BC5-A5EE-346583FDEB4F}"/>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638223057" sldId="2147483893"/>
              <ac:spMk id="4" creationId="{6E8FC8F6-D806-4752-AF37-CA35B6E1FAF7}"/>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638223057" sldId="2147483893"/>
              <ac:spMk id="5" creationId="{03BE360F-7BFC-4051-9353-FF0F6A96CBC1}"/>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638223057" sldId="2147483893"/>
              <ac:spMk id="6" creationId="{C186232C-D9F6-416B-9230-B2C766F98174}"/>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638223057" sldId="2147483893"/>
              <ac:spMk id="7" creationId="{49A14627-0A09-4E26-B193-F351174359C0}"/>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638223057" sldId="2147483893"/>
              <ac:spMk id="8" creationId="{09D8180A-7C21-4321-8A66-60F0903C3B3C}"/>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638223057" sldId="2147483893"/>
              <ac:spMk id="9" creationId="{DDB80743-51B6-40BE-B80A-795F214FAFC6}"/>
            </ac:spMkLst>
          </pc:spChg>
        </pc:sldLayoutChg>
        <pc:sldLayoutChg chg="modSp del mod ord">
          <pc:chgData name="Julian Ramirez" userId="S::julian.ramirez@gbsb.global::75b83ac6-fa4e-4589-9d0d-2f5734684cec" providerId="AD" clId="Web-{99917D67-054E-3D0E-61E1-725B4CBDABFF}" dt="2025-11-19T09:18:45.983" v="2"/>
          <pc:sldLayoutMkLst>
            <pc:docMk/>
            <pc:sldMasterMk cId="3074658832" sldId="2147483648"/>
            <pc:sldLayoutMk cId="2902900991" sldId="2147483894"/>
          </pc:sldLayoutMkLst>
          <pc:spChg chg="mod">
            <ac:chgData name="Julian Ramirez" userId="S::julian.ramirez@gbsb.global::75b83ac6-fa4e-4589-9d0d-2f5734684cec" providerId="AD" clId="Web-{99917D67-054E-3D0E-61E1-725B4CBDABFF}" dt="2025-11-19T09:18:44.914" v="1"/>
            <ac:spMkLst>
              <pc:docMk/>
              <pc:sldMasterMk cId="3074658832" sldId="2147483648"/>
              <pc:sldLayoutMk cId="2902900991" sldId="2147483894"/>
              <ac:spMk id="2" creationId="{88C02903-F8CD-4FFA-8EFA-86AE2C5421DC}"/>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2902900991" sldId="2147483894"/>
              <ac:spMk id="3" creationId="{D2F0A657-D28E-455D-A50A-DBDDA3B069C0}"/>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2902900991" sldId="2147483894"/>
              <ac:spMk id="4" creationId="{22CF6CA2-8DE4-4AD9-B0A3-7798BA0F4D48}"/>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2902900991" sldId="2147483894"/>
              <ac:spMk id="5" creationId="{3BB31DAA-F560-429D-A64B-024A2C667F1B}"/>
            </ac:spMkLst>
          </pc:spChg>
        </pc:sldLayoutChg>
        <pc:sldLayoutChg chg="modSp del mod ord">
          <pc:chgData name="Julian Ramirez" userId="S::julian.ramirez@gbsb.global::75b83ac6-fa4e-4589-9d0d-2f5734684cec" providerId="AD" clId="Web-{99917D67-054E-3D0E-61E1-725B4CBDABFF}" dt="2025-11-19T09:18:45.983" v="2"/>
          <pc:sldLayoutMkLst>
            <pc:docMk/>
            <pc:sldMasterMk cId="3074658832" sldId="2147483648"/>
            <pc:sldLayoutMk cId="2204759662" sldId="2147483895"/>
          </pc:sldLayoutMkLst>
          <pc:spChg chg="mod">
            <ac:chgData name="Julian Ramirez" userId="S::julian.ramirez@gbsb.global::75b83ac6-fa4e-4589-9d0d-2f5734684cec" providerId="AD" clId="Web-{99917D67-054E-3D0E-61E1-725B4CBDABFF}" dt="2025-11-19T09:18:44.914" v="1"/>
            <ac:spMkLst>
              <pc:docMk/>
              <pc:sldMasterMk cId="3074658832" sldId="2147483648"/>
              <pc:sldLayoutMk cId="2204759662" sldId="2147483895"/>
              <ac:spMk id="2" creationId="{D85F70C2-F5F6-4B24-AC9D-7B484694EB50}"/>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2204759662" sldId="2147483895"/>
              <ac:spMk id="3" creationId="{7EAD4FCF-444A-4664-9782-FA5337FCE7CF}"/>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2204759662" sldId="2147483895"/>
              <ac:spMk id="4" creationId="{285A5CDD-535A-4FD4-8A54-CD3B9233EA86}"/>
            </ac:spMkLst>
          </pc:spChg>
        </pc:sldLayoutChg>
        <pc:sldLayoutChg chg="modSp del mod ord">
          <pc:chgData name="Julian Ramirez" userId="S::julian.ramirez@gbsb.global::75b83ac6-fa4e-4589-9d0d-2f5734684cec" providerId="AD" clId="Web-{99917D67-054E-3D0E-61E1-725B4CBDABFF}" dt="2025-11-19T09:18:45.983" v="2"/>
          <pc:sldLayoutMkLst>
            <pc:docMk/>
            <pc:sldMasterMk cId="3074658832" sldId="2147483648"/>
            <pc:sldLayoutMk cId="445432752" sldId="2147483896"/>
          </pc:sldLayoutMkLst>
          <pc:spChg chg="mod">
            <ac:chgData name="Julian Ramirez" userId="S::julian.ramirez@gbsb.global::75b83ac6-fa4e-4589-9d0d-2f5734684cec" providerId="AD" clId="Web-{99917D67-054E-3D0E-61E1-725B4CBDABFF}" dt="2025-11-19T09:18:44.914" v="1"/>
            <ac:spMkLst>
              <pc:docMk/>
              <pc:sldMasterMk cId="3074658832" sldId="2147483648"/>
              <pc:sldLayoutMk cId="445432752" sldId="2147483896"/>
              <ac:spMk id="2" creationId="{6A3D8C18-9A12-41F5-A511-206F338582DE}"/>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445432752" sldId="2147483896"/>
              <ac:spMk id="3" creationId="{93232065-D6A2-4976-BBF7-FD68F11C7FCC}"/>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445432752" sldId="2147483896"/>
              <ac:spMk id="4" creationId="{903C10F5-D7FE-4891-B73A-0B1642842549}"/>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445432752" sldId="2147483896"/>
              <ac:spMk id="5" creationId="{6264862C-AC30-468E-87CC-E8F0D25CE267}"/>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445432752" sldId="2147483896"/>
              <ac:spMk id="6" creationId="{048D84E8-C21F-48CF-8F39-417DFB60708E}"/>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445432752" sldId="2147483896"/>
              <ac:spMk id="7" creationId="{AD0230B2-1C0B-4735-B3E8-B2EA1E8CBE46}"/>
            </ac:spMkLst>
          </pc:spChg>
        </pc:sldLayoutChg>
        <pc:sldLayoutChg chg="modSp del mod ord">
          <pc:chgData name="Julian Ramirez" userId="S::julian.ramirez@gbsb.global::75b83ac6-fa4e-4589-9d0d-2f5734684cec" providerId="AD" clId="Web-{99917D67-054E-3D0E-61E1-725B4CBDABFF}" dt="2025-11-19T09:18:45.983" v="2"/>
          <pc:sldLayoutMkLst>
            <pc:docMk/>
            <pc:sldMasterMk cId="3074658832" sldId="2147483648"/>
            <pc:sldLayoutMk cId="3362585785" sldId="2147483897"/>
          </pc:sldLayoutMkLst>
          <pc:spChg chg="mod">
            <ac:chgData name="Julian Ramirez" userId="S::julian.ramirez@gbsb.global::75b83ac6-fa4e-4589-9d0d-2f5734684cec" providerId="AD" clId="Web-{99917D67-054E-3D0E-61E1-725B4CBDABFF}" dt="2025-11-19T09:18:44.914" v="1"/>
            <ac:spMkLst>
              <pc:docMk/>
              <pc:sldMasterMk cId="3074658832" sldId="2147483648"/>
              <pc:sldLayoutMk cId="3362585785" sldId="2147483897"/>
              <ac:spMk id="2" creationId="{835990CA-0980-4B2B-80A7-9E3B5AB266B7}"/>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3362585785" sldId="2147483897"/>
              <ac:spMk id="3" creationId="{A077B3D4-9495-4AC4-93A8-BFAEBFD1C729}"/>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3362585785" sldId="2147483897"/>
              <ac:spMk id="4" creationId="{65B2C392-A9C9-4D2A-9430-C9E65029CC5D}"/>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3362585785" sldId="2147483897"/>
              <ac:spMk id="5" creationId="{BDEE7244-730F-4719-9C9D-B12672342C03}"/>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3362585785" sldId="2147483897"/>
              <ac:spMk id="6" creationId="{B7AD21DC-42D4-4374-99B5-B1FC05D9D63B}"/>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3362585785" sldId="2147483897"/>
              <ac:spMk id="7" creationId="{291B9AEA-91F8-4AE6-B81C-0A9317BFC0D0}"/>
            </ac:spMkLst>
          </pc:spChg>
        </pc:sldLayoutChg>
        <pc:sldLayoutChg chg="modSp del mod ord">
          <pc:chgData name="Julian Ramirez" userId="S::julian.ramirez@gbsb.global::75b83ac6-fa4e-4589-9d0d-2f5734684cec" providerId="AD" clId="Web-{99917D67-054E-3D0E-61E1-725B4CBDABFF}" dt="2025-11-19T09:18:45.983" v="2"/>
          <pc:sldLayoutMkLst>
            <pc:docMk/>
            <pc:sldMasterMk cId="3074658832" sldId="2147483648"/>
            <pc:sldLayoutMk cId="3614185992" sldId="2147483898"/>
          </pc:sldLayoutMkLst>
          <pc:spChg chg="mod">
            <ac:chgData name="Julian Ramirez" userId="S::julian.ramirez@gbsb.global::75b83ac6-fa4e-4589-9d0d-2f5734684cec" providerId="AD" clId="Web-{99917D67-054E-3D0E-61E1-725B4CBDABFF}" dt="2025-11-19T09:18:44.914" v="1"/>
            <ac:spMkLst>
              <pc:docMk/>
              <pc:sldMasterMk cId="3074658832" sldId="2147483648"/>
              <pc:sldLayoutMk cId="3614185992" sldId="2147483898"/>
              <ac:spMk id="2" creationId="{E9977410-775D-41E1-A1CC-5439A11EE6BF}"/>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3614185992" sldId="2147483898"/>
              <ac:spMk id="3" creationId="{4800301E-41D6-45B7-BA16-AA49EAC8C704}"/>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3614185992" sldId="2147483898"/>
              <ac:spMk id="4" creationId="{BC3490FE-96DD-4FC4-B8E8-9730183D51F1}"/>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3614185992" sldId="2147483898"/>
              <ac:spMk id="5" creationId="{550923A2-69C6-4C83-A6DE-03A173C4F4E9}"/>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3614185992" sldId="2147483898"/>
              <ac:spMk id="6" creationId="{EE9EFFB4-79BF-4240-9153-F043A7FE1FFC}"/>
            </ac:spMkLst>
          </pc:spChg>
        </pc:sldLayoutChg>
        <pc:sldLayoutChg chg="modSp del mod ord">
          <pc:chgData name="Julian Ramirez" userId="S::julian.ramirez@gbsb.global::75b83ac6-fa4e-4589-9d0d-2f5734684cec" providerId="AD" clId="Web-{99917D67-054E-3D0E-61E1-725B4CBDABFF}" dt="2025-11-19T09:18:45.983" v="2"/>
          <pc:sldLayoutMkLst>
            <pc:docMk/>
            <pc:sldMasterMk cId="3074658832" sldId="2147483648"/>
            <pc:sldLayoutMk cId="4212385963" sldId="2147483899"/>
          </pc:sldLayoutMkLst>
          <pc:spChg chg="mod">
            <ac:chgData name="Julian Ramirez" userId="S::julian.ramirez@gbsb.global::75b83ac6-fa4e-4589-9d0d-2f5734684cec" providerId="AD" clId="Web-{99917D67-054E-3D0E-61E1-725B4CBDABFF}" dt="2025-11-19T09:18:44.914" v="1"/>
            <ac:spMkLst>
              <pc:docMk/>
              <pc:sldMasterMk cId="3074658832" sldId="2147483648"/>
              <pc:sldLayoutMk cId="4212385963" sldId="2147483899"/>
              <ac:spMk id="2" creationId="{B8686289-819F-49AA-8DED-7FEE3E4E3FD8}"/>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4212385963" sldId="2147483899"/>
              <ac:spMk id="3" creationId="{5754D067-A68A-4DC4-A84D-D444BEA558EF}"/>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4212385963" sldId="2147483899"/>
              <ac:spMk id="4" creationId="{DC05CEEF-3194-4A36-B649-4A0A9CA887D5}"/>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4212385963" sldId="2147483899"/>
              <ac:spMk id="5" creationId="{5ABC0D1A-8DDC-4990-BA7F-5E20BEE85E3A}"/>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4212385963" sldId="2147483899"/>
              <ac:spMk id="6" creationId="{0FBCE478-C962-42E3-B774-DDE049353089}"/>
            </ac:spMkLst>
          </pc:spChg>
        </pc:sldLayoutChg>
        <pc:sldLayoutChg chg="del mod ord">
          <pc:chgData name="Julian Ramirez" userId="S::julian.ramirez@gbsb.global::75b83ac6-fa4e-4589-9d0d-2f5734684cec" providerId="AD" clId="Web-{99917D67-054E-3D0E-61E1-725B4CBDABFF}" dt="2025-11-19T09:18:45.983" v="2"/>
          <pc:sldLayoutMkLst>
            <pc:docMk/>
            <pc:sldMasterMk cId="3074658832" sldId="2147483648"/>
            <pc:sldLayoutMk cId="806462110" sldId="2147483900"/>
          </pc:sldLayoutMkLst>
        </pc:sldLayoutChg>
        <pc:sldLayoutChg chg="modSp mod ord">
          <pc:chgData name="Julian Ramirez" userId="S::julian.ramirez@gbsb.global::75b83ac6-fa4e-4589-9d0d-2f5734684cec" providerId="AD" clId="Web-{99917D67-054E-3D0E-61E1-725B4CBDABFF}" dt="2025-11-19T09:18:44.914" v="1"/>
          <pc:sldLayoutMkLst>
            <pc:docMk/>
            <pc:sldMasterMk cId="3074658832" sldId="2147483648"/>
            <pc:sldLayoutMk cId="1045580574" sldId="2147483901"/>
          </pc:sldLayoutMkLst>
          <pc:spChg chg="mod">
            <ac:chgData name="Julian Ramirez" userId="S::julian.ramirez@gbsb.global::75b83ac6-fa4e-4589-9d0d-2f5734684cec" providerId="AD" clId="Web-{99917D67-054E-3D0E-61E1-725B4CBDABFF}" dt="2025-11-19T09:18:44.914" v="1"/>
            <ac:spMkLst>
              <pc:docMk/>
              <pc:sldMasterMk cId="3074658832" sldId="2147483648"/>
              <pc:sldLayoutMk cId="1045580574" sldId="2147483901"/>
              <ac:spMk id="2" creationId="{17BD1383-A146-4EAD-B03B-FF8D856EE9C9}"/>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045580574" sldId="2147483901"/>
              <ac:spMk id="3" creationId="{1222FB34-34D7-4A13-B956-D882F2907264}"/>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045580574" sldId="2147483901"/>
              <ac:spMk id="4" creationId="{B2AF97BC-4AAB-4023-AC61-4763BD322843}"/>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045580574" sldId="2147483901"/>
              <ac:spMk id="5" creationId="{8D809D62-D659-4D0A-82AD-4CF49005C8CB}"/>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045580574" sldId="2147483901"/>
              <ac:spMk id="6" creationId="{42B12030-523B-4C91-9DC0-4F04512962E6}"/>
            </ac:spMkLst>
          </pc:spChg>
        </pc:sldLayoutChg>
        <pc:sldLayoutChg chg="modSp del mod ord">
          <pc:chgData name="Julian Ramirez" userId="S::julian.ramirez@gbsb.global::75b83ac6-fa4e-4589-9d0d-2f5734684cec" providerId="AD" clId="Web-{99917D67-054E-3D0E-61E1-725B4CBDABFF}" dt="2025-11-19T09:18:45.983" v="2"/>
          <pc:sldLayoutMkLst>
            <pc:docMk/>
            <pc:sldMasterMk cId="3074658832" sldId="2147483648"/>
            <pc:sldLayoutMk cId="260769514" sldId="2147483902"/>
          </pc:sldLayoutMkLst>
          <pc:spChg chg="mod">
            <ac:chgData name="Julian Ramirez" userId="S::julian.ramirez@gbsb.global::75b83ac6-fa4e-4589-9d0d-2f5734684cec" providerId="AD" clId="Web-{99917D67-054E-3D0E-61E1-725B4CBDABFF}" dt="2025-11-19T09:18:44.914" v="1"/>
            <ac:spMkLst>
              <pc:docMk/>
              <pc:sldMasterMk cId="3074658832" sldId="2147483648"/>
              <pc:sldLayoutMk cId="260769514" sldId="2147483902"/>
              <ac:spMk id="2" creationId="{11F5C233-375D-4233-871A-5606010CF823}"/>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260769514" sldId="2147483902"/>
              <ac:spMk id="3" creationId="{7A6B8DDB-C8B1-4030-920E-5F5216DB5A81}"/>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260769514" sldId="2147483902"/>
              <ac:spMk id="4" creationId="{A71CF2C5-9ABB-460B-AF5A-5F52ADA03715}"/>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260769514" sldId="2147483902"/>
              <ac:spMk id="5" creationId="{203611DC-FB7A-40BB-8E99-D581AA43CD4F}"/>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260769514" sldId="2147483902"/>
              <ac:spMk id="6" creationId="{683E7564-63F5-45BD-8CDC-0F811BC769F9}"/>
            </ac:spMkLst>
          </pc:spChg>
        </pc:sldLayoutChg>
        <pc:sldLayoutChg chg="modSp del mod ord">
          <pc:chgData name="Julian Ramirez" userId="S::julian.ramirez@gbsb.global::75b83ac6-fa4e-4589-9d0d-2f5734684cec" providerId="AD" clId="Web-{99917D67-054E-3D0E-61E1-725B4CBDABFF}" dt="2025-11-19T09:18:45.983" v="2"/>
          <pc:sldLayoutMkLst>
            <pc:docMk/>
            <pc:sldMasterMk cId="3074658832" sldId="2147483648"/>
            <pc:sldLayoutMk cId="141896398" sldId="2147483903"/>
          </pc:sldLayoutMkLst>
          <pc:spChg chg="mod">
            <ac:chgData name="Julian Ramirez" userId="S::julian.ramirez@gbsb.global::75b83ac6-fa4e-4589-9d0d-2f5734684cec" providerId="AD" clId="Web-{99917D67-054E-3D0E-61E1-725B4CBDABFF}" dt="2025-11-19T09:18:44.914" v="1"/>
            <ac:spMkLst>
              <pc:docMk/>
              <pc:sldMasterMk cId="3074658832" sldId="2147483648"/>
              <pc:sldLayoutMk cId="141896398" sldId="2147483903"/>
              <ac:spMk id="2" creationId="{904261AC-7853-46F8-8B21-4BC12B2DBB28}"/>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41896398" sldId="2147483903"/>
              <ac:spMk id="3" creationId="{B7851E55-FD7C-4B6B-B691-19293A13D0A9}"/>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41896398" sldId="2147483903"/>
              <ac:spMk id="4" creationId="{634311A7-C3DF-4371-BA98-518132B4F146}"/>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41896398" sldId="2147483903"/>
              <ac:spMk id="5" creationId="{0CED73A4-1DDE-407D-A591-2A6B188C8BDA}"/>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41896398" sldId="2147483903"/>
              <ac:spMk id="6" creationId="{339D44C5-D01A-474F-A7BB-6EAD3B8CE067}"/>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41896398" sldId="2147483903"/>
              <ac:spMk id="7" creationId="{1C3796DA-E9D0-492A-9C9D-0E6AD6E5F0E9}"/>
            </ac:spMkLst>
          </pc:spChg>
        </pc:sldLayoutChg>
        <pc:sldLayoutChg chg="modSp del mod ord">
          <pc:chgData name="Julian Ramirez" userId="S::julian.ramirez@gbsb.global::75b83ac6-fa4e-4589-9d0d-2f5734684cec" providerId="AD" clId="Web-{99917D67-054E-3D0E-61E1-725B4CBDABFF}" dt="2025-11-19T09:18:45.983" v="2"/>
          <pc:sldLayoutMkLst>
            <pc:docMk/>
            <pc:sldMasterMk cId="3074658832" sldId="2147483648"/>
            <pc:sldLayoutMk cId="1638223057" sldId="2147483904"/>
          </pc:sldLayoutMkLst>
          <pc:spChg chg="mod">
            <ac:chgData name="Julian Ramirez" userId="S::julian.ramirez@gbsb.global::75b83ac6-fa4e-4589-9d0d-2f5734684cec" providerId="AD" clId="Web-{99917D67-054E-3D0E-61E1-725B4CBDABFF}" dt="2025-11-19T09:18:44.914" v="1"/>
            <ac:spMkLst>
              <pc:docMk/>
              <pc:sldMasterMk cId="3074658832" sldId="2147483648"/>
              <pc:sldLayoutMk cId="1638223057" sldId="2147483904"/>
              <ac:spMk id="2" creationId="{DDB79181-543C-4020-8210-DCFE6BA8447B}"/>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638223057" sldId="2147483904"/>
              <ac:spMk id="3" creationId="{C5463C83-639F-4BC5-A5EE-346583FDEB4F}"/>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638223057" sldId="2147483904"/>
              <ac:spMk id="4" creationId="{6E8FC8F6-D806-4752-AF37-CA35B6E1FAF7}"/>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638223057" sldId="2147483904"/>
              <ac:spMk id="5" creationId="{03BE360F-7BFC-4051-9353-FF0F6A96CBC1}"/>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638223057" sldId="2147483904"/>
              <ac:spMk id="6" creationId="{C186232C-D9F6-416B-9230-B2C766F98174}"/>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638223057" sldId="2147483904"/>
              <ac:spMk id="7" creationId="{49A14627-0A09-4E26-B193-F351174359C0}"/>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638223057" sldId="2147483904"/>
              <ac:spMk id="8" creationId="{09D8180A-7C21-4321-8A66-60F0903C3B3C}"/>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638223057" sldId="2147483904"/>
              <ac:spMk id="9" creationId="{DDB80743-51B6-40BE-B80A-795F214FAFC6}"/>
            </ac:spMkLst>
          </pc:spChg>
        </pc:sldLayoutChg>
        <pc:sldLayoutChg chg="modSp del mod ord">
          <pc:chgData name="Julian Ramirez" userId="S::julian.ramirez@gbsb.global::75b83ac6-fa4e-4589-9d0d-2f5734684cec" providerId="AD" clId="Web-{99917D67-054E-3D0E-61E1-725B4CBDABFF}" dt="2025-11-19T09:18:45.983" v="2"/>
          <pc:sldLayoutMkLst>
            <pc:docMk/>
            <pc:sldMasterMk cId="3074658832" sldId="2147483648"/>
            <pc:sldLayoutMk cId="2902900991" sldId="2147483905"/>
          </pc:sldLayoutMkLst>
          <pc:spChg chg="mod">
            <ac:chgData name="Julian Ramirez" userId="S::julian.ramirez@gbsb.global::75b83ac6-fa4e-4589-9d0d-2f5734684cec" providerId="AD" clId="Web-{99917D67-054E-3D0E-61E1-725B4CBDABFF}" dt="2025-11-19T09:18:44.914" v="1"/>
            <ac:spMkLst>
              <pc:docMk/>
              <pc:sldMasterMk cId="3074658832" sldId="2147483648"/>
              <pc:sldLayoutMk cId="2902900991" sldId="2147483905"/>
              <ac:spMk id="2" creationId="{88C02903-F8CD-4FFA-8EFA-86AE2C5421DC}"/>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2902900991" sldId="2147483905"/>
              <ac:spMk id="3" creationId="{D2F0A657-D28E-455D-A50A-DBDDA3B069C0}"/>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2902900991" sldId="2147483905"/>
              <ac:spMk id="4" creationId="{22CF6CA2-8DE4-4AD9-B0A3-7798BA0F4D48}"/>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2902900991" sldId="2147483905"/>
              <ac:spMk id="5" creationId="{3BB31DAA-F560-429D-A64B-024A2C667F1B}"/>
            </ac:spMkLst>
          </pc:spChg>
        </pc:sldLayoutChg>
        <pc:sldLayoutChg chg="modSp del mod ord">
          <pc:chgData name="Julian Ramirez" userId="S::julian.ramirez@gbsb.global::75b83ac6-fa4e-4589-9d0d-2f5734684cec" providerId="AD" clId="Web-{99917D67-054E-3D0E-61E1-725B4CBDABFF}" dt="2025-11-19T09:18:45.983" v="2"/>
          <pc:sldLayoutMkLst>
            <pc:docMk/>
            <pc:sldMasterMk cId="3074658832" sldId="2147483648"/>
            <pc:sldLayoutMk cId="2204759662" sldId="2147483906"/>
          </pc:sldLayoutMkLst>
          <pc:spChg chg="mod">
            <ac:chgData name="Julian Ramirez" userId="S::julian.ramirez@gbsb.global::75b83ac6-fa4e-4589-9d0d-2f5734684cec" providerId="AD" clId="Web-{99917D67-054E-3D0E-61E1-725B4CBDABFF}" dt="2025-11-19T09:18:44.914" v="1"/>
            <ac:spMkLst>
              <pc:docMk/>
              <pc:sldMasterMk cId="3074658832" sldId="2147483648"/>
              <pc:sldLayoutMk cId="2204759662" sldId="2147483906"/>
              <ac:spMk id="2" creationId="{D85F70C2-F5F6-4B24-AC9D-7B484694EB50}"/>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2204759662" sldId="2147483906"/>
              <ac:spMk id="3" creationId="{7EAD4FCF-444A-4664-9782-FA5337FCE7CF}"/>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2204759662" sldId="2147483906"/>
              <ac:spMk id="4" creationId="{285A5CDD-535A-4FD4-8A54-CD3B9233EA86}"/>
            </ac:spMkLst>
          </pc:spChg>
        </pc:sldLayoutChg>
        <pc:sldLayoutChg chg="modSp del mod ord">
          <pc:chgData name="Julian Ramirez" userId="S::julian.ramirez@gbsb.global::75b83ac6-fa4e-4589-9d0d-2f5734684cec" providerId="AD" clId="Web-{99917D67-054E-3D0E-61E1-725B4CBDABFF}" dt="2025-11-19T09:18:45.983" v="2"/>
          <pc:sldLayoutMkLst>
            <pc:docMk/>
            <pc:sldMasterMk cId="3074658832" sldId="2147483648"/>
            <pc:sldLayoutMk cId="445432752" sldId="2147483907"/>
          </pc:sldLayoutMkLst>
          <pc:spChg chg="mod">
            <ac:chgData name="Julian Ramirez" userId="S::julian.ramirez@gbsb.global::75b83ac6-fa4e-4589-9d0d-2f5734684cec" providerId="AD" clId="Web-{99917D67-054E-3D0E-61E1-725B4CBDABFF}" dt="2025-11-19T09:18:44.914" v="1"/>
            <ac:spMkLst>
              <pc:docMk/>
              <pc:sldMasterMk cId="3074658832" sldId="2147483648"/>
              <pc:sldLayoutMk cId="445432752" sldId="2147483907"/>
              <ac:spMk id="2" creationId="{6A3D8C18-9A12-41F5-A511-206F338582DE}"/>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445432752" sldId="2147483907"/>
              <ac:spMk id="3" creationId="{93232065-D6A2-4976-BBF7-FD68F11C7FCC}"/>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445432752" sldId="2147483907"/>
              <ac:spMk id="4" creationId="{903C10F5-D7FE-4891-B73A-0B1642842549}"/>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445432752" sldId="2147483907"/>
              <ac:spMk id="5" creationId="{6264862C-AC30-468E-87CC-E8F0D25CE267}"/>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445432752" sldId="2147483907"/>
              <ac:spMk id="6" creationId="{048D84E8-C21F-48CF-8F39-417DFB60708E}"/>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445432752" sldId="2147483907"/>
              <ac:spMk id="7" creationId="{AD0230B2-1C0B-4735-B3E8-B2EA1E8CBE46}"/>
            </ac:spMkLst>
          </pc:spChg>
        </pc:sldLayoutChg>
        <pc:sldLayoutChg chg="modSp del mod ord">
          <pc:chgData name="Julian Ramirez" userId="S::julian.ramirez@gbsb.global::75b83ac6-fa4e-4589-9d0d-2f5734684cec" providerId="AD" clId="Web-{99917D67-054E-3D0E-61E1-725B4CBDABFF}" dt="2025-11-19T09:18:45.983" v="2"/>
          <pc:sldLayoutMkLst>
            <pc:docMk/>
            <pc:sldMasterMk cId="3074658832" sldId="2147483648"/>
            <pc:sldLayoutMk cId="3362585785" sldId="2147483908"/>
          </pc:sldLayoutMkLst>
          <pc:spChg chg="mod">
            <ac:chgData name="Julian Ramirez" userId="S::julian.ramirez@gbsb.global::75b83ac6-fa4e-4589-9d0d-2f5734684cec" providerId="AD" clId="Web-{99917D67-054E-3D0E-61E1-725B4CBDABFF}" dt="2025-11-19T09:18:44.914" v="1"/>
            <ac:spMkLst>
              <pc:docMk/>
              <pc:sldMasterMk cId="3074658832" sldId="2147483648"/>
              <pc:sldLayoutMk cId="3362585785" sldId="2147483908"/>
              <ac:spMk id="2" creationId="{835990CA-0980-4B2B-80A7-9E3B5AB266B7}"/>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3362585785" sldId="2147483908"/>
              <ac:spMk id="3" creationId="{A077B3D4-9495-4AC4-93A8-BFAEBFD1C729}"/>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3362585785" sldId="2147483908"/>
              <ac:spMk id="4" creationId="{65B2C392-A9C9-4D2A-9430-C9E65029CC5D}"/>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3362585785" sldId="2147483908"/>
              <ac:spMk id="5" creationId="{BDEE7244-730F-4719-9C9D-B12672342C03}"/>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3362585785" sldId="2147483908"/>
              <ac:spMk id="6" creationId="{B7AD21DC-42D4-4374-99B5-B1FC05D9D63B}"/>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3362585785" sldId="2147483908"/>
              <ac:spMk id="7" creationId="{291B9AEA-91F8-4AE6-B81C-0A9317BFC0D0}"/>
            </ac:spMkLst>
          </pc:spChg>
        </pc:sldLayoutChg>
        <pc:sldLayoutChg chg="modSp del mod ord">
          <pc:chgData name="Julian Ramirez" userId="S::julian.ramirez@gbsb.global::75b83ac6-fa4e-4589-9d0d-2f5734684cec" providerId="AD" clId="Web-{99917D67-054E-3D0E-61E1-725B4CBDABFF}" dt="2025-11-19T09:18:45.983" v="2"/>
          <pc:sldLayoutMkLst>
            <pc:docMk/>
            <pc:sldMasterMk cId="3074658832" sldId="2147483648"/>
            <pc:sldLayoutMk cId="3614185992" sldId="2147483909"/>
          </pc:sldLayoutMkLst>
          <pc:spChg chg="mod">
            <ac:chgData name="Julian Ramirez" userId="S::julian.ramirez@gbsb.global::75b83ac6-fa4e-4589-9d0d-2f5734684cec" providerId="AD" clId="Web-{99917D67-054E-3D0E-61E1-725B4CBDABFF}" dt="2025-11-19T09:18:44.914" v="1"/>
            <ac:spMkLst>
              <pc:docMk/>
              <pc:sldMasterMk cId="3074658832" sldId="2147483648"/>
              <pc:sldLayoutMk cId="3614185992" sldId="2147483909"/>
              <ac:spMk id="2" creationId="{E9977410-775D-41E1-A1CC-5439A11EE6BF}"/>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3614185992" sldId="2147483909"/>
              <ac:spMk id="3" creationId="{4800301E-41D6-45B7-BA16-AA49EAC8C704}"/>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3614185992" sldId="2147483909"/>
              <ac:spMk id="4" creationId="{BC3490FE-96DD-4FC4-B8E8-9730183D51F1}"/>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3614185992" sldId="2147483909"/>
              <ac:spMk id="5" creationId="{550923A2-69C6-4C83-A6DE-03A173C4F4E9}"/>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3614185992" sldId="2147483909"/>
              <ac:spMk id="6" creationId="{EE9EFFB4-79BF-4240-9153-F043A7FE1FFC}"/>
            </ac:spMkLst>
          </pc:spChg>
        </pc:sldLayoutChg>
        <pc:sldLayoutChg chg="modSp del mod ord">
          <pc:chgData name="Julian Ramirez" userId="S::julian.ramirez@gbsb.global::75b83ac6-fa4e-4589-9d0d-2f5734684cec" providerId="AD" clId="Web-{99917D67-054E-3D0E-61E1-725B4CBDABFF}" dt="2025-11-19T09:18:45.983" v="2"/>
          <pc:sldLayoutMkLst>
            <pc:docMk/>
            <pc:sldMasterMk cId="3074658832" sldId="2147483648"/>
            <pc:sldLayoutMk cId="4212385963" sldId="2147483910"/>
          </pc:sldLayoutMkLst>
          <pc:spChg chg="mod">
            <ac:chgData name="Julian Ramirez" userId="S::julian.ramirez@gbsb.global::75b83ac6-fa4e-4589-9d0d-2f5734684cec" providerId="AD" clId="Web-{99917D67-054E-3D0E-61E1-725B4CBDABFF}" dt="2025-11-19T09:18:44.914" v="1"/>
            <ac:spMkLst>
              <pc:docMk/>
              <pc:sldMasterMk cId="3074658832" sldId="2147483648"/>
              <pc:sldLayoutMk cId="4212385963" sldId="2147483910"/>
              <ac:spMk id="2" creationId="{B8686289-819F-49AA-8DED-7FEE3E4E3FD8}"/>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4212385963" sldId="2147483910"/>
              <ac:spMk id="3" creationId="{5754D067-A68A-4DC4-A84D-D444BEA558EF}"/>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4212385963" sldId="2147483910"/>
              <ac:spMk id="4" creationId="{DC05CEEF-3194-4A36-B649-4A0A9CA887D5}"/>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4212385963" sldId="2147483910"/>
              <ac:spMk id="5" creationId="{5ABC0D1A-8DDC-4990-BA7F-5E20BEE85E3A}"/>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4212385963" sldId="2147483910"/>
              <ac:spMk id="6" creationId="{0FBCE478-C962-42E3-B774-DDE049353089}"/>
            </ac:spMkLst>
          </pc:spChg>
        </pc:sldLayoutChg>
        <pc:sldLayoutChg chg="del mod ord">
          <pc:chgData name="Julian Ramirez" userId="S::julian.ramirez@gbsb.global::75b83ac6-fa4e-4589-9d0d-2f5734684cec" providerId="AD" clId="Web-{99917D67-054E-3D0E-61E1-725B4CBDABFF}" dt="2025-11-19T09:18:45.983" v="2"/>
          <pc:sldLayoutMkLst>
            <pc:docMk/>
            <pc:sldMasterMk cId="3074658832" sldId="2147483648"/>
            <pc:sldLayoutMk cId="806462110" sldId="2147483911"/>
          </pc:sldLayoutMkLst>
        </pc:sldLayoutChg>
        <pc:sldLayoutChg chg="modSp mod ord">
          <pc:chgData name="Julian Ramirez" userId="S::julian.ramirez@gbsb.global::75b83ac6-fa4e-4589-9d0d-2f5734684cec" providerId="AD" clId="Web-{99917D67-054E-3D0E-61E1-725B4CBDABFF}" dt="2025-11-19T09:18:44.914" v="1"/>
          <pc:sldLayoutMkLst>
            <pc:docMk/>
            <pc:sldMasterMk cId="3074658832" sldId="2147483648"/>
            <pc:sldLayoutMk cId="1045580574" sldId="2147483912"/>
          </pc:sldLayoutMkLst>
          <pc:spChg chg="mod">
            <ac:chgData name="Julian Ramirez" userId="S::julian.ramirez@gbsb.global::75b83ac6-fa4e-4589-9d0d-2f5734684cec" providerId="AD" clId="Web-{99917D67-054E-3D0E-61E1-725B4CBDABFF}" dt="2025-11-19T09:18:44.914" v="1"/>
            <ac:spMkLst>
              <pc:docMk/>
              <pc:sldMasterMk cId="3074658832" sldId="2147483648"/>
              <pc:sldLayoutMk cId="1045580574" sldId="2147483912"/>
              <ac:spMk id="2" creationId="{17BD1383-A146-4EAD-B03B-FF8D856EE9C9}"/>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045580574" sldId="2147483912"/>
              <ac:spMk id="3" creationId="{1222FB34-34D7-4A13-B956-D882F2907264}"/>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045580574" sldId="2147483912"/>
              <ac:spMk id="4" creationId="{B2AF97BC-4AAB-4023-AC61-4763BD322843}"/>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045580574" sldId="2147483912"/>
              <ac:spMk id="5" creationId="{8D809D62-D659-4D0A-82AD-4CF49005C8CB}"/>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045580574" sldId="2147483912"/>
              <ac:spMk id="6" creationId="{42B12030-523B-4C91-9DC0-4F04512962E6}"/>
            </ac:spMkLst>
          </pc:spChg>
        </pc:sldLayoutChg>
        <pc:sldLayoutChg chg="modSp del mod ord">
          <pc:chgData name="Julian Ramirez" userId="S::julian.ramirez@gbsb.global::75b83ac6-fa4e-4589-9d0d-2f5734684cec" providerId="AD" clId="Web-{99917D67-054E-3D0E-61E1-725B4CBDABFF}" dt="2025-11-19T09:18:45.983" v="2"/>
          <pc:sldLayoutMkLst>
            <pc:docMk/>
            <pc:sldMasterMk cId="3074658832" sldId="2147483648"/>
            <pc:sldLayoutMk cId="260769514" sldId="2147483913"/>
          </pc:sldLayoutMkLst>
          <pc:spChg chg="mod">
            <ac:chgData name="Julian Ramirez" userId="S::julian.ramirez@gbsb.global::75b83ac6-fa4e-4589-9d0d-2f5734684cec" providerId="AD" clId="Web-{99917D67-054E-3D0E-61E1-725B4CBDABFF}" dt="2025-11-19T09:18:44.914" v="1"/>
            <ac:spMkLst>
              <pc:docMk/>
              <pc:sldMasterMk cId="3074658832" sldId="2147483648"/>
              <pc:sldLayoutMk cId="260769514" sldId="2147483913"/>
              <ac:spMk id="2" creationId="{11F5C233-375D-4233-871A-5606010CF823}"/>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260769514" sldId="2147483913"/>
              <ac:spMk id="3" creationId="{7A6B8DDB-C8B1-4030-920E-5F5216DB5A81}"/>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260769514" sldId="2147483913"/>
              <ac:spMk id="4" creationId="{A71CF2C5-9ABB-460B-AF5A-5F52ADA03715}"/>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260769514" sldId="2147483913"/>
              <ac:spMk id="5" creationId="{203611DC-FB7A-40BB-8E99-D581AA43CD4F}"/>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260769514" sldId="2147483913"/>
              <ac:spMk id="6" creationId="{683E7564-63F5-45BD-8CDC-0F811BC769F9}"/>
            </ac:spMkLst>
          </pc:spChg>
        </pc:sldLayoutChg>
        <pc:sldLayoutChg chg="modSp del mod ord">
          <pc:chgData name="Julian Ramirez" userId="S::julian.ramirez@gbsb.global::75b83ac6-fa4e-4589-9d0d-2f5734684cec" providerId="AD" clId="Web-{99917D67-054E-3D0E-61E1-725B4CBDABFF}" dt="2025-11-19T09:18:45.983" v="2"/>
          <pc:sldLayoutMkLst>
            <pc:docMk/>
            <pc:sldMasterMk cId="3074658832" sldId="2147483648"/>
            <pc:sldLayoutMk cId="141896398" sldId="2147483914"/>
          </pc:sldLayoutMkLst>
          <pc:spChg chg="mod">
            <ac:chgData name="Julian Ramirez" userId="S::julian.ramirez@gbsb.global::75b83ac6-fa4e-4589-9d0d-2f5734684cec" providerId="AD" clId="Web-{99917D67-054E-3D0E-61E1-725B4CBDABFF}" dt="2025-11-19T09:18:44.914" v="1"/>
            <ac:spMkLst>
              <pc:docMk/>
              <pc:sldMasterMk cId="3074658832" sldId="2147483648"/>
              <pc:sldLayoutMk cId="141896398" sldId="2147483914"/>
              <ac:spMk id="2" creationId="{904261AC-7853-46F8-8B21-4BC12B2DBB28}"/>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41896398" sldId="2147483914"/>
              <ac:spMk id="3" creationId="{B7851E55-FD7C-4B6B-B691-19293A13D0A9}"/>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41896398" sldId="2147483914"/>
              <ac:spMk id="4" creationId="{634311A7-C3DF-4371-BA98-518132B4F146}"/>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41896398" sldId="2147483914"/>
              <ac:spMk id="5" creationId="{0CED73A4-1DDE-407D-A591-2A6B188C8BDA}"/>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41896398" sldId="2147483914"/>
              <ac:spMk id="6" creationId="{339D44C5-D01A-474F-A7BB-6EAD3B8CE067}"/>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41896398" sldId="2147483914"/>
              <ac:spMk id="7" creationId="{1C3796DA-E9D0-492A-9C9D-0E6AD6E5F0E9}"/>
            </ac:spMkLst>
          </pc:spChg>
        </pc:sldLayoutChg>
        <pc:sldLayoutChg chg="modSp del mod ord">
          <pc:chgData name="Julian Ramirez" userId="S::julian.ramirez@gbsb.global::75b83ac6-fa4e-4589-9d0d-2f5734684cec" providerId="AD" clId="Web-{99917D67-054E-3D0E-61E1-725B4CBDABFF}" dt="2025-11-19T09:18:45.983" v="2"/>
          <pc:sldLayoutMkLst>
            <pc:docMk/>
            <pc:sldMasterMk cId="3074658832" sldId="2147483648"/>
            <pc:sldLayoutMk cId="1638223057" sldId="2147483915"/>
          </pc:sldLayoutMkLst>
          <pc:spChg chg="mod">
            <ac:chgData name="Julian Ramirez" userId="S::julian.ramirez@gbsb.global::75b83ac6-fa4e-4589-9d0d-2f5734684cec" providerId="AD" clId="Web-{99917D67-054E-3D0E-61E1-725B4CBDABFF}" dt="2025-11-19T09:18:44.914" v="1"/>
            <ac:spMkLst>
              <pc:docMk/>
              <pc:sldMasterMk cId="3074658832" sldId="2147483648"/>
              <pc:sldLayoutMk cId="1638223057" sldId="2147483915"/>
              <ac:spMk id="2" creationId="{DDB79181-543C-4020-8210-DCFE6BA8447B}"/>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638223057" sldId="2147483915"/>
              <ac:spMk id="3" creationId="{C5463C83-639F-4BC5-A5EE-346583FDEB4F}"/>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638223057" sldId="2147483915"/>
              <ac:spMk id="4" creationId="{6E8FC8F6-D806-4752-AF37-CA35B6E1FAF7}"/>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638223057" sldId="2147483915"/>
              <ac:spMk id="5" creationId="{03BE360F-7BFC-4051-9353-FF0F6A96CBC1}"/>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638223057" sldId="2147483915"/>
              <ac:spMk id="6" creationId="{C186232C-D9F6-416B-9230-B2C766F98174}"/>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638223057" sldId="2147483915"/>
              <ac:spMk id="7" creationId="{49A14627-0A09-4E26-B193-F351174359C0}"/>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638223057" sldId="2147483915"/>
              <ac:spMk id="8" creationId="{09D8180A-7C21-4321-8A66-60F0903C3B3C}"/>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638223057" sldId="2147483915"/>
              <ac:spMk id="9" creationId="{DDB80743-51B6-40BE-B80A-795F214FAFC6}"/>
            </ac:spMkLst>
          </pc:spChg>
        </pc:sldLayoutChg>
        <pc:sldLayoutChg chg="modSp del mod ord">
          <pc:chgData name="Julian Ramirez" userId="S::julian.ramirez@gbsb.global::75b83ac6-fa4e-4589-9d0d-2f5734684cec" providerId="AD" clId="Web-{99917D67-054E-3D0E-61E1-725B4CBDABFF}" dt="2025-11-19T09:18:45.983" v="2"/>
          <pc:sldLayoutMkLst>
            <pc:docMk/>
            <pc:sldMasterMk cId="3074658832" sldId="2147483648"/>
            <pc:sldLayoutMk cId="2902900991" sldId="2147483916"/>
          </pc:sldLayoutMkLst>
          <pc:spChg chg="mod">
            <ac:chgData name="Julian Ramirez" userId="S::julian.ramirez@gbsb.global::75b83ac6-fa4e-4589-9d0d-2f5734684cec" providerId="AD" clId="Web-{99917D67-054E-3D0E-61E1-725B4CBDABFF}" dt="2025-11-19T09:18:44.914" v="1"/>
            <ac:spMkLst>
              <pc:docMk/>
              <pc:sldMasterMk cId="3074658832" sldId="2147483648"/>
              <pc:sldLayoutMk cId="2902900991" sldId="2147483916"/>
              <ac:spMk id="2" creationId="{88C02903-F8CD-4FFA-8EFA-86AE2C5421DC}"/>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2902900991" sldId="2147483916"/>
              <ac:spMk id="3" creationId="{D2F0A657-D28E-455D-A50A-DBDDA3B069C0}"/>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2902900991" sldId="2147483916"/>
              <ac:spMk id="4" creationId="{22CF6CA2-8DE4-4AD9-B0A3-7798BA0F4D48}"/>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2902900991" sldId="2147483916"/>
              <ac:spMk id="5" creationId="{3BB31DAA-F560-429D-A64B-024A2C667F1B}"/>
            </ac:spMkLst>
          </pc:spChg>
        </pc:sldLayoutChg>
        <pc:sldLayoutChg chg="modSp del mod ord">
          <pc:chgData name="Julian Ramirez" userId="S::julian.ramirez@gbsb.global::75b83ac6-fa4e-4589-9d0d-2f5734684cec" providerId="AD" clId="Web-{99917D67-054E-3D0E-61E1-725B4CBDABFF}" dt="2025-11-19T09:18:45.983" v="2"/>
          <pc:sldLayoutMkLst>
            <pc:docMk/>
            <pc:sldMasterMk cId="3074658832" sldId="2147483648"/>
            <pc:sldLayoutMk cId="2204759662" sldId="2147483917"/>
          </pc:sldLayoutMkLst>
          <pc:spChg chg="mod">
            <ac:chgData name="Julian Ramirez" userId="S::julian.ramirez@gbsb.global::75b83ac6-fa4e-4589-9d0d-2f5734684cec" providerId="AD" clId="Web-{99917D67-054E-3D0E-61E1-725B4CBDABFF}" dt="2025-11-19T09:18:44.914" v="1"/>
            <ac:spMkLst>
              <pc:docMk/>
              <pc:sldMasterMk cId="3074658832" sldId="2147483648"/>
              <pc:sldLayoutMk cId="2204759662" sldId="2147483917"/>
              <ac:spMk id="2" creationId="{D85F70C2-F5F6-4B24-AC9D-7B484694EB50}"/>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2204759662" sldId="2147483917"/>
              <ac:spMk id="3" creationId="{7EAD4FCF-444A-4664-9782-FA5337FCE7CF}"/>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2204759662" sldId="2147483917"/>
              <ac:spMk id="4" creationId="{285A5CDD-535A-4FD4-8A54-CD3B9233EA86}"/>
            </ac:spMkLst>
          </pc:spChg>
        </pc:sldLayoutChg>
        <pc:sldLayoutChg chg="modSp del mod ord">
          <pc:chgData name="Julian Ramirez" userId="S::julian.ramirez@gbsb.global::75b83ac6-fa4e-4589-9d0d-2f5734684cec" providerId="AD" clId="Web-{99917D67-054E-3D0E-61E1-725B4CBDABFF}" dt="2025-11-19T09:18:45.983" v="2"/>
          <pc:sldLayoutMkLst>
            <pc:docMk/>
            <pc:sldMasterMk cId="3074658832" sldId="2147483648"/>
            <pc:sldLayoutMk cId="445432752" sldId="2147483918"/>
          </pc:sldLayoutMkLst>
          <pc:spChg chg="mod">
            <ac:chgData name="Julian Ramirez" userId="S::julian.ramirez@gbsb.global::75b83ac6-fa4e-4589-9d0d-2f5734684cec" providerId="AD" clId="Web-{99917D67-054E-3D0E-61E1-725B4CBDABFF}" dt="2025-11-19T09:18:44.914" v="1"/>
            <ac:spMkLst>
              <pc:docMk/>
              <pc:sldMasterMk cId="3074658832" sldId="2147483648"/>
              <pc:sldLayoutMk cId="445432752" sldId="2147483918"/>
              <ac:spMk id="2" creationId="{6A3D8C18-9A12-41F5-A511-206F338582DE}"/>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445432752" sldId="2147483918"/>
              <ac:spMk id="3" creationId="{93232065-D6A2-4976-BBF7-FD68F11C7FCC}"/>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445432752" sldId="2147483918"/>
              <ac:spMk id="4" creationId="{903C10F5-D7FE-4891-B73A-0B1642842549}"/>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445432752" sldId="2147483918"/>
              <ac:spMk id="5" creationId="{6264862C-AC30-468E-87CC-E8F0D25CE267}"/>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445432752" sldId="2147483918"/>
              <ac:spMk id="6" creationId="{048D84E8-C21F-48CF-8F39-417DFB60708E}"/>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445432752" sldId="2147483918"/>
              <ac:spMk id="7" creationId="{AD0230B2-1C0B-4735-B3E8-B2EA1E8CBE46}"/>
            </ac:spMkLst>
          </pc:spChg>
        </pc:sldLayoutChg>
        <pc:sldLayoutChg chg="modSp del mod ord">
          <pc:chgData name="Julian Ramirez" userId="S::julian.ramirez@gbsb.global::75b83ac6-fa4e-4589-9d0d-2f5734684cec" providerId="AD" clId="Web-{99917D67-054E-3D0E-61E1-725B4CBDABFF}" dt="2025-11-19T09:18:45.983" v="2"/>
          <pc:sldLayoutMkLst>
            <pc:docMk/>
            <pc:sldMasterMk cId="3074658832" sldId="2147483648"/>
            <pc:sldLayoutMk cId="3362585785" sldId="2147483919"/>
          </pc:sldLayoutMkLst>
          <pc:spChg chg="mod">
            <ac:chgData name="Julian Ramirez" userId="S::julian.ramirez@gbsb.global::75b83ac6-fa4e-4589-9d0d-2f5734684cec" providerId="AD" clId="Web-{99917D67-054E-3D0E-61E1-725B4CBDABFF}" dt="2025-11-19T09:18:44.914" v="1"/>
            <ac:spMkLst>
              <pc:docMk/>
              <pc:sldMasterMk cId="3074658832" sldId="2147483648"/>
              <pc:sldLayoutMk cId="3362585785" sldId="2147483919"/>
              <ac:spMk id="2" creationId="{835990CA-0980-4B2B-80A7-9E3B5AB266B7}"/>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3362585785" sldId="2147483919"/>
              <ac:spMk id="3" creationId="{A077B3D4-9495-4AC4-93A8-BFAEBFD1C729}"/>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3362585785" sldId="2147483919"/>
              <ac:spMk id="4" creationId="{65B2C392-A9C9-4D2A-9430-C9E65029CC5D}"/>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3362585785" sldId="2147483919"/>
              <ac:spMk id="5" creationId="{BDEE7244-730F-4719-9C9D-B12672342C03}"/>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3362585785" sldId="2147483919"/>
              <ac:spMk id="6" creationId="{B7AD21DC-42D4-4374-99B5-B1FC05D9D63B}"/>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3362585785" sldId="2147483919"/>
              <ac:spMk id="7" creationId="{291B9AEA-91F8-4AE6-B81C-0A9317BFC0D0}"/>
            </ac:spMkLst>
          </pc:spChg>
        </pc:sldLayoutChg>
        <pc:sldLayoutChg chg="modSp del mod ord">
          <pc:chgData name="Julian Ramirez" userId="S::julian.ramirez@gbsb.global::75b83ac6-fa4e-4589-9d0d-2f5734684cec" providerId="AD" clId="Web-{99917D67-054E-3D0E-61E1-725B4CBDABFF}" dt="2025-11-19T09:18:45.983" v="2"/>
          <pc:sldLayoutMkLst>
            <pc:docMk/>
            <pc:sldMasterMk cId="3074658832" sldId="2147483648"/>
            <pc:sldLayoutMk cId="3614185992" sldId="2147483920"/>
          </pc:sldLayoutMkLst>
          <pc:spChg chg="mod">
            <ac:chgData name="Julian Ramirez" userId="S::julian.ramirez@gbsb.global::75b83ac6-fa4e-4589-9d0d-2f5734684cec" providerId="AD" clId="Web-{99917D67-054E-3D0E-61E1-725B4CBDABFF}" dt="2025-11-19T09:18:44.914" v="1"/>
            <ac:spMkLst>
              <pc:docMk/>
              <pc:sldMasterMk cId="3074658832" sldId="2147483648"/>
              <pc:sldLayoutMk cId="3614185992" sldId="2147483920"/>
              <ac:spMk id="2" creationId="{E9977410-775D-41E1-A1CC-5439A11EE6BF}"/>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3614185992" sldId="2147483920"/>
              <ac:spMk id="3" creationId="{4800301E-41D6-45B7-BA16-AA49EAC8C704}"/>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3614185992" sldId="2147483920"/>
              <ac:spMk id="4" creationId="{BC3490FE-96DD-4FC4-B8E8-9730183D51F1}"/>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3614185992" sldId="2147483920"/>
              <ac:spMk id="5" creationId="{550923A2-69C6-4C83-A6DE-03A173C4F4E9}"/>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3614185992" sldId="2147483920"/>
              <ac:spMk id="6" creationId="{EE9EFFB4-79BF-4240-9153-F043A7FE1FFC}"/>
            </ac:spMkLst>
          </pc:spChg>
        </pc:sldLayoutChg>
        <pc:sldLayoutChg chg="modSp del mod ord">
          <pc:chgData name="Julian Ramirez" userId="S::julian.ramirez@gbsb.global::75b83ac6-fa4e-4589-9d0d-2f5734684cec" providerId="AD" clId="Web-{99917D67-054E-3D0E-61E1-725B4CBDABFF}" dt="2025-11-19T09:18:45.983" v="2"/>
          <pc:sldLayoutMkLst>
            <pc:docMk/>
            <pc:sldMasterMk cId="3074658832" sldId="2147483648"/>
            <pc:sldLayoutMk cId="4212385963" sldId="2147483921"/>
          </pc:sldLayoutMkLst>
          <pc:spChg chg="mod">
            <ac:chgData name="Julian Ramirez" userId="S::julian.ramirez@gbsb.global::75b83ac6-fa4e-4589-9d0d-2f5734684cec" providerId="AD" clId="Web-{99917D67-054E-3D0E-61E1-725B4CBDABFF}" dt="2025-11-19T09:18:44.914" v="1"/>
            <ac:spMkLst>
              <pc:docMk/>
              <pc:sldMasterMk cId="3074658832" sldId="2147483648"/>
              <pc:sldLayoutMk cId="4212385963" sldId="2147483921"/>
              <ac:spMk id="2" creationId="{B8686289-819F-49AA-8DED-7FEE3E4E3FD8}"/>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4212385963" sldId="2147483921"/>
              <ac:spMk id="3" creationId="{5754D067-A68A-4DC4-A84D-D444BEA558EF}"/>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4212385963" sldId="2147483921"/>
              <ac:spMk id="4" creationId="{DC05CEEF-3194-4A36-B649-4A0A9CA887D5}"/>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4212385963" sldId="2147483921"/>
              <ac:spMk id="5" creationId="{5ABC0D1A-8DDC-4990-BA7F-5E20BEE85E3A}"/>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4212385963" sldId="2147483921"/>
              <ac:spMk id="6" creationId="{0FBCE478-C962-42E3-B774-DDE049353089}"/>
            </ac:spMkLst>
          </pc:spChg>
        </pc:sldLayoutChg>
        <pc:sldLayoutChg chg="del mod ord">
          <pc:chgData name="Julian Ramirez" userId="S::julian.ramirez@gbsb.global::75b83ac6-fa4e-4589-9d0d-2f5734684cec" providerId="AD" clId="Web-{99917D67-054E-3D0E-61E1-725B4CBDABFF}" dt="2025-11-19T09:18:45.983" v="2"/>
          <pc:sldLayoutMkLst>
            <pc:docMk/>
            <pc:sldMasterMk cId="3074658832" sldId="2147483648"/>
            <pc:sldLayoutMk cId="806462110" sldId="2147483922"/>
          </pc:sldLayoutMkLst>
        </pc:sldLayoutChg>
        <pc:sldLayoutChg chg="modSp mod ord">
          <pc:chgData name="Julian Ramirez" userId="S::julian.ramirez@gbsb.global::75b83ac6-fa4e-4589-9d0d-2f5734684cec" providerId="AD" clId="Web-{99917D67-054E-3D0E-61E1-725B4CBDABFF}" dt="2025-11-19T09:18:44.914" v="1"/>
          <pc:sldLayoutMkLst>
            <pc:docMk/>
            <pc:sldMasterMk cId="3074658832" sldId="2147483648"/>
            <pc:sldLayoutMk cId="1045580574" sldId="2147483923"/>
          </pc:sldLayoutMkLst>
          <pc:spChg chg="mod">
            <ac:chgData name="Julian Ramirez" userId="S::julian.ramirez@gbsb.global::75b83ac6-fa4e-4589-9d0d-2f5734684cec" providerId="AD" clId="Web-{99917D67-054E-3D0E-61E1-725B4CBDABFF}" dt="2025-11-19T09:18:44.914" v="1"/>
            <ac:spMkLst>
              <pc:docMk/>
              <pc:sldMasterMk cId="3074658832" sldId="2147483648"/>
              <pc:sldLayoutMk cId="1045580574" sldId="2147483923"/>
              <ac:spMk id="2" creationId="{17BD1383-A146-4EAD-B03B-FF8D856EE9C9}"/>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045580574" sldId="2147483923"/>
              <ac:spMk id="3" creationId="{1222FB34-34D7-4A13-B956-D882F2907264}"/>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045580574" sldId="2147483923"/>
              <ac:spMk id="4" creationId="{B2AF97BC-4AAB-4023-AC61-4763BD322843}"/>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045580574" sldId="2147483923"/>
              <ac:spMk id="5" creationId="{8D809D62-D659-4D0A-82AD-4CF49005C8CB}"/>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045580574" sldId="2147483923"/>
              <ac:spMk id="6" creationId="{42B12030-523B-4C91-9DC0-4F04512962E6}"/>
            </ac:spMkLst>
          </pc:spChg>
        </pc:sldLayoutChg>
        <pc:sldLayoutChg chg="modSp del mod ord">
          <pc:chgData name="Julian Ramirez" userId="S::julian.ramirez@gbsb.global::75b83ac6-fa4e-4589-9d0d-2f5734684cec" providerId="AD" clId="Web-{99917D67-054E-3D0E-61E1-725B4CBDABFF}" dt="2025-11-19T09:18:45.983" v="2"/>
          <pc:sldLayoutMkLst>
            <pc:docMk/>
            <pc:sldMasterMk cId="3074658832" sldId="2147483648"/>
            <pc:sldLayoutMk cId="260769514" sldId="2147483924"/>
          </pc:sldLayoutMkLst>
          <pc:spChg chg="mod">
            <ac:chgData name="Julian Ramirez" userId="S::julian.ramirez@gbsb.global::75b83ac6-fa4e-4589-9d0d-2f5734684cec" providerId="AD" clId="Web-{99917D67-054E-3D0E-61E1-725B4CBDABFF}" dt="2025-11-19T09:18:44.914" v="1"/>
            <ac:spMkLst>
              <pc:docMk/>
              <pc:sldMasterMk cId="3074658832" sldId="2147483648"/>
              <pc:sldLayoutMk cId="260769514" sldId="2147483924"/>
              <ac:spMk id="2" creationId="{11F5C233-375D-4233-871A-5606010CF823}"/>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260769514" sldId="2147483924"/>
              <ac:spMk id="3" creationId="{7A6B8DDB-C8B1-4030-920E-5F5216DB5A81}"/>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260769514" sldId="2147483924"/>
              <ac:spMk id="4" creationId="{A71CF2C5-9ABB-460B-AF5A-5F52ADA03715}"/>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260769514" sldId="2147483924"/>
              <ac:spMk id="5" creationId="{203611DC-FB7A-40BB-8E99-D581AA43CD4F}"/>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260769514" sldId="2147483924"/>
              <ac:spMk id="6" creationId="{683E7564-63F5-45BD-8CDC-0F811BC769F9}"/>
            </ac:spMkLst>
          </pc:spChg>
        </pc:sldLayoutChg>
        <pc:sldLayoutChg chg="modSp del mod ord">
          <pc:chgData name="Julian Ramirez" userId="S::julian.ramirez@gbsb.global::75b83ac6-fa4e-4589-9d0d-2f5734684cec" providerId="AD" clId="Web-{99917D67-054E-3D0E-61E1-725B4CBDABFF}" dt="2025-11-19T09:18:45.983" v="2"/>
          <pc:sldLayoutMkLst>
            <pc:docMk/>
            <pc:sldMasterMk cId="3074658832" sldId="2147483648"/>
            <pc:sldLayoutMk cId="141896398" sldId="2147483925"/>
          </pc:sldLayoutMkLst>
          <pc:spChg chg="mod">
            <ac:chgData name="Julian Ramirez" userId="S::julian.ramirez@gbsb.global::75b83ac6-fa4e-4589-9d0d-2f5734684cec" providerId="AD" clId="Web-{99917D67-054E-3D0E-61E1-725B4CBDABFF}" dt="2025-11-19T09:18:44.914" v="1"/>
            <ac:spMkLst>
              <pc:docMk/>
              <pc:sldMasterMk cId="3074658832" sldId="2147483648"/>
              <pc:sldLayoutMk cId="141896398" sldId="2147483925"/>
              <ac:spMk id="2" creationId="{904261AC-7853-46F8-8B21-4BC12B2DBB28}"/>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41896398" sldId="2147483925"/>
              <ac:spMk id="3" creationId="{B7851E55-FD7C-4B6B-B691-19293A13D0A9}"/>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41896398" sldId="2147483925"/>
              <ac:spMk id="4" creationId="{634311A7-C3DF-4371-BA98-518132B4F146}"/>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41896398" sldId="2147483925"/>
              <ac:spMk id="5" creationId="{0CED73A4-1DDE-407D-A591-2A6B188C8BDA}"/>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41896398" sldId="2147483925"/>
              <ac:spMk id="6" creationId="{339D44C5-D01A-474F-A7BB-6EAD3B8CE067}"/>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41896398" sldId="2147483925"/>
              <ac:spMk id="7" creationId="{1C3796DA-E9D0-492A-9C9D-0E6AD6E5F0E9}"/>
            </ac:spMkLst>
          </pc:spChg>
        </pc:sldLayoutChg>
        <pc:sldLayoutChg chg="modSp del mod ord">
          <pc:chgData name="Julian Ramirez" userId="S::julian.ramirez@gbsb.global::75b83ac6-fa4e-4589-9d0d-2f5734684cec" providerId="AD" clId="Web-{99917D67-054E-3D0E-61E1-725B4CBDABFF}" dt="2025-11-19T09:18:45.983" v="2"/>
          <pc:sldLayoutMkLst>
            <pc:docMk/>
            <pc:sldMasterMk cId="3074658832" sldId="2147483648"/>
            <pc:sldLayoutMk cId="1638223057" sldId="2147483926"/>
          </pc:sldLayoutMkLst>
          <pc:spChg chg="mod">
            <ac:chgData name="Julian Ramirez" userId="S::julian.ramirez@gbsb.global::75b83ac6-fa4e-4589-9d0d-2f5734684cec" providerId="AD" clId="Web-{99917D67-054E-3D0E-61E1-725B4CBDABFF}" dt="2025-11-19T09:18:44.914" v="1"/>
            <ac:spMkLst>
              <pc:docMk/>
              <pc:sldMasterMk cId="3074658832" sldId="2147483648"/>
              <pc:sldLayoutMk cId="1638223057" sldId="2147483926"/>
              <ac:spMk id="2" creationId="{DDB79181-543C-4020-8210-DCFE6BA8447B}"/>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638223057" sldId="2147483926"/>
              <ac:spMk id="3" creationId="{C5463C83-639F-4BC5-A5EE-346583FDEB4F}"/>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638223057" sldId="2147483926"/>
              <ac:spMk id="4" creationId="{6E8FC8F6-D806-4752-AF37-CA35B6E1FAF7}"/>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638223057" sldId="2147483926"/>
              <ac:spMk id="5" creationId="{03BE360F-7BFC-4051-9353-FF0F6A96CBC1}"/>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638223057" sldId="2147483926"/>
              <ac:spMk id="6" creationId="{C186232C-D9F6-416B-9230-B2C766F98174}"/>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638223057" sldId="2147483926"/>
              <ac:spMk id="7" creationId="{49A14627-0A09-4E26-B193-F351174359C0}"/>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638223057" sldId="2147483926"/>
              <ac:spMk id="8" creationId="{09D8180A-7C21-4321-8A66-60F0903C3B3C}"/>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638223057" sldId="2147483926"/>
              <ac:spMk id="9" creationId="{DDB80743-51B6-40BE-B80A-795F214FAFC6}"/>
            </ac:spMkLst>
          </pc:spChg>
        </pc:sldLayoutChg>
        <pc:sldLayoutChg chg="modSp del mod ord">
          <pc:chgData name="Julian Ramirez" userId="S::julian.ramirez@gbsb.global::75b83ac6-fa4e-4589-9d0d-2f5734684cec" providerId="AD" clId="Web-{99917D67-054E-3D0E-61E1-725B4CBDABFF}" dt="2025-11-19T09:18:45.983" v="2"/>
          <pc:sldLayoutMkLst>
            <pc:docMk/>
            <pc:sldMasterMk cId="3074658832" sldId="2147483648"/>
            <pc:sldLayoutMk cId="2902900991" sldId="2147483927"/>
          </pc:sldLayoutMkLst>
          <pc:spChg chg="mod">
            <ac:chgData name="Julian Ramirez" userId="S::julian.ramirez@gbsb.global::75b83ac6-fa4e-4589-9d0d-2f5734684cec" providerId="AD" clId="Web-{99917D67-054E-3D0E-61E1-725B4CBDABFF}" dt="2025-11-19T09:18:44.914" v="1"/>
            <ac:spMkLst>
              <pc:docMk/>
              <pc:sldMasterMk cId="3074658832" sldId="2147483648"/>
              <pc:sldLayoutMk cId="2902900991" sldId="2147483927"/>
              <ac:spMk id="2" creationId="{88C02903-F8CD-4FFA-8EFA-86AE2C5421DC}"/>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2902900991" sldId="2147483927"/>
              <ac:spMk id="3" creationId="{D2F0A657-D28E-455D-A50A-DBDDA3B069C0}"/>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2902900991" sldId="2147483927"/>
              <ac:spMk id="4" creationId="{22CF6CA2-8DE4-4AD9-B0A3-7798BA0F4D48}"/>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2902900991" sldId="2147483927"/>
              <ac:spMk id="5" creationId="{3BB31DAA-F560-429D-A64B-024A2C667F1B}"/>
            </ac:spMkLst>
          </pc:spChg>
        </pc:sldLayoutChg>
        <pc:sldLayoutChg chg="modSp del mod ord">
          <pc:chgData name="Julian Ramirez" userId="S::julian.ramirez@gbsb.global::75b83ac6-fa4e-4589-9d0d-2f5734684cec" providerId="AD" clId="Web-{99917D67-054E-3D0E-61E1-725B4CBDABFF}" dt="2025-11-19T09:18:45.983" v="2"/>
          <pc:sldLayoutMkLst>
            <pc:docMk/>
            <pc:sldMasterMk cId="3074658832" sldId="2147483648"/>
            <pc:sldLayoutMk cId="2204759662" sldId="2147483928"/>
          </pc:sldLayoutMkLst>
          <pc:spChg chg="mod">
            <ac:chgData name="Julian Ramirez" userId="S::julian.ramirez@gbsb.global::75b83ac6-fa4e-4589-9d0d-2f5734684cec" providerId="AD" clId="Web-{99917D67-054E-3D0E-61E1-725B4CBDABFF}" dt="2025-11-19T09:18:44.914" v="1"/>
            <ac:spMkLst>
              <pc:docMk/>
              <pc:sldMasterMk cId="3074658832" sldId="2147483648"/>
              <pc:sldLayoutMk cId="2204759662" sldId="2147483928"/>
              <ac:spMk id="2" creationId="{D85F70C2-F5F6-4B24-AC9D-7B484694EB50}"/>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2204759662" sldId="2147483928"/>
              <ac:spMk id="3" creationId="{7EAD4FCF-444A-4664-9782-FA5337FCE7CF}"/>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2204759662" sldId="2147483928"/>
              <ac:spMk id="4" creationId="{285A5CDD-535A-4FD4-8A54-CD3B9233EA86}"/>
            </ac:spMkLst>
          </pc:spChg>
        </pc:sldLayoutChg>
        <pc:sldLayoutChg chg="modSp del mod ord">
          <pc:chgData name="Julian Ramirez" userId="S::julian.ramirez@gbsb.global::75b83ac6-fa4e-4589-9d0d-2f5734684cec" providerId="AD" clId="Web-{99917D67-054E-3D0E-61E1-725B4CBDABFF}" dt="2025-11-19T09:18:45.983" v="2"/>
          <pc:sldLayoutMkLst>
            <pc:docMk/>
            <pc:sldMasterMk cId="3074658832" sldId="2147483648"/>
            <pc:sldLayoutMk cId="445432752" sldId="2147483929"/>
          </pc:sldLayoutMkLst>
          <pc:spChg chg="mod">
            <ac:chgData name="Julian Ramirez" userId="S::julian.ramirez@gbsb.global::75b83ac6-fa4e-4589-9d0d-2f5734684cec" providerId="AD" clId="Web-{99917D67-054E-3D0E-61E1-725B4CBDABFF}" dt="2025-11-19T09:18:44.914" v="1"/>
            <ac:spMkLst>
              <pc:docMk/>
              <pc:sldMasterMk cId="3074658832" sldId="2147483648"/>
              <pc:sldLayoutMk cId="445432752" sldId="2147483929"/>
              <ac:spMk id="2" creationId="{6A3D8C18-9A12-41F5-A511-206F338582DE}"/>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445432752" sldId="2147483929"/>
              <ac:spMk id="3" creationId="{93232065-D6A2-4976-BBF7-FD68F11C7FCC}"/>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445432752" sldId="2147483929"/>
              <ac:spMk id="4" creationId="{903C10F5-D7FE-4891-B73A-0B1642842549}"/>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445432752" sldId="2147483929"/>
              <ac:spMk id="5" creationId="{6264862C-AC30-468E-87CC-E8F0D25CE267}"/>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445432752" sldId="2147483929"/>
              <ac:spMk id="6" creationId="{048D84E8-C21F-48CF-8F39-417DFB60708E}"/>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445432752" sldId="2147483929"/>
              <ac:spMk id="7" creationId="{AD0230B2-1C0B-4735-B3E8-B2EA1E8CBE46}"/>
            </ac:spMkLst>
          </pc:spChg>
        </pc:sldLayoutChg>
        <pc:sldLayoutChg chg="modSp del mod ord">
          <pc:chgData name="Julian Ramirez" userId="S::julian.ramirez@gbsb.global::75b83ac6-fa4e-4589-9d0d-2f5734684cec" providerId="AD" clId="Web-{99917D67-054E-3D0E-61E1-725B4CBDABFF}" dt="2025-11-19T09:18:45.983" v="2"/>
          <pc:sldLayoutMkLst>
            <pc:docMk/>
            <pc:sldMasterMk cId="3074658832" sldId="2147483648"/>
            <pc:sldLayoutMk cId="3362585785" sldId="2147483930"/>
          </pc:sldLayoutMkLst>
          <pc:spChg chg="mod">
            <ac:chgData name="Julian Ramirez" userId="S::julian.ramirez@gbsb.global::75b83ac6-fa4e-4589-9d0d-2f5734684cec" providerId="AD" clId="Web-{99917D67-054E-3D0E-61E1-725B4CBDABFF}" dt="2025-11-19T09:18:44.914" v="1"/>
            <ac:spMkLst>
              <pc:docMk/>
              <pc:sldMasterMk cId="3074658832" sldId="2147483648"/>
              <pc:sldLayoutMk cId="3362585785" sldId="2147483930"/>
              <ac:spMk id="2" creationId="{835990CA-0980-4B2B-80A7-9E3B5AB266B7}"/>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3362585785" sldId="2147483930"/>
              <ac:spMk id="3" creationId="{A077B3D4-9495-4AC4-93A8-BFAEBFD1C729}"/>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3362585785" sldId="2147483930"/>
              <ac:spMk id="4" creationId="{65B2C392-A9C9-4D2A-9430-C9E65029CC5D}"/>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3362585785" sldId="2147483930"/>
              <ac:spMk id="5" creationId="{BDEE7244-730F-4719-9C9D-B12672342C03}"/>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3362585785" sldId="2147483930"/>
              <ac:spMk id="6" creationId="{B7AD21DC-42D4-4374-99B5-B1FC05D9D63B}"/>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3362585785" sldId="2147483930"/>
              <ac:spMk id="7" creationId="{291B9AEA-91F8-4AE6-B81C-0A9317BFC0D0}"/>
            </ac:spMkLst>
          </pc:spChg>
        </pc:sldLayoutChg>
        <pc:sldLayoutChg chg="modSp del mod ord">
          <pc:chgData name="Julian Ramirez" userId="S::julian.ramirez@gbsb.global::75b83ac6-fa4e-4589-9d0d-2f5734684cec" providerId="AD" clId="Web-{99917D67-054E-3D0E-61E1-725B4CBDABFF}" dt="2025-11-19T09:18:45.983" v="2"/>
          <pc:sldLayoutMkLst>
            <pc:docMk/>
            <pc:sldMasterMk cId="3074658832" sldId="2147483648"/>
            <pc:sldLayoutMk cId="3614185992" sldId="2147483931"/>
          </pc:sldLayoutMkLst>
          <pc:spChg chg="mod">
            <ac:chgData name="Julian Ramirez" userId="S::julian.ramirez@gbsb.global::75b83ac6-fa4e-4589-9d0d-2f5734684cec" providerId="AD" clId="Web-{99917D67-054E-3D0E-61E1-725B4CBDABFF}" dt="2025-11-19T09:18:44.914" v="1"/>
            <ac:spMkLst>
              <pc:docMk/>
              <pc:sldMasterMk cId="3074658832" sldId="2147483648"/>
              <pc:sldLayoutMk cId="3614185992" sldId="2147483931"/>
              <ac:spMk id="2" creationId="{E9977410-775D-41E1-A1CC-5439A11EE6BF}"/>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3614185992" sldId="2147483931"/>
              <ac:spMk id="3" creationId="{4800301E-41D6-45B7-BA16-AA49EAC8C704}"/>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3614185992" sldId="2147483931"/>
              <ac:spMk id="4" creationId="{BC3490FE-96DD-4FC4-B8E8-9730183D51F1}"/>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3614185992" sldId="2147483931"/>
              <ac:spMk id="5" creationId="{550923A2-69C6-4C83-A6DE-03A173C4F4E9}"/>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3614185992" sldId="2147483931"/>
              <ac:spMk id="6" creationId="{EE9EFFB4-79BF-4240-9153-F043A7FE1FFC}"/>
            </ac:spMkLst>
          </pc:spChg>
        </pc:sldLayoutChg>
        <pc:sldLayoutChg chg="modSp del mod ord">
          <pc:chgData name="Julian Ramirez" userId="S::julian.ramirez@gbsb.global::75b83ac6-fa4e-4589-9d0d-2f5734684cec" providerId="AD" clId="Web-{99917D67-054E-3D0E-61E1-725B4CBDABFF}" dt="2025-11-19T09:18:45.983" v="2"/>
          <pc:sldLayoutMkLst>
            <pc:docMk/>
            <pc:sldMasterMk cId="3074658832" sldId="2147483648"/>
            <pc:sldLayoutMk cId="4212385963" sldId="2147483932"/>
          </pc:sldLayoutMkLst>
          <pc:spChg chg="mod">
            <ac:chgData name="Julian Ramirez" userId="S::julian.ramirez@gbsb.global::75b83ac6-fa4e-4589-9d0d-2f5734684cec" providerId="AD" clId="Web-{99917D67-054E-3D0E-61E1-725B4CBDABFF}" dt="2025-11-19T09:18:44.914" v="1"/>
            <ac:spMkLst>
              <pc:docMk/>
              <pc:sldMasterMk cId="3074658832" sldId="2147483648"/>
              <pc:sldLayoutMk cId="4212385963" sldId="2147483932"/>
              <ac:spMk id="2" creationId="{B8686289-819F-49AA-8DED-7FEE3E4E3FD8}"/>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4212385963" sldId="2147483932"/>
              <ac:spMk id="3" creationId="{5754D067-A68A-4DC4-A84D-D444BEA558EF}"/>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4212385963" sldId="2147483932"/>
              <ac:spMk id="4" creationId="{DC05CEEF-3194-4A36-B649-4A0A9CA887D5}"/>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4212385963" sldId="2147483932"/>
              <ac:spMk id="5" creationId="{5ABC0D1A-8DDC-4990-BA7F-5E20BEE85E3A}"/>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4212385963" sldId="2147483932"/>
              <ac:spMk id="6" creationId="{0FBCE478-C962-42E3-B774-DDE049353089}"/>
            </ac:spMkLst>
          </pc:spChg>
        </pc:sldLayoutChg>
        <pc:sldLayoutChg chg="del mod ord">
          <pc:chgData name="Julian Ramirez" userId="S::julian.ramirez@gbsb.global::75b83ac6-fa4e-4589-9d0d-2f5734684cec" providerId="AD" clId="Web-{99917D67-054E-3D0E-61E1-725B4CBDABFF}" dt="2025-11-19T09:18:45.983" v="2"/>
          <pc:sldLayoutMkLst>
            <pc:docMk/>
            <pc:sldMasterMk cId="3074658832" sldId="2147483648"/>
            <pc:sldLayoutMk cId="806462110" sldId="2147483933"/>
          </pc:sldLayoutMkLst>
        </pc:sldLayoutChg>
        <pc:sldLayoutChg chg="modSp mod ord">
          <pc:chgData name="Julian Ramirez" userId="S::julian.ramirez@gbsb.global::75b83ac6-fa4e-4589-9d0d-2f5734684cec" providerId="AD" clId="Web-{99917D67-054E-3D0E-61E1-725B4CBDABFF}" dt="2025-11-19T09:18:44.914" v="1"/>
          <pc:sldLayoutMkLst>
            <pc:docMk/>
            <pc:sldMasterMk cId="3074658832" sldId="2147483648"/>
            <pc:sldLayoutMk cId="1045580574" sldId="2147483934"/>
          </pc:sldLayoutMkLst>
          <pc:spChg chg="mod">
            <ac:chgData name="Julian Ramirez" userId="S::julian.ramirez@gbsb.global::75b83ac6-fa4e-4589-9d0d-2f5734684cec" providerId="AD" clId="Web-{99917D67-054E-3D0E-61E1-725B4CBDABFF}" dt="2025-11-19T09:18:44.914" v="1"/>
            <ac:spMkLst>
              <pc:docMk/>
              <pc:sldMasterMk cId="3074658832" sldId="2147483648"/>
              <pc:sldLayoutMk cId="1045580574" sldId="2147483934"/>
              <ac:spMk id="2" creationId="{17BD1383-A146-4EAD-B03B-FF8D856EE9C9}"/>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045580574" sldId="2147483934"/>
              <ac:spMk id="3" creationId="{1222FB34-34D7-4A13-B956-D882F2907264}"/>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045580574" sldId="2147483934"/>
              <ac:spMk id="4" creationId="{B2AF97BC-4AAB-4023-AC61-4763BD322843}"/>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045580574" sldId="2147483934"/>
              <ac:spMk id="5" creationId="{8D809D62-D659-4D0A-82AD-4CF49005C8CB}"/>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045580574" sldId="2147483934"/>
              <ac:spMk id="6" creationId="{42B12030-523B-4C91-9DC0-4F04512962E6}"/>
            </ac:spMkLst>
          </pc:spChg>
        </pc:sldLayoutChg>
        <pc:sldLayoutChg chg="modSp del mod ord">
          <pc:chgData name="Julian Ramirez" userId="S::julian.ramirez@gbsb.global::75b83ac6-fa4e-4589-9d0d-2f5734684cec" providerId="AD" clId="Web-{99917D67-054E-3D0E-61E1-725B4CBDABFF}" dt="2025-11-19T09:18:45.983" v="2"/>
          <pc:sldLayoutMkLst>
            <pc:docMk/>
            <pc:sldMasterMk cId="3074658832" sldId="2147483648"/>
            <pc:sldLayoutMk cId="260769514" sldId="2147483935"/>
          </pc:sldLayoutMkLst>
          <pc:spChg chg="mod">
            <ac:chgData name="Julian Ramirez" userId="S::julian.ramirez@gbsb.global::75b83ac6-fa4e-4589-9d0d-2f5734684cec" providerId="AD" clId="Web-{99917D67-054E-3D0E-61E1-725B4CBDABFF}" dt="2025-11-19T09:18:44.914" v="1"/>
            <ac:spMkLst>
              <pc:docMk/>
              <pc:sldMasterMk cId="3074658832" sldId="2147483648"/>
              <pc:sldLayoutMk cId="260769514" sldId="2147483935"/>
              <ac:spMk id="2" creationId="{11F5C233-375D-4233-871A-5606010CF823}"/>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260769514" sldId="2147483935"/>
              <ac:spMk id="3" creationId="{7A6B8DDB-C8B1-4030-920E-5F5216DB5A81}"/>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260769514" sldId="2147483935"/>
              <ac:spMk id="4" creationId="{A71CF2C5-9ABB-460B-AF5A-5F52ADA03715}"/>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260769514" sldId="2147483935"/>
              <ac:spMk id="5" creationId="{203611DC-FB7A-40BB-8E99-D581AA43CD4F}"/>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260769514" sldId="2147483935"/>
              <ac:spMk id="6" creationId="{683E7564-63F5-45BD-8CDC-0F811BC769F9}"/>
            </ac:spMkLst>
          </pc:spChg>
        </pc:sldLayoutChg>
        <pc:sldLayoutChg chg="modSp del mod ord">
          <pc:chgData name="Julian Ramirez" userId="S::julian.ramirez@gbsb.global::75b83ac6-fa4e-4589-9d0d-2f5734684cec" providerId="AD" clId="Web-{99917D67-054E-3D0E-61E1-725B4CBDABFF}" dt="2025-11-19T09:18:45.983" v="2"/>
          <pc:sldLayoutMkLst>
            <pc:docMk/>
            <pc:sldMasterMk cId="3074658832" sldId="2147483648"/>
            <pc:sldLayoutMk cId="141896398" sldId="2147483936"/>
          </pc:sldLayoutMkLst>
          <pc:spChg chg="mod">
            <ac:chgData name="Julian Ramirez" userId="S::julian.ramirez@gbsb.global::75b83ac6-fa4e-4589-9d0d-2f5734684cec" providerId="AD" clId="Web-{99917D67-054E-3D0E-61E1-725B4CBDABFF}" dt="2025-11-19T09:18:44.914" v="1"/>
            <ac:spMkLst>
              <pc:docMk/>
              <pc:sldMasterMk cId="3074658832" sldId="2147483648"/>
              <pc:sldLayoutMk cId="141896398" sldId="2147483936"/>
              <ac:spMk id="2" creationId="{904261AC-7853-46F8-8B21-4BC12B2DBB28}"/>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41896398" sldId="2147483936"/>
              <ac:spMk id="3" creationId="{B7851E55-FD7C-4B6B-B691-19293A13D0A9}"/>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41896398" sldId="2147483936"/>
              <ac:spMk id="4" creationId="{634311A7-C3DF-4371-BA98-518132B4F146}"/>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41896398" sldId="2147483936"/>
              <ac:spMk id="5" creationId="{0CED73A4-1DDE-407D-A591-2A6B188C8BDA}"/>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41896398" sldId="2147483936"/>
              <ac:spMk id="6" creationId="{339D44C5-D01A-474F-A7BB-6EAD3B8CE067}"/>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41896398" sldId="2147483936"/>
              <ac:spMk id="7" creationId="{1C3796DA-E9D0-492A-9C9D-0E6AD6E5F0E9}"/>
            </ac:spMkLst>
          </pc:spChg>
        </pc:sldLayoutChg>
        <pc:sldLayoutChg chg="modSp del mod ord">
          <pc:chgData name="Julian Ramirez" userId="S::julian.ramirez@gbsb.global::75b83ac6-fa4e-4589-9d0d-2f5734684cec" providerId="AD" clId="Web-{99917D67-054E-3D0E-61E1-725B4CBDABFF}" dt="2025-11-19T09:18:45.983" v="2"/>
          <pc:sldLayoutMkLst>
            <pc:docMk/>
            <pc:sldMasterMk cId="3074658832" sldId="2147483648"/>
            <pc:sldLayoutMk cId="1638223057" sldId="2147483937"/>
          </pc:sldLayoutMkLst>
          <pc:spChg chg="mod">
            <ac:chgData name="Julian Ramirez" userId="S::julian.ramirez@gbsb.global::75b83ac6-fa4e-4589-9d0d-2f5734684cec" providerId="AD" clId="Web-{99917D67-054E-3D0E-61E1-725B4CBDABFF}" dt="2025-11-19T09:18:44.914" v="1"/>
            <ac:spMkLst>
              <pc:docMk/>
              <pc:sldMasterMk cId="3074658832" sldId="2147483648"/>
              <pc:sldLayoutMk cId="1638223057" sldId="2147483937"/>
              <ac:spMk id="2" creationId="{DDB79181-543C-4020-8210-DCFE6BA8447B}"/>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638223057" sldId="2147483937"/>
              <ac:spMk id="3" creationId="{C5463C83-639F-4BC5-A5EE-346583FDEB4F}"/>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638223057" sldId="2147483937"/>
              <ac:spMk id="4" creationId="{6E8FC8F6-D806-4752-AF37-CA35B6E1FAF7}"/>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638223057" sldId="2147483937"/>
              <ac:spMk id="5" creationId="{03BE360F-7BFC-4051-9353-FF0F6A96CBC1}"/>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638223057" sldId="2147483937"/>
              <ac:spMk id="6" creationId="{C186232C-D9F6-416B-9230-B2C766F98174}"/>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638223057" sldId="2147483937"/>
              <ac:spMk id="7" creationId="{49A14627-0A09-4E26-B193-F351174359C0}"/>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638223057" sldId="2147483937"/>
              <ac:spMk id="8" creationId="{09D8180A-7C21-4321-8A66-60F0903C3B3C}"/>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638223057" sldId="2147483937"/>
              <ac:spMk id="9" creationId="{DDB80743-51B6-40BE-B80A-795F214FAFC6}"/>
            </ac:spMkLst>
          </pc:spChg>
        </pc:sldLayoutChg>
        <pc:sldLayoutChg chg="modSp del mod ord">
          <pc:chgData name="Julian Ramirez" userId="S::julian.ramirez@gbsb.global::75b83ac6-fa4e-4589-9d0d-2f5734684cec" providerId="AD" clId="Web-{99917D67-054E-3D0E-61E1-725B4CBDABFF}" dt="2025-11-19T09:18:45.983" v="2"/>
          <pc:sldLayoutMkLst>
            <pc:docMk/>
            <pc:sldMasterMk cId="3074658832" sldId="2147483648"/>
            <pc:sldLayoutMk cId="2902900991" sldId="2147483938"/>
          </pc:sldLayoutMkLst>
          <pc:spChg chg="mod">
            <ac:chgData name="Julian Ramirez" userId="S::julian.ramirez@gbsb.global::75b83ac6-fa4e-4589-9d0d-2f5734684cec" providerId="AD" clId="Web-{99917D67-054E-3D0E-61E1-725B4CBDABFF}" dt="2025-11-19T09:18:44.914" v="1"/>
            <ac:spMkLst>
              <pc:docMk/>
              <pc:sldMasterMk cId="3074658832" sldId="2147483648"/>
              <pc:sldLayoutMk cId="2902900991" sldId="2147483938"/>
              <ac:spMk id="2" creationId="{88C02903-F8CD-4FFA-8EFA-86AE2C5421DC}"/>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2902900991" sldId="2147483938"/>
              <ac:spMk id="3" creationId="{D2F0A657-D28E-455D-A50A-DBDDA3B069C0}"/>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2902900991" sldId="2147483938"/>
              <ac:spMk id="4" creationId="{22CF6CA2-8DE4-4AD9-B0A3-7798BA0F4D48}"/>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2902900991" sldId="2147483938"/>
              <ac:spMk id="5" creationId="{3BB31DAA-F560-429D-A64B-024A2C667F1B}"/>
            </ac:spMkLst>
          </pc:spChg>
        </pc:sldLayoutChg>
        <pc:sldLayoutChg chg="modSp del mod ord">
          <pc:chgData name="Julian Ramirez" userId="S::julian.ramirez@gbsb.global::75b83ac6-fa4e-4589-9d0d-2f5734684cec" providerId="AD" clId="Web-{99917D67-054E-3D0E-61E1-725B4CBDABFF}" dt="2025-11-19T09:18:45.983" v="2"/>
          <pc:sldLayoutMkLst>
            <pc:docMk/>
            <pc:sldMasterMk cId="3074658832" sldId="2147483648"/>
            <pc:sldLayoutMk cId="2204759662" sldId="2147483939"/>
          </pc:sldLayoutMkLst>
          <pc:spChg chg="mod">
            <ac:chgData name="Julian Ramirez" userId="S::julian.ramirez@gbsb.global::75b83ac6-fa4e-4589-9d0d-2f5734684cec" providerId="AD" clId="Web-{99917D67-054E-3D0E-61E1-725B4CBDABFF}" dt="2025-11-19T09:18:44.914" v="1"/>
            <ac:spMkLst>
              <pc:docMk/>
              <pc:sldMasterMk cId="3074658832" sldId="2147483648"/>
              <pc:sldLayoutMk cId="2204759662" sldId="2147483939"/>
              <ac:spMk id="2" creationId="{D85F70C2-F5F6-4B24-AC9D-7B484694EB50}"/>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2204759662" sldId="2147483939"/>
              <ac:spMk id="3" creationId="{7EAD4FCF-444A-4664-9782-FA5337FCE7CF}"/>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2204759662" sldId="2147483939"/>
              <ac:spMk id="4" creationId="{285A5CDD-535A-4FD4-8A54-CD3B9233EA86}"/>
            </ac:spMkLst>
          </pc:spChg>
        </pc:sldLayoutChg>
        <pc:sldLayoutChg chg="modSp del mod ord">
          <pc:chgData name="Julian Ramirez" userId="S::julian.ramirez@gbsb.global::75b83ac6-fa4e-4589-9d0d-2f5734684cec" providerId="AD" clId="Web-{99917D67-054E-3D0E-61E1-725B4CBDABFF}" dt="2025-11-19T09:18:45.983" v="2"/>
          <pc:sldLayoutMkLst>
            <pc:docMk/>
            <pc:sldMasterMk cId="3074658832" sldId="2147483648"/>
            <pc:sldLayoutMk cId="445432752" sldId="2147483940"/>
          </pc:sldLayoutMkLst>
          <pc:spChg chg="mod">
            <ac:chgData name="Julian Ramirez" userId="S::julian.ramirez@gbsb.global::75b83ac6-fa4e-4589-9d0d-2f5734684cec" providerId="AD" clId="Web-{99917D67-054E-3D0E-61E1-725B4CBDABFF}" dt="2025-11-19T09:18:44.914" v="1"/>
            <ac:spMkLst>
              <pc:docMk/>
              <pc:sldMasterMk cId="3074658832" sldId="2147483648"/>
              <pc:sldLayoutMk cId="445432752" sldId="2147483940"/>
              <ac:spMk id="2" creationId="{6A3D8C18-9A12-41F5-A511-206F338582DE}"/>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445432752" sldId="2147483940"/>
              <ac:spMk id="3" creationId="{93232065-D6A2-4976-BBF7-FD68F11C7FCC}"/>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445432752" sldId="2147483940"/>
              <ac:spMk id="4" creationId="{903C10F5-D7FE-4891-B73A-0B1642842549}"/>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445432752" sldId="2147483940"/>
              <ac:spMk id="5" creationId="{6264862C-AC30-468E-87CC-E8F0D25CE267}"/>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445432752" sldId="2147483940"/>
              <ac:spMk id="6" creationId="{048D84E8-C21F-48CF-8F39-417DFB60708E}"/>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445432752" sldId="2147483940"/>
              <ac:spMk id="7" creationId="{AD0230B2-1C0B-4735-B3E8-B2EA1E8CBE46}"/>
            </ac:spMkLst>
          </pc:spChg>
        </pc:sldLayoutChg>
        <pc:sldLayoutChg chg="modSp del mod ord">
          <pc:chgData name="Julian Ramirez" userId="S::julian.ramirez@gbsb.global::75b83ac6-fa4e-4589-9d0d-2f5734684cec" providerId="AD" clId="Web-{99917D67-054E-3D0E-61E1-725B4CBDABFF}" dt="2025-11-19T09:18:45.983" v="2"/>
          <pc:sldLayoutMkLst>
            <pc:docMk/>
            <pc:sldMasterMk cId="3074658832" sldId="2147483648"/>
            <pc:sldLayoutMk cId="3362585785" sldId="2147483941"/>
          </pc:sldLayoutMkLst>
          <pc:spChg chg="mod">
            <ac:chgData name="Julian Ramirez" userId="S::julian.ramirez@gbsb.global::75b83ac6-fa4e-4589-9d0d-2f5734684cec" providerId="AD" clId="Web-{99917D67-054E-3D0E-61E1-725B4CBDABFF}" dt="2025-11-19T09:18:44.914" v="1"/>
            <ac:spMkLst>
              <pc:docMk/>
              <pc:sldMasterMk cId="3074658832" sldId="2147483648"/>
              <pc:sldLayoutMk cId="3362585785" sldId="2147483941"/>
              <ac:spMk id="2" creationId="{835990CA-0980-4B2B-80A7-9E3B5AB266B7}"/>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3362585785" sldId="2147483941"/>
              <ac:spMk id="3" creationId="{A077B3D4-9495-4AC4-93A8-BFAEBFD1C729}"/>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3362585785" sldId="2147483941"/>
              <ac:spMk id="4" creationId="{65B2C392-A9C9-4D2A-9430-C9E65029CC5D}"/>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3362585785" sldId="2147483941"/>
              <ac:spMk id="5" creationId="{BDEE7244-730F-4719-9C9D-B12672342C03}"/>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3362585785" sldId="2147483941"/>
              <ac:spMk id="6" creationId="{B7AD21DC-42D4-4374-99B5-B1FC05D9D63B}"/>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3362585785" sldId="2147483941"/>
              <ac:spMk id="7" creationId="{291B9AEA-91F8-4AE6-B81C-0A9317BFC0D0}"/>
            </ac:spMkLst>
          </pc:spChg>
        </pc:sldLayoutChg>
        <pc:sldLayoutChg chg="modSp del mod ord">
          <pc:chgData name="Julian Ramirez" userId="S::julian.ramirez@gbsb.global::75b83ac6-fa4e-4589-9d0d-2f5734684cec" providerId="AD" clId="Web-{99917D67-054E-3D0E-61E1-725B4CBDABFF}" dt="2025-11-19T09:18:45.983" v="2"/>
          <pc:sldLayoutMkLst>
            <pc:docMk/>
            <pc:sldMasterMk cId="3074658832" sldId="2147483648"/>
            <pc:sldLayoutMk cId="3614185992" sldId="2147483942"/>
          </pc:sldLayoutMkLst>
          <pc:spChg chg="mod">
            <ac:chgData name="Julian Ramirez" userId="S::julian.ramirez@gbsb.global::75b83ac6-fa4e-4589-9d0d-2f5734684cec" providerId="AD" clId="Web-{99917D67-054E-3D0E-61E1-725B4CBDABFF}" dt="2025-11-19T09:18:44.914" v="1"/>
            <ac:spMkLst>
              <pc:docMk/>
              <pc:sldMasterMk cId="3074658832" sldId="2147483648"/>
              <pc:sldLayoutMk cId="3614185992" sldId="2147483942"/>
              <ac:spMk id="2" creationId="{E9977410-775D-41E1-A1CC-5439A11EE6BF}"/>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3614185992" sldId="2147483942"/>
              <ac:spMk id="3" creationId="{4800301E-41D6-45B7-BA16-AA49EAC8C704}"/>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3614185992" sldId="2147483942"/>
              <ac:spMk id="4" creationId="{BC3490FE-96DD-4FC4-B8E8-9730183D51F1}"/>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3614185992" sldId="2147483942"/>
              <ac:spMk id="5" creationId="{550923A2-69C6-4C83-A6DE-03A173C4F4E9}"/>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3614185992" sldId="2147483942"/>
              <ac:spMk id="6" creationId="{EE9EFFB4-79BF-4240-9153-F043A7FE1FFC}"/>
            </ac:spMkLst>
          </pc:spChg>
        </pc:sldLayoutChg>
        <pc:sldLayoutChg chg="modSp del mod ord">
          <pc:chgData name="Julian Ramirez" userId="S::julian.ramirez@gbsb.global::75b83ac6-fa4e-4589-9d0d-2f5734684cec" providerId="AD" clId="Web-{99917D67-054E-3D0E-61E1-725B4CBDABFF}" dt="2025-11-19T09:18:45.983" v="2"/>
          <pc:sldLayoutMkLst>
            <pc:docMk/>
            <pc:sldMasterMk cId="3074658832" sldId="2147483648"/>
            <pc:sldLayoutMk cId="4212385963" sldId="2147483943"/>
          </pc:sldLayoutMkLst>
          <pc:spChg chg="mod">
            <ac:chgData name="Julian Ramirez" userId="S::julian.ramirez@gbsb.global::75b83ac6-fa4e-4589-9d0d-2f5734684cec" providerId="AD" clId="Web-{99917D67-054E-3D0E-61E1-725B4CBDABFF}" dt="2025-11-19T09:18:44.914" v="1"/>
            <ac:spMkLst>
              <pc:docMk/>
              <pc:sldMasterMk cId="3074658832" sldId="2147483648"/>
              <pc:sldLayoutMk cId="4212385963" sldId="2147483943"/>
              <ac:spMk id="2" creationId="{B8686289-819F-49AA-8DED-7FEE3E4E3FD8}"/>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4212385963" sldId="2147483943"/>
              <ac:spMk id="3" creationId="{5754D067-A68A-4DC4-A84D-D444BEA558EF}"/>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4212385963" sldId="2147483943"/>
              <ac:spMk id="4" creationId="{DC05CEEF-3194-4A36-B649-4A0A9CA887D5}"/>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4212385963" sldId="2147483943"/>
              <ac:spMk id="5" creationId="{5ABC0D1A-8DDC-4990-BA7F-5E20BEE85E3A}"/>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4212385963" sldId="2147483943"/>
              <ac:spMk id="6" creationId="{0FBCE478-C962-42E3-B774-DDE049353089}"/>
            </ac:spMkLst>
          </pc:spChg>
        </pc:sldLayoutChg>
        <pc:sldLayoutChg chg="del mod ord">
          <pc:chgData name="Julian Ramirez" userId="S::julian.ramirez@gbsb.global::75b83ac6-fa4e-4589-9d0d-2f5734684cec" providerId="AD" clId="Web-{99917D67-054E-3D0E-61E1-725B4CBDABFF}" dt="2025-11-19T09:18:45.983" v="2"/>
          <pc:sldLayoutMkLst>
            <pc:docMk/>
            <pc:sldMasterMk cId="3074658832" sldId="2147483648"/>
            <pc:sldLayoutMk cId="806462110" sldId="2147483944"/>
          </pc:sldLayoutMkLst>
        </pc:sldLayoutChg>
        <pc:sldLayoutChg chg="modSp mod ord">
          <pc:chgData name="Julian Ramirez" userId="S::julian.ramirez@gbsb.global::75b83ac6-fa4e-4589-9d0d-2f5734684cec" providerId="AD" clId="Web-{99917D67-054E-3D0E-61E1-725B4CBDABFF}" dt="2025-11-19T09:18:44.914" v="1"/>
          <pc:sldLayoutMkLst>
            <pc:docMk/>
            <pc:sldMasterMk cId="3074658832" sldId="2147483648"/>
            <pc:sldLayoutMk cId="1045580574" sldId="2147483945"/>
          </pc:sldLayoutMkLst>
          <pc:spChg chg="mod">
            <ac:chgData name="Julian Ramirez" userId="S::julian.ramirez@gbsb.global::75b83ac6-fa4e-4589-9d0d-2f5734684cec" providerId="AD" clId="Web-{99917D67-054E-3D0E-61E1-725B4CBDABFF}" dt="2025-11-19T09:18:44.914" v="1"/>
            <ac:spMkLst>
              <pc:docMk/>
              <pc:sldMasterMk cId="3074658832" sldId="2147483648"/>
              <pc:sldLayoutMk cId="1045580574" sldId="2147483945"/>
              <ac:spMk id="2" creationId="{17BD1383-A146-4EAD-B03B-FF8D856EE9C9}"/>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045580574" sldId="2147483945"/>
              <ac:spMk id="3" creationId="{1222FB34-34D7-4A13-B956-D882F2907264}"/>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045580574" sldId="2147483945"/>
              <ac:spMk id="4" creationId="{B2AF97BC-4AAB-4023-AC61-4763BD322843}"/>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045580574" sldId="2147483945"/>
              <ac:spMk id="5" creationId="{8D809D62-D659-4D0A-82AD-4CF49005C8CB}"/>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045580574" sldId="2147483945"/>
              <ac:spMk id="6" creationId="{42B12030-523B-4C91-9DC0-4F04512962E6}"/>
            </ac:spMkLst>
          </pc:spChg>
        </pc:sldLayoutChg>
        <pc:sldLayoutChg chg="modSp del mod ord">
          <pc:chgData name="Julian Ramirez" userId="S::julian.ramirez@gbsb.global::75b83ac6-fa4e-4589-9d0d-2f5734684cec" providerId="AD" clId="Web-{99917D67-054E-3D0E-61E1-725B4CBDABFF}" dt="2025-11-19T09:18:45.983" v="2"/>
          <pc:sldLayoutMkLst>
            <pc:docMk/>
            <pc:sldMasterMk cId="3074658832" sldId="2147483648"/>
            <pc:sldLayoutMk cId="260769514" sldId="2147483946"/>
          </pc:sldLayoutMkLst>
          <pc:spChg chg="mod">
            <ac:chgData name="Julian Ramirez" userId="S::julian.ramirez@gbsb.global::75b83ac6-fa4e-4589-9d0d-2f5734684cec" providerId="AD" clId="Web-{99917D67-054E-3D0E-61E1-725B4CBDABFF}" dt="2025-11-19T09:18:44.914" v="1"/>
            <ac:spMkLst>
              <pc:docMk/>
              <pc:sldMasterMk cId="3074658832" sldId="2147483648"/>
              <pc:sldLayoutMk cId="260769514" sldId="2147483946"/>
              <ac:spMk id="2" creationId="{11F5C233-375D-4233-871A-5606010CF823}"/>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260769514" sldId="2147483946"/>
              <ac:spMk id="3" creationId="{7A6B8DDB-C8B1-4030-920E-5F5216DB5A81}"/>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260769514" sldId="2147483946"/>
              <ac:spMk id="4" creationId="{A71CF2C5-9ABB-460B-AF5A-5F52ADA03715}"/>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260769514" sldId="2147483946"/>
              <ac:spMk id="5" creationId="{203611DC-FB7A-40BB-8E99-D581AA43CD4F}"/>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260769514" sldId="2147483946"/>
              <ac:spMk id="6" creationId="{683E7564-63F5-45BD-8CDC-0F811BC769F9}"/>
            </ac:spMkLst>
          </pc:spChg>
        </pc:sldLayoutChg>
        <pc:sldLayoutChg chg="modSp del mod ord">
          <pc:chgData name="Julian Ramirez" userId="S::julian.ramirez@gbsb.global::75b83ac6-fa4e-4589-9d0d-2f5734684cec" providerId="AD" clId="Web-{99917D67-054E-3D0E-61E1-725B4CBDABFF}" dt="2025-11-19T09:18:45.983" v="2"/>
          <pc:sldLayoutMkLst>
            <pc:docMk/>
            <pc:sldMasterMk cId="3074658832" sldId="2147483648"/>
            <pc:sldLayoutMk cId="141896398" sldId="2147483947"/>
          </pc:sldLayoutMkLst>
          <pc:spChg chg="mod">
            <ac:chgData name="Julian Ramirez" userId="S::julian.ramirez@gbsb.global::75b83ac6-fa4e-4589-9d0d-2f5734684cec" providerId="AD" clId="Web-{99917D67-054E-3D0E-61E1-725B4CBDABFF}" dt="2025-11-19T09:18:44.914" v="1"/>
            <ac:spMkLst>
              <pc:docMk/>
              <pc:sldMasterMk cId="3074658832" sldId="2147483648"/>
              <pc:sldLayoutMk cId="141896398" sldId="2147483947"/>
              <ac:spMk id="2" creationId="{904261AC-7853-46F8-8B21-4BC12B2DBB28}"/>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41896398" sldId="2147483947"/>
              <ac:spMk id="3" creationId="{B7851E55-FD7C-4B6B-B691-19293A13D0A9}"/>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41896398" sldId="2147483947"/>
              <ac:spMk id="4" creationId="{634311A7-C3DF-4371-BA98-518132B4F146}"/>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41896398" sldId="2147483947"/>
              <ac:spMk id="5" creationId="{0CED73A4-1DDE-407D-A591-2A6B188C8BDA}"/>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41896398" sldId="2147483947"/>
              <ac:spMk id="6" creationId="{339D44C5-D01A-474F-A7BB-6EAD3B8CE067}"/>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41896398" sldId="2147483947"/>
              <ac:spMk id="7" creationId="{1C3796DA-E9D0-492A-9C9D-0E6AD6E5F0E9}"/>
            </ac:spMkLst>
          </pc:spChg>
        </pc:sldLayoutChg>
        <pc:sldLayoutChg chg="modSp del mod ord">
          <pc:chgData name="Julian Ramirez" userId="S::julian.ramirez@gbsb.global::75b83ac6-fa4e-4589-9d0d-2f5734684cec" providerId="AD" clId="Web-{99917D67-054E-3D0E-61E1-725B4CBDABFF}" dt="2025-11-19T09:18:45.983" v="2"/>
          <pc:sldLayoutMkLst>
            <pc:docMk/>
            <pc:sldMasterMk cId="3074658832" sldId="2147483648"/>
            <pc:sldLayoutMk cId="1638223057" sldId="2147483948"/>
          </pc:sldLayoutMkLst>
          <pc:spChg chg="mod">
            <ac:chgData name="Julian Ramirez" userId="S::julian.ramirez@gbsb.global::75b83ac6-fa4e-4589-9d0d-2f5734684cec" providerId="AD" clId="Web-{99917D67-054E-3D0E-61E1-725B4CBDABFF}" dt="2025-11-19T09:18:44.914" v="1"/>
            <ac:spMkLst>
              <pc:docMk/>
              <pc:sldMasterMk cId="3074658832" sldId="2147483648"/>
              <pc:sldLayoutMk cId="1638223057" sldId="2147483948"/>
              <ac:spMk id="2" creationId="{DDB79181-543C-4020-8210-DCFE6BA8447B}"/>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638223057" sldId="2147483948"/>
              <ac:spMk id="3" creationId="{C5463C83-639F-4BC5-A5EE-346583FDEB4F}"/>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638223057" sldId="2147483948"/>
              <ac:spMk id="4" creationId="{6E8FC8F6-D806-4752-AF37-CA35B6E1FAF7}"/>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638223057" sldId="2147483948"/>
              <ac:spMk id="5" creationId="{03BE360F-7BFC-4051-9353-FF0F6A96CBC1}"/>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638223057" sldId="2147483948"/>
              <ac:spMk id="6" creationId="{C186232C-D9F6-416B-9230-B2C766F98174}"/>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638223057" sldId="2147483948"/>
              <ac:spMk id="7" creationId="{49A14627-0A09-4E26-B193-F351174359C0}"/>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638223057" sldId="2147483948"/>
              <ac:spMk id="8" creationId="{09D8180A-7C21-4321-8A66-60F0903C3B3C}"/>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638223057" sldId="2147483948"/>
              <ac:spMk id="9" creationId="{DDB80743-51B6-40BE-B80A-795F214FAFC6}"/>
            </ac:spMkLst>
          </pc:spChg>
        </pc:sldLayoutChg>
        <pc:sldLayoutChg chg="modSp del mod ord">
          <pc:chgData name="Julian Ramirez" userId="S::julian.ramirez@gbsb.global::75b83ac6-fa4e-4589-9d0d-2f5734684cec" providerId="AD" clId="Web-{99917D67-054E-3D0E-61E1-725B4CBDABFF}" dt="2025-11-19T09:18:45.983" v="2"/>
          <pc:sldLayoutMkLst>
            <pc:docMk/>
            <pc:sldMasterMk cId="3074658832" sldId="2147483648"/>
            <pc:sldLayoutMk cId="2902900991" sldId="2147483949"/>
          </pc:sldLayoutMkLst>
          <pc:spChg chg="mod">
            <ac:chgData name="Julian Ramirez" userId="S::julian.ramirez@gbsb.global::75b83ac6-fa4e-4589-9d0d-2f5734684cec" providerId="AD" clId="Web-{99917D67-054E-3D0E-61E1-725B4CBDABFF}" dt="2025-11-19T09:18:44.914" v="1"/>
            <ac:spMkLst>
              <pc:docMk/>
              <pc:sldMasterMk cId="3074658832" sldId="2147483648"/>
              <pc:sldLayoutMk cId="2902900991" sldId="2147483949"/>
              <ac:spMk id="2" creationId="{88C02903-F8CD-4FFA-8EFA-86AE2C5421DC}"/>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2902900991" sldId="2147483949"/>
              <ac:spMk id="3" creationId="{D2F0A657-D28E-455D-A50A-DBDDA3B069C0}"/>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2902900991" sldId="2147483949"/>
              <ac:spMk id="4" creationId="{22CF6CA2-8DE4-4AD9-B0A3-7798BA0F4D48}"/>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2902900991" sldId="2147483949"/>
              <ac:spMk id="5" creationId="{3BB31DAA-F560-429D-A64B-024A2C667F1B}"/>
            </ac:spMkLst>
          </pc:spChg>
        </pc:sldLayoutChg>
        <pc:sldLayoutChg chg="modSp del mod ord">
          <pc:chgData name="Julian Ramirez" userId="S::julian.ramirez@gbsb.global::75b83ac6-fa4e-4589-9d0d-2f5734684cec" providerId="AD" clId="Web-{99917D67-054E-3D0E-61E1-725B4CBDABFF}" dt="2025-11-19T09:18:45.983" v="2"/>
          <pc:sldLayoutMkLst>
            <pc:docMk/>
            <pc:sldMasterMk cId="3074658832" sldId="2147483648"/>
            <pc:sldLayoutMk cId="2204759662" sldId="2147483950"/>
          </pc:sldLayoutMkLst>
          <pc:spChg chg="mod">
            <ac:chgData name="Julian Ramirez" userId="S::julian.ramirez@gbsb.global::75b83ac6-fa4e-4589-9d0d-2f5734684cec" providerId="AD" clId="Web-{99917D67-054E-3D0E-61E1-725B4CBDABFF}" dt="2025-11-19T09:18:44.914" v="1"/>
            <ac:spMkLst>
              <pc:docMk/>
              <pc:sldMasterMk cId="3074658832" sldId="2147483648"/>
              <pc:sldLayoutMk cId="2204759662" sldId="2147483950"/>
              <ac:spMk id="2" creationId="{D85F70C2-F5F6-4B24-AC9D-7B484694EB50}"/>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2204759662" sldId="2147483950"/>
              <ac:spMk id="3" creationId="{7EAD4FCF-444A-4664-9782-FA5337FCE7CF}"/>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2204759662" sldId="2147483950"/>
              <ac:spMk id="4" creationId="{285A5CDD-535A-4FD4-8A54-CD3B9233EA86}"/>
            </ac:spMkLst>
          </pc:spChg>
        </pc:sldLayoutChg>
        <pc:sldLayoutChg chg="modSp del mod ord">
          <pc:chgData name="Julian Ramirez" userId="S::julian.ramirez@gbsb.global::75b83ac6-fa4e-4589-9d0d-2f5734684cec" providerId="AD" clId="Web-{99917D67-054E-3D0E-61E1-725B4CBDABFF}" dt="2025-11-19T09:18:45.983" v="2"/>
          <pc:sldLayoutMkLst>
            <pc:docMk/>
            <pc:sldMasterMk cId="3074658832" sldId="2147483648"/>
            <pc:sldLayoutMk cId="445432752" sldId="2147483951"/>
          </pc:sldLayoutMkLst>
          <pc:spChg chg="mod">
            <ac:chgData name="Julian Ramirez" userId="S::julian.ramirez@gbsb.global::75b83ac6-fa4e-4589-9d0d-2f5734684cec" providerId="AD" clId="Web-{99917D67-054E-3D0E-61E1-725B4CBDABFF}" dt="2025-11-19T09:18:44.914" v="1"/>
            <ac:spMkLst>
              <pc:docMk/>
              <pc:sldMasterMk cId="3074658832" sldId="2147483648"/>
              <pc:sldLayoutMk cId="445432752" sldId="2147483951"/>
              <ac:spMk id="2" creationId="{6A3D8C18-9A12-41F5-A511-206F338582DE}"/>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445432752" sldId="2147483951"/>
              <ac:spMk id="3" creationId="{93232065-D6A2-4976-BBF7-FD68F11C7FCC}"/>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445432752" sldId="2147483951"/>
              <ac:spMk id="4" creationId="{903C10F5-D7FE-4891-B73A-0B1642842549}"/>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445432752" sldId="2147483951"/>
              <ac:spMk id="5" creationId="{6264862C-AC30-468E-87CC-E8F0D25CE267}"/>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445432752" sldId="2147483951"/>
              <ac:spMk id="6" creationId="{048D84E8-C21F-48CF-8F39-417DFB60708E}"/>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445432752" sldId="2147483951"/>
              <ac:spMk id="7" creationId="{AD0230B2-1C0B-4735-B3E8-B2EA1E8CBE46}"/>
            </ac:spMkLst>
          </pc:spChg>
        </pc:sldLayoutChg>
        <pc:sldLayoutChg chg="modSp del mod ord">
          <pc:chgData name="Julian Ramirez" userId="S::julian.ramirez@gbsb.global::75b83ac6-fa4e-4589-9d0d-2f5734684cec" providerId="AD" clId="Web-{99917D67-054E-3D0E-61E1-725B4CBDABFF}" dt="2025-11-19T09:18:45.983" v="2"/>
          <pc:sldLayoutMkLst>
            <pc:docMk/>
            <pc:sldMasterMk cId="3074658832" sldId="2147483648"/>
            <pc:sldLayoutMk cId="3362585785" sldId="2147483952"/>
          </pc:sldLayoutMkLst>
          <pc:spChg chg="mod">
            <ac:chgData name="Julian Ramirez" userId="S::julian.ramirez@gbsb.global::75b83ac6-fa4e-4589-9d0d-2f5734684cec" providerId="AD" clId="Web-{99917D67-054E-3D0E-61E1-725B4CBDABFF}" dt="2025-11-19T09:18:44.914" v="1"/>
            <ac:spMkLst>
              <pc:docMk/>
              <pc:sldMasterMk cId="3074658832" sldId="2147483648"/>
              <pc:sldLayoutMk cId="3362585785" sldId="2147483952"/>
              <ac:spMk id="2" creationId="{835990CA-0980-4B2B-80A7-9E3B5AB266B7}"/>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3362585785" sldId="2147483952"/>
              <ac:spMk id="3" creationId="{A077B3D4-9495-4AC4-93A8-BFAEBFD1C729}"/>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3362585785" sldId="2147483952"/>
              <ac:spMk id="4" creationId="{65B2C392-A9C9-4D2A-9430-C9E65029CC5D}"/>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3362585785" sldId="2147483952"/>
              <ac:spMk id="5" creationId="{BDEE7244-730F-4719-9C9D-B12672342C03}"/>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3362585785" sldId="2147483952"/>
              <ac:spMk id="6" creationId="{B7AD21DC-42D4-4374-99B5-B1FC05D9D63B}"/>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3362585785" sldId="2147483952"/>
              <ac:spMk id="7" creationId="{291B9AEA-91F8-4AE6-B81C-0A9317BFC0D0}"/>
            </ac:spMkLst>
          </pc:spChg>
        </pc:sldLayoutChg>
        <pc:sldLayoutChg chg="modSp del mod ord">
          <pc:chgData name="Julian Ramirez" userId="S::julian.ramirez@gbsb.global::75b83ac6-fa4e-4589-9d0d-2f5734684cec" providerId="AD" clId="Web-{99917D67-054E-3D0E-61E1-725B4CBDABFF}" dt="2025-11-19T09:18:45.983" v="2"/>
          <pc:sldLayoutMkLst>
            <pc:docMk/>
            <pc:sldMasterMk cId="3074658832" sldId="2147483648"/>
            <pc:sldLayoutMk cId="3614185992" sldId="2147483953"/>
          </pc:sldLayoutMkLst>
          <pc:spChg chg="mod">
            <ac:chgData name="Julian Ramirez" userId="S::julian.ramirez@gbsb.global::75b83ac6-fa4e-4589-9d0d-2f5734684cec" providerId="AD" clId="Web-{99917D67-054E-3D0E-61E1-725B4CBDABFF}" dt="2025-11-19T09:18:44.914" v="1"/>
            <ac:spMkLst>
              <pc:docMk/>
              <pc:sldMasterMk cId="3074658832" sldId="2147483648"/>
              <pc:sldLayoutMk cId="3614185992" sldId="2147483953"/>
              <ac:spMk id="2" creationId="{E9977410-775D-41E1-A1CC-5439A11EE6BF}"/>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3614185992" sldId="2147483953"/>
              <ac:spMk id="3" creationId="{4800301E-41D6-45B7-BA16-AA49EAC8C704}"/>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3614185992" sldId="2147483953"/>
              <ac:spMk id="4" creationId="{BC3490FE-96DD-4FC4-B8E8-9730183D51F1}"/>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3614185992" sldId="2147483953"/>
              <ac:spMk id="5" creationId="{550923A2-69C6-4C83-A6DE-03A173C4F4E9}"/>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3614185992" sldId="2147483953"/>
              <ac:spMk id="6" creationId="{EE9EFFB4-79BF-4240-9153-F043A7FE1FFC}"/>
            </ac:spMkLst>
          </pc:spChg>
        </pc:sldLayoutChg>
        <pc:sldLayoutChg chg="modSp del mod ord">
          <pc:chgData name="Julian Ramirez" userId="S::julian.ramirez@gbsb.global::75b83ac6-fa4e-4589-9d0d-2f5734684cec" providerId="AD" clId="Web-{99917D67-054E-3D0E-61E1-725B4CBDABFF}" dt="2025-11-19T09:18:45.983" v="2"/>
          <pc:sldLayoutMkLst>
            <pc:docMk/>
            <pc:sldMasterMk cId="3074658832" sldId="2147483648"/>
            <pc:sldLayoutMk cId="4212385963" sldId="2147483954"/>
          </pc:sldLayoutMkLst>
          <pc:spChg chg="mod">
            <ac:chgData name="Julian Ramirez" userId="S::julian.ramirez@gbsb.global::75b83ac6-fa4e-4589-9d0d-2f5734684cec" providerId="AD" clId="Web-{99917D67-054E-3D0E-61E1-725B4CBDABFF}" dt="2025-11-19T09:18:44.914" v="1"/>
            <ac:spMkLst>
              <pc:docMk/>
              <pc:sldMasterMk cId="3074658832" sldId="2147483648"/>
              <pc:sldLayoutMk cId="4212385963" sldId="2147483954"/>
              <ac:spMk id="2" creationId="{B8686289-819F-49AA-8DED-7FEE3E4E3FD8}"/>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4212385963" sldId="2147483954"/>
              <ac:spMk id="3" creationId="{5754D067-A68A-4DC4-A84D-D444BEA558EF}"/>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4212385963" sldId="2147483954"/>
              <ac:spMk id="4" creationId="{DC05CEEF-3194-4A36-B649-4A0A9CA887D5}"/>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4212385963" sldId="2147483954"/>
              <ac:spMk id="5" creationId="{5ABC0D1A-8DDC-4990-BA7F-5E20BEE85E3A}"/>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4212385963" sldId="2147483954"/>
              <ac:spMk id="6" creationId="{0FBCE478-C962-42E3-B774-DDE049353089}"/>
            </ac:spMkLst>
          </pc:spChg>
        </pc:sldLayoutChg>
        <pc:sldLayoutChg chg="del mod ord">
          <pc:chgData name="Julian Ramirez" userId="S::julian.ramirez@gbsb.global::75b83ac6-fa4e-4589-9d0d-2f5734684cec" providerId="AD" clId="Web-{99917D67-054E-3D0E-61E1-725B4CBDABFF}" dt="2025-11-19T09:18:45.983" v="2"/>
          <pc:sldLayoutMkLst>
            <pc:docMk/>
            <pc:sldMasterMk cId="3074658832" sldId="2147483648"/>
            <pc:sldLayoutMk cId="806462110" sldId="2147483955"/>
          </pc:sldLayoutMkLst>
        </pc:sldLayoutChg>
        <pc:sldLayoutChg chg="modSp mod ord">
          <pc:chgData name="Julian Ramirez" userId="S::julian.ramirez@gbsb.global::75b83ac6-fa4e-4589-9d0d-2f5734684cec" providerId="AD" clId="Web-{99917D67-054E-3D0E-61E1-725B4CBDABFF}" dt="2025-11-19T09:18:44.914" v="1"/>
          <pc:sldLayoutMkLst>
            <pc:docMk/>
            <pc:sldMasterMk cId="3074658832" sldId="2147483648"/>
            <pc:sldLayoutMk cId="1045580574" sldId="2147483956"/>
          </pc:sldLayoutMkLst>
          <pc:spChg chg="mod">
            <ac:chgData name="Julian Ramirez" userId="S::julian.ramirez@gbsb.global::75b83ac6-fa4e-4589-9d0d-2f5734684cec" providerId="AD" clId="Web-{99917D67-054E-3D0E-61E1-725B4CBDABFF}" dt="2025-11-19T09:18:44.914" v="1"/>
            <ac:spMkLst>
              <pc:docMk/>
              <pc:sldMasterMk cId="3074658832" sldId="2147483648"/>
              <pc:sldLayoutMk cId="1045580574" sldId="2147483956"/>
              <ac:spMk id="2" creationId="{17BD1383-A146-4EAD-B03B-FF8D856EE9C9}"/>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045580574" sldId="2147483956"/>
              <ac:spMk id="3" creationId="{1222FB34-34D7-4A13-B956-D882F2907264}"/>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045580574" sldId="2147483956"/>
              <ac:spMk id="4" creationId="{B2AF97BC-4AAB-4023-AC61-4763BD322843}"/>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045580574" sldId="2147483956"/>
              <ac:spMk id="5" creationId="{8D809D62-D659-4D0A-82AD-4CF49005C8CB}"/>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045580574" sldId="2147483956"/>
              <ac:spMk id="6" creationId="{42B12030-523B-4C91-9DC0-4F04512962E6}"/>
            </ac:spMkLst>
          </pc:spChg>
        </pc:sldLayoutChg>
        <pc:sldLayoutChg chg="modSp del mod ord">
          <pc:chgData name="Julian Ramirez" userId="S::julian.ramirez@gbsb.global::75b83ac6-fa4e-4589-9d0d-2f5734684cec" providerId="AD" clId="Web-{99917D67-054E-3D0E-61E1-725B4CBDABFF}" dt="2025-11-19T09:18:45.983" v="2"/>
          <pc:sldLayoutMkLst>
            <pc:docMk/>
            <pc:sldMasterMk cId="3074658832" sldId="2147483648"/>
            <pc:sldLayoutMk cId="260769514" sldId="2147483957"/>
          </pc:sldLayoutMkLst>
          <pc:spChg chg="mod">
            <ac:chgData name="Julian Ramirez" userId="S::julian.ramirez@gbsb.global::75b83ac6-fa4e-4589-9d0d-2f5734684cec" providerId="AD" clId="Web-{99917D67-054E-3D0E-61E1-725B4CBDABFF}" dt="2025-11-19T09:18:44.914" v="1"/>
            <ac:spMkLst>
              <pc:docMk/>
              <pc:sldMasterMk cId="3074658832" sldId="2147483648"/>
              <pc:sldLayoutMk cId="260769514" sldId="2147483957"/>
              <ac:spMk id="2" creationId="{11F5C233-375D-4233-871A-5606010CF823}"/>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260769514" sldId="2147483957"/>
              <ac:spMk id="3" creationId="{7A6B8DDB-C8B1-4030-920E-5F5216DB5A81}"/>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260769514" sldId="2147483957"/>
              <ac:spMk id="4" creationId="{A71CF2C5-9ABB-460B-AF5A-5F52ADA03715}"/>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260769514" sldId="2147483957"/>
              <ac:spMk id="5" creationId="{203611DC-FB7A-40BB-8E99-D581AA43CD4F}"/>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260769514" sldId="2147483957"/>
              <ac:spMk id="6" creationId="{683E7564-63F5-45BD-8CDC-0F811BC769F9}"/>
            </ac:spMkLst>
          </pc:spChg>
        </pc:sldLayoutChg>
        <pc:sldLayoutChg chg="modSp del mod ord">
          <pc:chgData name="Julian Ramirez" userId="S::julian.ramirez@gbsb.global::75b83ac6-fa4e-4589-9d0d-2f5734684cec" providerId="AD" clId="Web-{99917D67-054E-3D0E-61E1-725B4CBDABFF}" dt="2025-11-19T09:18:45.983" v="2"/>
          <pc:sldLayoutMkLst>
            <pc:docMk/>
            <pc:sldMasterMk cId="3074658832" sldId="2147483648"/>
            <pc:sldLayoutMk cId="141896398" sldId="2147483958"/>
          </pc:sldLayoutMkLst>
          <pc:spChg chg="mod">
            <ac:chgData name="Julian Ramirez" userId="S::julian.ramirez@gbsb.global::75b83ac6-fa4e-4589-9d0d-2f5734684cec" providerId="AD" clId="Web-{99917D67-054E-3D0E-61E1-725B4CBDABFF}" dt="2025-11-19T09:18:44.914" v="1"/>
            <ac:spMkLst>
              <pc:docMk/>
              <pc:sldMasterMk cId="3074658832" sldId="2147483648"/>
              <pc:sldLayoutMk cId="141896398" sldId="2147483958"/>
              <ac:spMk id="2" creationId="{904261AC-7853-46F8-8B21-4BC12B2DBB28}"/>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41896398" sldId="2147483958"/>
              <ac:spMk id="3" creationId="{B7851E55-FD7C-4B6B-B691-19293A13D0A9}"/>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41896398" sldId="2147483958"/>
              <ac:spMk id="4" creationId="{634311A7-C3DF-4371-BA98-518132B4F146}"/>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41896398" sldId="2147483958"/>
              <ac:spMk id="5" creationId="{0CED73A4-1DDE-407D-A591-2A6B188C8BDA}"/>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41896398" sldId="2147483958"/>
              <ac:spMk id="6" creationId="{339D44C5-D01A-474F-A7BB-6EAD3B8CE067}"/>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41896398" sldId="2147483958"/>
              <ac:spMk id="7" creationId="{1C3796DA-E9D0-492A-9C9D-0E6AD6E5F0E9}"/>
            </ac:spMkLst>
          </pc:spChg>
        </pc:sldLayoutChg>
        <pc:sldLayoutChg chg="modSp del mod ord">
          <pc:chgData name="Julian Ramirez" userId="S::julian.ramirez@gbsb.global::75b83ac6-fa4e-4589-9d0d-2f5734684cec" providerId="AD" clId="Web-{99917D67-054E-3D0E-61E1-725B4CBDABFF}" dt="2025-11-19T09:18:45.983" v="2"/>
          <pc:sldLayoutMkLst>
            <pc:docMk/>
            <pc:sldMasterMk cId="3074658832" sldId="2147483648"/>
            <pc:sldLayoutMk cId="1638223057" sldId="2147483959"/>
          </pc:sldLayoutMkLst>
          <pc:spChg chg="mod">
            <ac:chgData name="Julian Ramirez" userId="S::julian.ramirez@gbsb.global::75b83ac6-fa4e-4589-9d0d-2f5734684cec" providerId="AD" clId="Web-{99917D67-054E-3D0E-61E1-725B4CBDABFF}" dt="2025-11-19T09:18:44.914" v="1"/>
            <ac:spMkLst>
              <pc:docMk/>
              <pc:sldMasterMk cId="3074658832" sldId="2147483648"/>
              <pc:sldLayoutMk cId="1638223057" sldId="2147483959"/>
              <ac:spMk id="2" creationId="{DDB79181-543C-4020-8210-DCFE6BA8447B}"/>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638223057" sldId="2147483959"/>
              <ac:spMk id="3" creationId="{C5463C83-639F-4BC5-A5EE-346583FDEB4F}"/>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638223057" sldId="2147483959"/>
              <ac:spMk id="4" creationId="{6E8FC8F6-D806-4752-AF37-CA35B6E1FAF7}"/>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638223057" sldId="2147483959"/>
              <ac:spMk id="5" creationId="{03BE360F-7BFC-4051-9353-FF0F6A96CBC1}"/>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638223057" sldId="2147483959"/>
              <ac:spMk id="6" creationId="{C186232C-D9F6-416B-9230-B2C766F98174}"/>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638223057" sldId="2147483959"/>
              <ac:spMk id="7" creationId="{49A14627-0A09-4E26-B193-F351174359C0}"/>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638223057" sldId="2147483959"/>
              <ac:spMk id="8" creationId="{09D8180A-7C21-4321-8A66-60F0903C3B3C}"/>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638223057" sldId="2147483959"/>
              <ac:spMk id="9" creationId="{DDB80743-51B6-40BE-B80A-795F214FAFC6}"/>
            </ac:spMkLst>
          </pc:spChg>
        </pc:sldLayoutChg>
        <pc:sldLayoutChg chg="modSp del mod ord">
          <pc:chgData name="Julian Ramirez" userId="S::julian.ramirez@gbsb.global::75b83ac6-fa4e-4589-9d0d-2f5734684cec" providerId="AD" clId="Web-{99917D67-054E-3D0E-61E1-725B4CBDABFF}" dt="2025-11-19T09:18:45.983" v="2"/>
          <pc:sldLayoutMkLst>
            <pc:docMk/>
            <pc:sldMasterMk cId="3074658832" sldId="2147483648"/>
            <pc:sldLayoutMk cId="2902900991" sldId="2147483960"/>
          </pc:sldLayoutMkLst>
          <pc:spChg chg="mod">
            <ac:chgData name="Julian Ramirez" userId="S::julian.ramirez@gbsb.global::75b83ac6-fa4e-4589-9d0d-2f5734684cec" providerId="AD" clId="Web-{99917D67-054E-3D0E-61E1-725B4CBDABFF}" dt="2025-11-19T09:18:44.914" v="1"/>
            <ac:spMkLst>
              <pc:docMk/>
              <pc:sldMasterMk cId="3074658832" sldId="2147483648"/>
              <pc:sldLayoutMk cId="2902900991" sldId="2147483960"/>
              <ac:spMk id="2" creationId="{88C02903-F8CD-4FFA-8EFA-86AE2C5421DC}"/>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2902900991" sldId="2147483960"/>
              <ac:spMk id="3" creationId="{D2F0A657-D28E-455D-A50A-DBDDA3B069C0}"/>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2902900991" sldId="2147483960"/>
              <ac:spMk id="4" creationId="{22CF6CA2-8DE4-4AD9-B0A3-7798BA0F4D48}"/>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2902900991" sldId="2147483960"/>
              <ac:spMk id="5" creationId="{3BB31DAA-F560-429D-A64B-024A2C667F1B}"/>
            </ac:spMkLst>
          </pc:spChg>
        </pc:sldLayoutChg>
        <pc:sldLayoutChg chg="modSp del mod ord">
          <pc:chgData name="Julian Ramirez" userId="S::julian.ramirez@gbsb.global::75b83ac6-fa4e-4589-9d0d-2f5734684cec" providerId="AD" clId="Web-{99917D67-054E-3D0E-61E1-725B4CBDABFF}" dt="2025-11-19T09:18:45.983" v="2"/>
          <pc:sldLayoutMkLst>
            <pc:docMk/>
            <pc:sldMasterMk cId="3074658832" sldId="2147483648"/>
            <pc:sldLayoutMk cId="2204759662" sldId="2147483961"/>
          </pc:sldLayoutMkLst>
          <pc:spChg chg="mod">
            <ac:chgData name="Julian Ramirez" userId="S::julian.ramirez@gbsb.global::75b83ac6-fa4e-4589-9d0d-2f5734684cec" providerId="AD" clId="Web-{99917D67-054E-3D0E-61E1-725B4CBDABFF}" dt="2025-11-19T09:18:44.914" v="1"/>
            <ac:spMkLst>
              <pc:docMk/>
              <pc:sldMasterMk cId="3074658832" sldId="2147483648"/>
              <pc:sldLayoutMk cId="2204759662" sldId="2147483961"/>
              <ac:spMk id="2" creationId="{D85F70C2-F5F6-4B24-AC9D-7B484694EB50}"/>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2204759662" sldId="2147483961"/>
              <ac:spMk id="3" creationId="{7EAD4FCF-444A-4664-9782-FA5337FCE7CF}"/>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2204759662" sldId="2147483961"/>
              <ac:spMk id="4" creationId="{285A5CDD-535A-4FD4-8A54-CD3B9233EA86}"/>
            </ac:spMkLst>
          </pc:spChg>
        </pc:sldLayoutChg>
        <pc:sldLayoutChg chg="modSp del mod ord">
          <pc:chgData name="Julian Ramirez" userId="S::julian.ramirez@gbsb.global::75b83ac6-fa4e-4589-9d0d-2f5734684cec" providerId="AD" clId="Web-{99917D67-054E-3D0E-61E1-725B4CBDABFF}" dt="2025-11-19T09:18:45.983" v="2"/>
          <pc:sldLayoutMkLst>
            <pc:docMk/>
            <pc:sldMasterMk cId="3074658832" sldId="2147483648"/>
            <pc:sldLayoutMk cId="445432752" sldId="2147483962"/>
          </pc:sldLayoutMkLst>
          <pc:spChg chg="mod">
            <ac:chgData name="Julian Ramirez" userId="S::julian.ramirez@gbsb.global::75b83ac6-fa4e-4589-9d0d-2f5734684cec" providerId="AD" clId="Web-{99917D67-054E-3D0E-61E1-725B4CBDABFF}" dt="2025-11-19T09:18:44.914" v="1"/>
            <ac:spMkLst>
              <pc:docMk/>
              <pc:sldMasterMk cId="3074658832" sldId="2147483648"/>
              <pc:sldLayoutMk cId="445432752" sldId="2147483962"/>
              <ac:spMk id="2" creationId="{6A3D8C18-9A12-41F5-A511-206F338582DE}"/>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445432752" sldId="2147483962"/>
              <ac:spMk id="3" creationId="{93232065-D6A2-4976-BBF7-FD68F11C7FCC}"/>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445432752" sldId="2147483962"/>
              <ac:spMk id="4" creationId="{903C10F5-D7FE-4891-B73A-0B1642842549}"/>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445432752" sldId="2147483962"/>
              <ac:spMk id="5" creationId="{6264862C-AC30-468E-87CC-E8F0D25CE267}"/>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445432752" sldId="2147483962"/>
              <ac:spMk id="6" creationId="{048D84E8-C21F-48CF-8F39-417DFB60708E}"/>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445432752" sldId="2147483962"/>
              <ac:spMk id="7" creationId="{AD0230B2-1C0B-4735-B3E8-B2EA1E8CBE46}"/>
            </ac:spMkLst>
          </pc:spChg>
        </pc:sldLayoutChg>
        <pc:sldLayoutChg chg="modSp del mod ord">
          <pc:chgData name="Julian Ramirez" userId="S::julian.ramirez@gbsb.global::75b83ac6-fa4e-4589-9d0d-2f5734684cec" providerId="AD" clId="Web-{99917D67-054E-3D0E-61E1-725B4CBDABFF}" dt="2025-11-19T09:18:45.983" v="2"/>
          <pc:sldLayoutMkLst>
            <pc:docMk/>
            <pc:sldMasterMk cId="3074658832" sldId="2147483648"/>
            <pc:sldLayoutMk cId="3362585785" sldId="2147483963"/>
          </pc:sldLayoutMkLst>
          <pc:spChg chg="mod">
            <ac:chgData name="Julian Ramirez" userId="S::julian.ramirez@gbsb.global::75b83ac6-fa4e-4589-9d0d-2f5734684cec" providerId="AD" clId="Web-{99917D67-054E-3D0E-61E1-725B4CBDABFF}" dt="2025-11-19T09:18:44.914" v="1"/>
            <ac:spMkLst>
              <pc:docMk/>
              <pc:sldMasterMk cId="3074658832" sldId="2147483648"/>
              <pc:sldLayoutMk cId="3362585785" sldId="2147483963"/>
              <ac:spMk id="2" creationId="{835990CA-0980-4B2B-80A7-9E3B5AB266B7}"/>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3362585785" sldId="2147483963"/>
              <ac:spMk id="3" creationId="{A077B3D4-9495-4AC4-93A8-BFAEBFD1C729}"/>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3362585785" sldId="2147483963"/>
              <ac:spMk id="4" creationId="{65B2C392-A9C9-4D2A-9430-C9E65029CC5D}"/>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3362585785" sldId="2147483963"/>
              <ac:spMk id="5" creationId="{BDEE7244-730F-4719-9C9D-B12672342C03}"/>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3362585785" sldId="2147483963"/>
              <ac:spMk id="6" creationId="{B7AD21DC-42D4-4374-99B5-B1FC05D9D63B}"/>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3362585785" sldId="2147483963"/>
              <ac:spMk id="7" creationId="{291B9AEA-91F8-4AE6-B81C-0A9317BFC0D0}"/>
            </ac:spMkLst>
          </pc:spChg>
        </pc:sldLayoutChg>
        <pc:sldLayoutChg chg="modSp del mod ord">
          <pc:chgData name="Julian Ramirez" userId="S::julian.ramirez@gbsb.global::75b83ac6-fa4e-4589-9d0d-2f5734684cec" providerId="AD" clId="Web-{99917D67-054E-3D0E-61E1-725B4CBDABFF}" dt="2025-11-19T09:18:45.983" v="2"/>
          <pc:sldLayoutMkLst>
            <pc:docMk/>
            <pc:sldMasterMk cId="3074658832" sldId="2147483648"/>
            <pc:sldLayoutMk cId="3614185992" sldId="2147483964"/>
          </pc:sldLayoutMkLst>
          <pc:spChg chg="mod">
            <ac:chgData name="Julian Ramirez" userId="S::julian.ramirez@gbsb.global::75b83ac6-fa4e-4589-9d0d-2f5734684cec" providerId="AD" clId="Web-{99917D67-054E-3D0E-61E1-725B4CBDABFF}" dt="2025-11-19T09:18:44.914" v="1"/>
            <ac:spMkLst>
              <pc:docMk/>
              <pc:sldMasterMk cId="3074658832" sldId="2147483648"/>
              <pc:sldLayoutMk cId="3614185992" sldId="2147483964"/>
              <ac:spMk id="2" creationId="{E9977410-775D-41E1-A1CC-5439A11EE6BF}"/>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3614185992" sldId="2147483964"/>
              <ac:spMk id="3" creationId="{4800301E-41D6-45B7-BA16-AA49EAC8C704}"/>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3614185992" sldId="2147483964"/>
              <ac:spMk id="4" creationId="{BC3490FE-96DD-4FC4-B8E8-9730183D51F1}"/>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3614185992" sldId="2147483964"/>
              <ac:spMk id="5" creationId="{550923A2-69C6-4C83-A6DE-03A173C4F4E9}"/>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3614185992" sldId="2147483964"/>
              <ac:spMk id="6" creationId="{EE9EFFB4-79BF-4240-9153-F043A7FE1FFC}"/>
            </ac:spMkLst>
          </pc:spChg>
        </pc:sldLayoutChg>
        <pc:sldLayoutChg chg="modSp del mod ord">
          <pc:chgData name="Julian Ramirez" userId="S::julian.ramirez@gbsb.global::75b83ac6-fa4e-4589-9d0d-2f5734684cec" providerId="AD" clId="Web-{99917D67-054E-3D0E-61E1-725B4CBDABFF}" dt="2025-11-19T09:18:45.983" v="2"/>
          <pc:sldLayoutMkLst>
            <pc:docMk/>
            <pc:sldMasterMk cId="3074658832" sldId="2147483648"/>
            <pc:sldLayoutMk cId="4212385963" sldId="2147483965"/>
          </pc:sldLayoutMkLst>
          <pc:spChg chg="mod">
            <ac:chgData name="Julian Ramirez" userId="S::julian.ramirez@gbsb.global::75b83ac6-fa4e-4589-9d0d-2f5734684cec" providerId="AD" clId="Web-{99917D67-054E-3D0E-61E1-725B4CBDABFF}" dt="2025-11-19T09:18:44.914" v="1"/>
            <ac:spMkLst>
              <pc:docMk/>
              <pc:sldMasterMk cId="3074658832" sldId="2147483648"/>
              <pc:sldLayoutMk cId="4212385963" sldId="2147483965"/>
              <ac:spMk id="2" creationId="{B8686289-819F-49AA-8DED-7FEE3E4E3FD8}"/>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4212385963" sldId="2147483965"/>
              <ac:spMk id="3" creationId="{5754D067-A68A-4DC4-A84D-D444BEA558EF}"/>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4212385963" sldId="2147483965"/>
              <ac:spMk id="4" creationId="{DC05CEEF-3194-4A36-B649-4A0A9CA887D5}"/>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4212385963" sldId="2147483965"/>
              <ac:spMk id="5" creationId="{5ABC0D1A-8DDC-4990-BA7F-5E20BEE85E3A}"/>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4212385963" sldId="2147483965"/>
              <ac:spMk id="6" creationId="{0FBCE478-C962-42E3-B774-DDE049353089}"/>
            </ac:spMkLst>
          </pc:spChg>
        </pc:sldLayoutChg>
        <pc:sldLayoutChg chg="del mod ord">
          <pc:chgData name="Julian Ramirez" userId="S::julian.ramirez@gbsb.global::75b83ac6-fa4e-4589-9d0d-2f5734684cec" providerId="AD" clId="Web-{99917D67-054E-3D0E-61E1-725B4CBDABFF}" dt="2025-11-19T09:18:45.983" v="2"/>
          <pc:sldLayoutMkLst>
            <pc:docMk/>
            <pc:sldMasterMk cId="3074658832" sldId="2147483648"/>
            <pc:sldLayoutMk cId="806462110" sldId="2147483966"/>
          </pc:sldLayoutMkLst>
        </pc:sldLayoutChg>
        <pc:sldLayoutChg chg="modSp mod ord">
          <pc:chgData name="Julian Ramirez" userId="S::julian.ramirez@gbsb.global::75b83ac6-fa4e-4589-9d0d-2f5734684cec" providerId="AD" clId="Web-{99917D67-054E-3D0E-61E1-725B4CBDABFF}" dt="2025-11-19T09:18:44.914" v="1"/>
          <pc:sldLayoutMkLst>
            <pc:docMk/>
            <pc:sldMasterMk cId="3074658832" sldId="2147483648"/>
            <pc:sldLayoutMk cId="1045580574" sldId="2147483967"/>
          </pc:sldLayoutMkLst>
          <pc:spChg chg="mod">
            <ac:chgData name="Julian Ramirez" userId="S::julian.ramirez@gbsb.global::75b83ac6-fa4e-4589-9d0d-2f5734684cec" providerId="AD" clId="Web-{99917D67-054E-3D0E-61E1-725B4CBDABFF}" dt="2025-11-19T09:18:44.914" v="1"/>
            <ac:spMkLst>
              <pc:docMk/>
              <pc:sldMasterMk cId="3074658832" sldId="2147483648"/>
              <pc:sldLayoutMk cId="1045580574" sldId="2147483967"/>
              <ac:spMk id="2" creationId="{17BD1383-A146-4EAD-B03B-FF8D856EE9C9}"/>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045580574" sldId="2147483967"/>
              <ac:spMk id="3" creationId="{1222FB34-34D7-4A13-B956-D882F2907264}"/>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045580574" sldId="2147483967"/>
              <ac:spMk id="4" creationId="{B2AF97BC-4AAB-4023-AC61-4763BD322843}"/>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045580574" sldId="2147483967"/>
              <ac:spMk id="5" creationId="{8D809D62-D659-4D0A-82AD-4CF49005C8CB}"/>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045580574" sldId="2147483967"/>
              <ac:spMk id="6" creationId="{42B12030-523B-4C91-9DC0-4F04512962E6}"/>
            </ac:spMkLst>
          </pc:spChg>
        </pc:sldLayoutChg>
        <pc:sldLayoutChg chg="modSp del mod ord">
          <pc:chgData name="Julian Ramirez" userId="S::julian.ramirez@gbsb.global::75b83ac6-fa4e-4589-9d0d-2f5734684cec" providerId="AD" clId="Web-{99917D67-054E-3D0E-61E1-725B4CBDABFF}" dt="2025-11-19T09:18:45.983" v="2"/>
          <pc:sldLayoutMkLst>
            <pc:docMk/>
            <pc:sldMasterMk cId="3074658832" sldId="2147483648"/>
            <pc:sldLayoutMk cId="260769514" sldId="2147483968"/>
          </pc:sldLayoutMkLst>
          <pc:spChg chg="mod">
            <ac:chgData name="Julian Ramirez" userId="S::julian.ramirez@gbsb.global::75b83ac6-fa4e-4589-9d0d-2f5734684cec" providerId="AD" clId="Web-{99917D67-054E-3D0E-61E1-725B4CBDABFF}" dt="2025-11-19T09:18:44.914" v="1"/>
            <ac:spMkLst>
              <pc:docMk/>
              <pc:sldMasterMk cId="3074658832" sldId="2147483648"/>
              <pc:sldLayoutMk cId="260769514" sldId="2147483968"/>
              <ac:spMk id="2" creationId="{11F5C233-375D-4233-871A-5606010CF823}"/>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260769514" sldId="2147483968"/>
              <ac:spMk id="3" creationId="{7A6B8DDB-C8B1-4030-920E-5F5216DB5A81}"/>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260769514" sldId="2147483968"/>
              <ac:spMk id="4" creationId="{A71CF2C5-9ABB-460B-AF5A-5F52ADA03715}"/>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260769514" sldId="2147483968"/>
              <ac:spMk id="5" creationId="{203611DC-FB7A-40BB-8E99-D581AA43CD4F}"/>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260769514" sldId="2147483968"/>
              <ac:spMk id="6" creationId="{683E7564-63F5-45BD-8CDC-0F811BC769F9}"/>
            </ac:spMkLst>
          </pc:spChg>
        </pc:sldLayoutChg>
        <pc:sldLayoutChg chg="modSp del mod ord">
          <pc:chgData name="Julian Ramirez" userId="S::julian.ramirez@gbsb.global::75b83ac6-fa4e-4589-9d0d-2f5734684cec" providerId="AD" clId="Web-{99917D67-054E-3D0E-61E1-725B4CBDABFF}" dt="2025-11-19T09:18:45.983" v="2"/>
          <pc:sldLayoutMkLst>
            <pc:docMk/>
            <pc:sldMasterMk cId="3074658832" sldId="2147483648"/>
            <pc:sldLayoutMk cId="141896398" sldId="2147483969"/>
          </pc:sldLayoutMkLst>
          <pc:spChg chg="mod">
            <ac:chgData name="Julian Ramirez" userId="S::julian.ramirez@gbsb.global::75b83ac6-fa4e-4589-9d0d-2f5734684cec" providerId="AD" clId="Web-{99917D67-054E-3D0E-61E1-725B4CBDABFF}" dt="2025-11-19T09:18:44.914" v="1"/>
            <ac:spMkLst>
              <pc:docMk/>
              <pc:sldMasterMk cId="3074658832" sldId="2147483648"/>
              <pc:sldLayoutMk cId="141896398" sldId="2147483969"/>
              <ac:spMk id="2" creationId="{904261AC-7853-46F8-8B21-4BC12B2DBB28}"/>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41896398" sldId="2147483969"/>
              <ac:spMk id="3" creationId="{B7851E55-FD7C-4B6B-B691-19293A13D0A9}"/>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41896398" sldId="2147483969"/>
              <ac:spMk id="4" creationId="{634311A7-C3DF-4371-BA98-518132B4F146}"/>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41896398" sldId="2147483969"/>
              <ac:spMk id="5" creationId="{0CED73A4-1DDE-407D-A591-2A6B188C8BDA}"/>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41896398" sldId="2147483969"/>
              <ac:spMk id="6" creationId="{339D44C5-D01A-474F-A7BB-6EAD3B8CE067}"/>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41896398" sldId="2147483969"/>
              <ac:spMk id="7" creationId="{1C3796DA-E9D0-492A-9C9D-0E6AD6E5F0E9}"/>
            </ac:spMkLst>
          </pc:spChg>
        </pc:sldLayoutChg>
        <pc:sldLayoutChg chg="modSp del mod ord">
          <pc:chgData name="Julian Ramirez" userId="S::julian.ramirez@gbsb.global::75b83ac6-fa4e-4589-9d0d-2f5734684cec" providerId="AD" clId="Web-{99917D67-054E-3D0E-61E1-725B4CBDABFF}" dt="2025-11-19T09:18:45.983" v="2"/>
          <pc:sldLayoutMkLst>
            <pc:docMk/>
            <pc:sldMasterMk cId="3074658832" sldId="2147483648"/>
            <pc:sldLayoutMk cId="1638223057" sldId="2147483970"/>
          </pc:sldLayoutMkLst>
          <pc:spChg chg="mod">
            <ac:chgData name="Julian Ramirez" userId="S::julian.ramirez@gbsb.global::75b83ac6-fa4e-4589-9d0d-2f5734684cec" providerId="AD" clId="Web-{99917D67-054E-3D0E-61E1-725B4CBDABFF}" dt="2025-11-19T09:18:44.914" v="1"/>
            <ac:spMkLst>
              <pc:docMk/>
              <pc:sldMasterMk cId="3074658832" sldId="2147483648"/>
              <pc:sldLayoutMk cId="1638223057" sldId="2147483970"/>
              <ac:spMk id="2" creationId="{DDB79181-543C-4020-8210-DCFE6BA8447B}"/>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638223057" sldId="2147483970"/>
              <ac:spMk id="3" creationId="{C5463C83-639F-4BC5-A5EE-346583FDEB4F}"/>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638223057" sldId="2147483970"/>
              <ac:spMk id="4" creationId="{6E8FC8F6-D806-4752-AF37-CA35B6E1FAF7}"/>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638223057" sldId="2147483970"/>
              <ac:spMk id="5" creationId="{03BE360F-7BFC-4051-9353-FF0F6A96CBC1}"/>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638223057" sldId="2147483970"/>
              <ac:spMk id="6" creationId="{C186232C-D9F6-416B-9230-B2C766F98174}"/>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638223057" sldId="2147483970"/>
              <ac:spMk id="7" creationId="{49A14627-0A09-4E26-B193-F351174359C0}"/>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638223057" sldId="2147483970"/>
              <ac:spMk id="8" creationId="{09D8180A-7C21-4321-8A66-60F0903C3B3C}"/>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638223057" sldId="2147483970"/>
              <ac:spMk id="9" creationId="{DDB80743-51B6-40BE-B80A-795F214FAFC6}"/>
            </ac:spMkLst>
          </pc:spChg>
        </pc:sldLayoutChg>
        <pc:sldLayoutChg chg="modSp del mod ord">
          <pc:chgData name="Julian Ramirez" userId="S::julian.ramirez@gbsb.global::75b83ac6-fa4e-4589-9d0d-2f5734684cec" providerId="AD" clId="Web-{99917D67-054E-3D0E-61E1-725B4CBDABFF}" dt="2025-11-19T09:18:45.983" v="2"/>
          <pc:sldLayoutMkLst>
            <pc:docMk/>
            <pc:sldMasterMk cId="3074658832" sldId="2147483648"/>
            <pc:sldLayoutMk cId="2902900991" sldId="2147483971"/>
          </pc:sldLayoutMkLst>
          <pc:spChg chg="mod">
            <ac:chgData name="Julian Ramirez" userId="S::julian.ramirez@gbsb.global::75b83ac6-fa4e-4589-9d0d-2f5734684cec" providerId="AD" clId="Web-{99917D67-054E-3D0E-61E1-725B4CBDABFF}" dt="2025-11-19T09:18:44.914" v="1"/>
            <ac:spMkLst>
              <pc:docMk/>
              <pc:sldMasterMk cId="3074658832" sldId="2147483648"/>
              <pc:sldLayoutMk cId="2902900991" sldId="2147483971"/>
              <ac:spMk id="2" creationId="{88C02903-F8CD-4FFA-8EFA-86AE2C5421DC}"/>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2902900991" sldId="2147483971"/>
              <ac:spMk id="3" creationId="{D2F0A657-D28E-455D-A50A-DBDDA3B069C0}"/>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2902900991" sldId="2147483971"/>
              <ac:spMk id="4" creationId="{22CF6CA2-8DE4-4AD9-B0A3-7798BA0F4D48}"/>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2902900991" sldId="2147483971"/>
              <ac:spMk id="5" creationId="{3BB31DAA-F560-429D-A64B-024A2C667F1B}"/>
            </ac:spMkLst>
          </pc:spChg>
        </pc:sldLayoutChg>
        <pc:sldLayoutChg chg="modSp del mod ord">
          <pc:chgData name="Julian Ramirez" userId="S::julian.ramirez@gbsb.global::75b83ac6-fa4e-4589-9d0d-2f5734684cec" providerId="AD" clId="Web-{99917D67-054E-3D0E-61E1-725B4CBDABFF}" dt="2025-11-19T09:18:45.983" v="2"/>
          <pc:sldLayoutMkLst>
            <pc:docMk/>
            <pc:sldMasterMk cId="3074658832" sldId="2147483648"/>
            <pc:sldLayoutMk cId="2204759662" sldId="2147483972"/>
          </pc:sldLayoutMkLst>
          <pc:spChg chg="mod">
            <ac:chgData name="Julian Ramirez" userId="S::julian.ramirez@gbsb.global::75b83ac6-fa4e-4589-9d0d-2f5734684cec" providerId="AD" clId="Web-{99917D67-054E-3D0E-61E1-725B4CBDABFF}" dt="2025-11-19T09:18:44.914" v="1"/>
            <ac:spMkLst>
              <pc:docMk/>
              <pc:sldMasterMk cId="3074658832" sldId="2147483648"/>
              <pc:sldLayoutMk cId="2204759662" sldId="2147483972"/>
              <ac:spMk id="2" creationId="{D85F70C2-F5F6-4B24-AC9D-7B484694EB50}"/>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2204759662" sldId="2147483972"/>
              <ac:spMk id="3" creationId="{7EAD4FCF-444A-4664-9782-FA5337FCE7CF}"/>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2204759662" sldId="2147483972"/>
              <ac:spMk id="4" creationId="{285A5CDD-535A-4FD4-8A54-CD3B9233EA86}"/>
            </ac:spMkLst>
          </pc:spChg>
        </pc:sldLayoutChg>
        <pc:sldLayoutChg chg="modSp del mod ord">
          <pc:chgData name="Julian Ramirez" userId="S::julian.ramirez@gbsb.global::75b83ac6-fa4e-4589-9d0d-2f5734684cec" providerId="AD" clId="Web-{99917D67-054E-3D0E-61E1-725B4CBDABFF}" dt="2025-11-19T09:18:45.983" v="2"/>
          <pc:sldLayoutMkLst>
            <pc:docMk/>
            <pc:sldMasterMk cId="3074658832" sldId="2147483648"/>
            <pc:sldLayoutMk cId="445432752" sldId="2147483973"/>
          </pc:sldLayoutMkLst>
          <pc:spChg chg="mod">
            <ac:chgData name="Julian Ramirez" userId="S::julian.ramirez@gbsb.global::75b83ac6-fa4e-4589-9d0d-2f5734684cec" providerId="AD" clId="Web-{99917D67-054E-3D0E-61E1-725B4CBDABFF}" dt="2025-11-19T09:18:44.914" v="1"/>
            <ac:spMkLst>
              <pc:docMk/>
              <pc:sldMasterMk cId="3074658832" sldId="2147483648"/>
              <pc:sldLayoutMk cId="445432752" sldId="2147483973"/>
              <ac:spMk id="2" creationId="{6A3D8C18-9A12-41F5-A511-206F338582DE}"/>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445432752" sldId="2147483973"/>
              <ac:spMk id="3" creationId="{93232065-D6A2-4976-BBF7-FD68F11C7FCC}"/>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445432752" sldId="2147483973"/>
              <ac:spMk id="4" creationId="{903C10F5-D7FE-4891-B73A-0B1642842549}"/>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445432752" sldId="2147483973"/>
              <ac:spMk id="5" creationId="{6264862C-AC30-468E-87CC-E8F0D25CE267}"/>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445432752" sldId="2147483973"/>
              <ac:spMk id="6" creationId="{048D84E8-C21F-48CF-8F39-417DFB60708E}"/>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445432752" sldId="2147483973"/>
              <ac:spMk id="7" creationId="{AD0230B2-1C0B-4735-B3E8-B2EA1E8CBE46}"/>
            </ac:spMkLst>
          </pc:spChg>
        </pc:sldLayoutChg>
        <pc:sldLayoutChg chg="modSp del mod ord">
          <pc:chgData name="Julian Ramirez" userId="S::julian.ramirez@gbsb.global::75b83ac6-fa4e-4589-9d0d-2f5734684cec" providerId="AD" clId="Web-{99917D67-054E-3D0E-61E1-725B4CBDABFF}" dt="2025-11-19T09:18:45.983" v="2"/>
          <pc:sldLayoutMkLst>
            <pc:docMk/>
            <pc:sldMasterMk cId="3074658832" sldId="2147483648"/>
            <pc:sldLayoutMk cId="3362585785" sldId="2147483974"/>
          </pc:sldLayoutMkLst>
          <pc:spChg chg="mod">
            <ac:chgData name="Julian Ramirez" userId="S::julian.ramirez@gbsb.global::75b83ac6-fa4e-4589-9d0d-2f5734684cec" providerId="AD" clId="Web-{99917D67-054E-3D0E-61E1-725B4CBDABFF}" dt="2025-11-19T09:18:44.914" v="1"/>
            <ac:spMkLst>
              <pc:docMk/>
              <pc:sldMasterMk cId="3074658832" sldId="2147483648"/>
              <pc:sldLayoutMk cId="3362585785" sldId="2147483974"/>
              <ac:spMk id="2" creationId="{835990CA-0980-4B2B-80A7-9E3B5AB266B7}"/>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3362585785" sldId="2147483974"/>
              <ac:spMk id="3" creationId="{A077B3D4-9495-4AC4-93A8-BFAEBFD1C729}"/>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3362585785" sldId="2147483974"/>
              <ac:spMk id="4" creationId="{65B2C392-A9C9-4D2A-9430-C9E65029CC5D}"/>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3362585785" sldId="2147483974"/>
              <ac:spMk id="5" creationId="{BDEE7244-730F-4719-9C9D-B12672342C03}"/>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3362585785" sldId="2147483974"/>
              <ac:spMk id="6" creationId="{B7AD21DC-42D4-4374-99B5-B1FC05D9D63B}"/>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3362585785" sldId="2147483974"/>
              <ac:spMk id="7" creationId="{291B9AEA-91F8-4AE6-B81C-0A9317BFC0D0}"/>
            </ac:spMkLst>
          </pc:spChg>
        </pc:sldLayoutChg>
        <pc:sldLayoutChg chg="modSp del mod ord">
          <pc:chgData name="Julian Ramirez" userId="S::julian.ramirez@gbsb.global::75b83ac6-fa4e-4589-9d0d-2f5734684cec" providerId="AD" clId="Web-{99917D67-054E-3D0E-61E1-725B4CBDABFF}" dt="2025-11-19T09:18:45.983" v="2"/>
          <pc:sldLayoutMkLst>
            <pc:docMk/>
            <pc:sldMasterMk cId="3074658832" sldId="2147483648"/>
            <pc:sldLayoutMk cId="3614185992" sldId="2147483975"/>
          </pc:sldLayoutMkLst>
          <pc:spChg chg="mod">
            <ac:chgData name="Julian Ramirez" userId="S::julian.ramirez@gbsb.global::75b83ac6-fa4e-4589-9d0d-2f5734684cec" providerId="AD" clId="Web-{99917D67-054E-3D0E-61E1-725B4CBDABFF}" dt="2025-11-19T09:18:44.914" v="1"/>
            <ac:spMkLst>
              <pc:docMk/>
              <pc:sldMasterMk cId="3074658832" sldId="2147483648"/>
              <pc:sldLayoutMk cId="3614185992" sldId="2147483975"/>
              <ac:spMk id="2" creationId="{E9977410-775D-41E1-A1CC-5439A11EE6BF}"/>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3614185992" sldId="2147483975"/>
              <ac:spMk id="3" creationId="{4800301E-41D6-45B7-BA16-AA49EAC8C704}"/>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3614185992" sldId="2147483975"/>
              <ac:spMk id="4" creationId="{BC3490FE-96DD-4FC4-B8E8-9730183D51F1}"/>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3614185992" sldId="2147483975"/>
              <ac:spMk id="5" creationId="{550923A2-69C6-4C83-A6DE-03A173C4F4E9}"/>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3614185992" sldId="2147483975"/>
              <ac:spMk id="6" creationId="{EE9EFFB4-79BF-4240-9153-F043A7FE1FFC}"/>
            </ac:spMkLst>
          </pc:spChg>
        </pc:sldLayoutChg>
        <pc:sldLayoutChg chg="modSp del mod ord">
          <pc:chgData name="Julian Ramirez" userId="S::julian.ramirez@gbsb.global::75b83ac6-fa4e-4589-9d0d-2f5734684cec" providerId="AD" clId="Web-{99917D67-054E-3D0E-61E1-725B4CBDABFF}" dt="2025-11-19T09:18:45.983" v="2"/>
          <pc:sldLayoutMkLst>
            <pc:docMk/>
            <pc:sldMasterMk cId="3074658832" sldId="2147483648"/>
            <pc:sldLayoutMk cId="4212385963" sldId="2147483976"/>
          </pc:sldLayoutMkLst>
          <pc:spChg chg="mod">
            <ac:chgData name="Julian Ramirez" userId="S::julian.ramirez@gbsb.global::75b83ac6-fa4e-4589-9d0d-2f5734684cec" providerId="AD" clId="Web-{99917D67-054E-3D0E-61E1-725B4CBDABFF}" dt="2025-11-19T09:18:44.914" v="1"/>
            <ac:spMkLst>
              <pc:docMk/>
              <pc:sldMasterMk cId="3074658832" sldId="2147483648"/>
              <pc:sldLayoutMk cId="4212385963" sldId="2147483976"/>
              <ac:spMk id="2" creationId="{B8686289-819F-49AA-8DED-7FEE3E4E3FD8}"/>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4212385963" sldId="2147483976"/>
              <ac:spMk id="3" creationId="{5754D067-A68A-4DC4-A84D-D444BEA558EF}"/>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4212385963" sldId="2147483976"/>
              <ac:spMk id="4" creationId="{DC05CEEF-3194-4A36-B649-4A0A9CA887D5}"/>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4212385963" sldId="2147483976"/>
              <ac:spMk id="5" creationId="{5ABC0D1A-8DDC-4990-BA7F-5E20BEE85E3A}"/>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4212385963" sldId="2147483976"/>
              <ac:spMk id="6" creationId="{0FBCE478-C962-42E3-B774-DDE049353089}"/>
            </ac:spMkLst>
          </pc:spChg>
        </pc:sldLayoutChg>
        <pc:sldLayoutChg chg="del mod ord">
          <pc:chgData name="Julian Ramirez" userId="S::julian.ramirez@gbsb.global::75b83ac6-fa4e-4589-9d0d-2f5734684cec" providerId="AD" clId="Web-{99917D67-054E-3D0E-61E1-725B4CBDABFF}" dt="2025-11-19T09:18:45.983" v="2"/>
          <pc:sldLayoutMkLst>
            <pc:docMk/>
            <pc:sldMasterMk cId="3074658832" sldId="2147483648"/>
            <pc:sldLayoutMk cId="806462110" sldId="2147483977"/>
          </pc:sldLayoutMkLst>
        </pc:sldLayoutChg>
        <pc:sldLayoutChg chg="modSp mod ord">
          <pc:chgData name="Julian Ramirez" userId="S::julian.ramirez@gbsb.global::75b83ac6-fa4e-4589-9d0d-2f5734684cec" providerId="AD" clId="Web-{99917D67-054E-3D0E-61E1-725B4CBDABFF}" dt="2025-11-19T09:18:44.914" v="1"/>
          <pc:sldLayoutMkLst>
            <pc:docMk/>
            <pc:sldMasterMk cId="3074658832" sldId="2147483648"/>
            <pc:sldLayoutMk cId="1045580574" sldId="2147483978"/>
          </pc:sldLayoutMkLst>
          <pc:spChg chg="mod">
            <ac:chgData name="Julian Ramirez" userId="S::julian.ramirez@gbsb.global::75b83ac6-fa4e-4589-9d0d-2f5734684cec" providerId="AD" clId="Web-{99917D67-054E-3D0E-61E1-725B4CBDABFF}" dt="2025-11-19T09:18:44.914" v="1"/>
            <ac:spMkLst>
              <pc:docMk/>
              <pc:sldMasterMk cId="3074658832" sldId="2147483648"/>
              <pc:sldLayoutMk cId="1045580574" sldId="2147483978"/>
              <ac:spMk id="2" creationId="{17BD1383-A146-4EAD-B03B-FF8D856EE9C9}"/>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045580574" sldId="2147483978"/>
              <ac:spMk id="3" creationId="{1222FB34-34D7-4A13-B956-D882F2907264}"/>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045580574" sldId="2147483978"/>
              <ac:spMk id="4" creationId="{B2AF97BC-4AAB-4023-AC61-4763BD322843}"/>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045580574" sldId="2147483978"/>
              <ac:spMk id="5" creationId="{8D809D62-D659-4D0A-82AD-4CF49005C8CB}"/>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045580574" sldId="2147483978"/>
              <ac:spMk id="6" creationId="{42B12030-523B-4C91-9DC0-4F04512962E6}"/>
            </ac:spMkLst>
          </pc:spChg>
        </pc:sldLayoutChg>
        <pc:sldLayoutChg chg="modSp del mod ord">
          <pc:chgData name="Julian Ramirez" userId="S::julian.ramirez@gbsb.global::75b83ac6-fa4e-4589-9d0d-2f5734684cec" providerId="AD" clId="Web-{99917D67-054E-3D0E-61E1-725B4CBDABFF}" dt="2025-11-19T09:18:45.983" v="2"/>
          <pc:sldLayoutMkLst>
            <pc:docMk/>
            <pc:sldMasterMk cId="3074658832" sldId="2147483648"/>
            <pc:sldLayoutMk cId="260769514" sldId="2147483979"/>
          </pc:sldLayoutMkLst>
          <pc:spChg chg="mod">
            <ac:chgData name="Julian Ramirez" userId="S::julian.ramirez@gbsb.global::75b83ac6-fa4e-4589-9d0d-2f5734684cec" providerId="AD" clId="Web-{99917D67-054E-3D0E-61E1-725B4CBDABFF}" dt="2025-11-19T09:18:44.914" v="1"/>
            <ac:spMkLst>
              <pc:docMk/>
              <pc:sldMasterMk cId="3074658832" sldId="2147483648"/>
              <pc:sldLayoutMk cId="260769514" sldId="2147483979"/>
              <ac:spMk id="2" creationId="{11F5C233-375D-4233-871A-5606010CF823}"/>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260769514" sldId="2147483979"/>
              <ac:spMk id="3" creationId="{7A6B8DDB-C8B1-4030-920E-5F5216DB5A81}"/>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260769514" sldId="2147483979"/>
              <ac:spMk id="4" creationId="{A71CF2C5-9ABB-460B-AF5A-5F52ADA03715}"/>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260769514" sldId="2147483979"/>
              <ac:spMk id="5" creationId="{203611DC-FB7A-40BB-8E99-D581AA43CD4F}"/>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260769514" sldId="2147483979"/>
              <ac:spMk id="6" creationId="{683E7564-63F5-45BD-8CDC-0F811BC769F9}"/>
            </ac:spMkLst>
          </pc:spChg>
        </pc:sldLayoutChg>
        <pc:sldLayoutChg chg="modSp del mod ord">
          <pc:chgData name="Julian Ramirez" userId="S::julian.ramirez@gbsb.global::75b83ac6-fa4e-4589-9d0d-2f5734684cec" providerId="AD" clId="Web-{99917D67-054E-3D0E-61E1-725B4CBDABFF}" dt="2025-11-19T09:18:45.983" v="2"/>
          <pc:sldLayoutMkLst>
            <pc:docMk/>
            <pc:sldMasterMk cId="3074658832" sldId="2147483648"/>
            <pc:sldLayoutMk cId="141896398" sldId="2147483980"/>
          </pc:sldLayoutMkLst>
          <pc:spChg chg="mod">
            <ac:chgData name="Julian Ramirez" userId="S::julian.ramirez@gbsb.global::75b83ac6-fa4e-4589-9d0d-2f5734684cec" providerId="AD" clId="Web-{99917D67-054E-3D0E-61E1-725B4CBDABFF}" dt="2025-11-19T09:18:44.914" v="1"/>
            <ac:spMkLst>
              <pc:docMk/>
              <pc:sldMasterMk cId="3074658832" sldId="2147483648"/>
              <pc:sldLayoutMk cId="141896398" sldId="2147483980"/>
              <ac:spMk id="2" creationId="{904261AC-7853-46F8-8B21-4BC12B2DBB28}"/>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41896398" sldId="2147483980"/>
              <ac:spMk id="3" creationId="{B7851E55-FD7C-4B6B-B691-19293A13D0A9}"/>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41896398" sldId="2147483980"/>
              <ac:spMk id="4" creationId="{634311A7-C3DF-4371-BA98-518132B4F146}"/>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41896398" sldId="2147483980"/>
              <ac:spMk id="5" creationId="{0CED73A4-1DDE-407D-A591-2A6B188C8BDA}"/>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41896398" sldId="2147483980"/>
              <ac:spMk id="6" creationId="{339D44C5-D01A-474F-A7BB-6EAD3B8CE067}"/>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41896398" sldId="2147483980"/>
              <ac:spMk id="7" creationId="{1C3796DA-E9D0-492A-9C9D-0E6AD6E5F0E9}"/>
            </ac:spMkLst>
          </pc:spChg>
        </pc:sldLayoutChg>
        <pc:sldLayoutChg chg="modSp del mod ord">
          <pc:chgData name="Julian Ramirez" userId="S::julian.ramirez@gbsb.global::75b83ac6-fa4e-4589-9d0d-2f5734684cec" providerId="AD" clId="Web-{99917D67-054E-3D0E-61E1-725B4CBDABFF}" dt="2025-11-19T09:18:45.983" v="2"/>
          <pc:sldLayoutMkLst>
            <pc:docMk/>
            <pc:sldMasterMk cId="3074658832" sldId="2147483648"/>
            <pc:sldLayoutMk cId="1638223057" sldId="2147483981"/>
          </pc:sldLayoutMkLst>
          <pc:spChg chg="mod">
            <ac:chgData name="Julian Ramirez" userId="S::julian.ramirez@gbsb.global::75b83ac6-fa4e-4589-9d0d-2f5734684cec" providerId="AD" clId="Web-{99917D67-054E-3D0E-61E1-725B4CBDABFF}" dt="2025-11-19T09:18:44.914" v="1"/>
            <ac:spMkLst>
              <pc:docMk/>
              <pc:sldMasterMk cId="3074658832" sldId="2147483648"/>
              <pc:sldLayoutMk cId="1638223057" sldId="2147483981"/>
              <ac:spMk id="2" creationId="{DDB79181-543C-4020-8210-DCFE6BA8447B}"/>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638223057" sldId="2147483981"/>
              <ac:spMk id="3" creationId="{C5463C83-639F-4BC5-A5EE-346583FDEB4F}"/>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638223057" sldId="2147483981"/>
              <ac:spMk id="4" creationId="{6E8FC8F6-D806-4752-AF37-CA35B6E1FAF7}"/>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638223057" sldId="2147483981"/>
              <ac:spMk id="5" creationId="{03BE360F-7BFC-4051-9353-FF0F6A96CBC1}"/>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638223057" sldId="2147483981"/>
              <ac:spMk id="6" creationId="{C186232C-D9F6-416B-9230-B2C766F98174}"/>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638223057" sldId="2147483981"/>
              <ac:spMk id="7" creationId="{49A14627-0A09-4E26-B193-F351174359C0}"/>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638223057" sldId="2147483981"/>
              <ac:spMk id="8" creationId="{09D8180A-7C21-4321-8A66-60F0903C3B3C}"/>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638223057" sldId="2147483981"/>
              <ac:spMk id="9" creationId="{DDB80743-51B6-40BE-B80A-795F214FAFC6}"/>
            </ac:spMkLst>
          </pc:spChg>
        </pc:sldLayoutChg>
        <pc:sldLayoutChg chg="modSp del mod ord">
          <pc:chgData name="Julian Ramirez" userId="S::julian.ramirez@gbsb.global::75b83ac6-fa4e-4589-9d0d-2f5734684cec" providerId="AD" clId="Web-{99917D67-054E-3D0E-61E1-725B4CBDABFF}" dt="2025-11-19T09:18:45.983" v="2"/>
          <pc:sldLayoutMkLst>
            <pc:docMk/>
            <pc:sldMasterMk cId="3074658832" sldId="2147483648"/>
            <pc:sldLayoutMk cId="2902900991" sldId="2147483982"/>
          </pc:sldLayoutMkLst>
          <pc:spChg chg="mod">
            <ac:chgData name="Julian Ramirez" userId="S::julian.ramirez@gbsb.global::75b83ac6-fa4e-4589-9d0d-2f5734684cec" providerId="AD" clId="Web-{99917D67-054E-3D0E-61E1-725B4CBDABFF}" dt="2025-11-19T09:18:44.914" v="1"/>
            <ac:spMkLst>
              <pc:docMk/>
              <pc:sldMasterMk cId="3074658832" sldId="2147483648"/>
              <pc:sldLayoutMk cId="2902900991" sldId="2147483982"/>
              <ac:spMk id="2" creationId="{88C02903-F8CD-4FFA-8EFA-86AE2C5421DC}"/>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2902900991" sldId="2147483982"/>
              <ac:spMk id="3" creationId="{D2F0A657-D28E-455D-A50A-DBDDA3B069C0}"/>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2902900991" sldId="2147483982"/>
              <ac:spMk id="4" creationId="{22CF6CA2-8DE4-4AD9-B0A3-7798BA0F4D48}"/>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2902900991" sldId="2147483982"/>
              <ac:spMk id="5" creationId="{3BB31DAA-F560-429D-A64B-024A2C667F1B}"/>
            </ac:spMkLst>
          </pc:spChg>
        </pc:sldLayoutChg>
        <pc:sldLayoutChg chg="modSp del mod ord">
          <pc:chgData name="Julian Ramirez" userId="S::julian.ramirez@gbsb.global::75b83ac6-fa4e-4589-9d0d-2f5734684cec" providerId="AD" clId="Web-{99917D67-054E-3D0E-61E1-725B4CBDABFF}" dt="2025-11-19T09:18:45.983" v="2"/>
          <pc:sldLayoutMkLst>
            <pc:docMk/>
            <pc:sldMasterMk cId="3074658832" sldId="2147483648"/>
            <pc:sldLayoutMk cId="2204759662" sldId="2147483983"/>
          </pc:sldLayoutMkLst>
          <pc:spChg chg="mod">
            <ac:chgData name="Julian Ramirez" userId="S::julian.ramirez@gbsb.global::75b83ac6-fa4e-4589-9d0d-2f5734684cec" providerId="AD" clId="Web-{99917D67-054E-3D0E-61E1-725B4CBDABFF}" dt="2025-11-19T09:18:44.914" v="1"/>
            <ac:spMkLst>
              <pc:docMk/>
              <pc:sldMasterMk cId="3074658832" sldId="2147483648"/>
              <pc:sldLayoutMk cId="2204759662" sldId="2147483983"/>
              <ac:spMk id="2" creationId="{D85F70C2-F5F6-4B24-AC9D-7B484694EB50}"/>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2204759662" sldId="2147483983"/>
              <ac:spMk id="3" creationId="{7EAD4FCF-444A-4664-9782-FA5337FCE7CF}"/>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2204759662" sldId="2147483983"/>
              <ac:spMk id="4" creationId="{285A5CDD-535A-4FD4-8A54-CD3B9233EA86}"/>
            </ac:spMkLst>
          </pc:spChg>
        </pc:sldLayoutChg>
        <pc:sldLayoutChg chg="modSp del mod ord">
          <pc:chgData name="Julian Ramirez" userId="S::julian.ramirez@gbsb.global::75b83ac6-fa4e-4589-9d0d-2f5734684cec" providerId="AD" clId="Web-{99917D67-054E-3D0E-61E1-725B4CBDABFF}" dt="2025-11-19T09:18:45.983" v="2"/>
          <pc:sldLayoutMkLst>
            <pc:docMk/>
            <pc:sldMasterMk cId="3074658832" sldId="2147483648"/>
            <pc:sldLayoutMk cId="445432752" sldId="2147483984"/>
          </pc:sldLayoutMkLst>
          <pc:spChg chg="mod">
            <ac:chgData name="Julian Ramirez" userId="S::julian.ramirez@gbsb.global::75b83ac6-fa4e-4589-9d0d-2f5734684cec" providerId="AD" clId="Web-{99917D67-054E-3D0E-61E1-725B4CBDABFF}" dt="2025-11-19T09:18:44.914" v="1"/>
            <ac:spMkLst>
              <pc:docMk/>
              <pc:sldMasterMk cId="3074658832" sldId="2147483648"/>
              <pc:sldLayoutMk cId="445432752" sldId="2147483984"/>
              <ac:spMk id="2" creationId="{6A3D8C18-9A12-41F5-A511-206F338582DE}"/>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445432752" sldId="2147483984"/>
              <ac:spMk id="3" creationId="{93232065-D6A2-4976-BBF7-FD68F11C7FCC}"/>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445432752" sldId="2147483984"/>
              <ac:spMk id="4" creationId="{903C10F5-D7FE-4891-B73A-0B1642842549}"/>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445432752" sldId="2147483984"/>
              <ac:spMk id="5" creationId="{6264862C-AC30-468E-87CC-E8F0D25CE267}"/>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445432752" sldId="2147483984"/>
              <ac:spMk id="6" creationId="{048D84E8-C21F-48CF-8F39-417DFB60708E}"/>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445432752" sldId="2147483984"/>
              <ac:spMk id="7" creationId="{AD0230B2-1C0B-4735-B3E8-B2EA1E8CBE46}"/>
            </ac:spMkLst>
          </pc:spChg>
        </pc:sldLayoutChg>
        <pc:sldLayoutChg chg="modSp del mod ord">
          <pc:chgData name="Julian Ramirez" userId="S::julian.ramirez@gbsb.global::75b83ac6-fa4e-4589-9d0d-2f5734684cec" providerId="AD" clId="Web-{99917D67-054E-3D0E-61E1-725B4CBDABFF}" dt="2025-11-19T09:18:45.983" v="2"/>
          <pc:sldLayoutMkLst>
            <pc:docMk/>
            <pc:sldMasterMk cId="3074658832" sldId="2147483648"/>
            <pc:sldLayoutMk cId="3362585785" sldId="2147483985"/>
          </pc:sldLayoutMkLst>
          <pc:spChg chg="mod">
            <ac:chgData name="Julian Ramirez" userId="S::julian.ramirez@gbsb.global::75b83ac6-fa4e-4589-9d0d-2f5734684cec" providerId="AD" clId="Web-{99917D67-054E-3D0E-61E1-725B4CBDABFF}" dt="2025-11-19T09:18:44.914" v="1"/>
            <ac:spMkLst>
              <pc:docMk/>
              <pc:sldMasterMk cId="3074658832" sldId="2147483648"/>
              <pc:sldLayoutMk cId="3362585785" sldId="2147483985"/>
              <ac:spMk id="2" creationId="{835990CA-0980-4B2B-80A7-9E3B5AB266B7}"/>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3362585785" sldId="2147483985"/>
              <ac:spMk id="3" creationId="{A077B3D4-9495-4AC4-93A8-BFAEBFD1C729}"/>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3362585785" sldId="2147483985"/>
              <ac:spMk id="4" creationId="{65B2C392-A9C9-4D2A-9430-C9E65029CC5D}"/>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3362585785" sldId="2147483985"/>
              <ac:spMk id="5" creationId="{BDEE7244-730F-4719-9C9D-B12672342C03}"/>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3362585785" sldId="2147483985"/>
              <ac:spMk id="6" creationId="{B7AD21DC-42D4-4374-99B5-B1FC05D9D63B}"/>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3362585785" sldId="2147483985"/>
              <ac:spMk id="7" creationId="{291B9AEA-91F8-4AE6-B81C-0A9317BFC0D0}"/>
            </ac:spMkLst>
          </pc:spChg>
        </pc:sldLayoutChg>
        <pc:sldLayoutChg chg="modSp del mod ord">
          <pc:chgData name="Julian Ramirez" userId="S::julian.ramirez@gbsb.global::75b83ac6-fa4e-4589-9d0d-2f5734684cec" providerId="AD" clId="Web-{99917D67-054E-3D0E-61E1-725B4CBDABFF}" dt="2025-11-19T09:18:45.983" v="2"/>
          <pc:sldLayoutMkLst>
            <pc:docMk/>
            <pc:sldMasterMk cId="3074658832" sldId="2147483648"/>
            <pc:sldLayoutMk cId="3614185992" sldId="2147483986"/>
          </pc:sldLayoutMkLst>
          <pc:spChg chg="mod">
            <ac:chgData name="Julian Ramirez" userId="S::julian.ramirez@gbsb.global::75b83ac6-fa4e-4589-9d0d-2f5734684cec" providerId="AD" clId="Web-{99917D67-054E-3D0E-61E1-725B4CBDABFF}" dt="2025-11-19T09:18:44.914" v="1"/>
            <ac:spMkLst>
              <pc:docMk/>
              <pc:sldMasterMk cId="3074658832" sldId="2147483648"/>
              <pc:sldLayoutMk cId="3614185992" sldId="2147483986"/>
              <ac:spMk id="2" creationId="{E9977410-775D-41E1-A1CC-5439A11EE6BF}"/>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3614185992" sldId="2147483986"/>
              <ac:spMk id="3" creationId="{4800301E-41D6-45B7-BA16-AA49EAC8C704}"/>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3614185992" sldId="2147483986"/>
              <ac:spMk id="4" creationId="{BC3490FE-96DD-4FC4-B8E8-9730183D51F1}"/>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3614185992" sldId="2147483986"/>
              <ac:spMk id="5" creationId="{550923A2-69C6-4C83-A6DE-03A173C4F4E9}"/>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3614185992" sldId="2147483986"/>
              <ac:spMk id="6" creationId="{EE9EFFB4-79BF-4240-9153-F043A7FE1FFC}"/>
            </ac:spMkLst>
          </pc:spChg>
        </pc:sldLayoutChg>
        <pc:sldLayoutChg chg="modSp del mod ord">
          <pc:chgData name="Julian Ramirez" userId="S::julian.ramirez@gbsb.global::75b83ac6-fa4e-4589-9d0d-2f5734684cec" providerId="AD" clId="Web-{99917D67-054E-3D0E-61E1-725B4CBDABFF}" dt="2025-11-19T09:18:45.983" v="2"/>
          <pc:sldLayoutMkLst>
            <pc:docMk/>
            <pc:sldMasterMk cId="3074658832" sldId="2147483648"/>
            <pc:sldLayoutMk cId="4212385963" sldId="2147483987"/>
          </pc:sldLayoutMkLst>
          <pc:spChg chg="mod">
            <ac:chgData name="Julian Ramirez" userId="S::julian.ramirez@gbsb.global::75b83ac6-fa4e-4589-9d0d-2f5734684cec" providerId="AD" clId="Web-{99917D67-054E-3D0E-61E1-725B4CBDABFF}" dt="2025-11-19T09:18:44.914" v="1"/>
            <ac:spMkLst>
              <pc:docMk/>
              <pc:sldMasterMk cId="3074658832" sldId="2147483648"/>
              <pc:sldLayoutMk cId="4212385963" sldId="2147483987"/>
              <ac:spMk id="2" creationId="{B8686289-819F-49AA-8DED-7FEE3E4E3FD8}"/>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4212385963" sldId="2147483987"/>
              <ac:spMk id="3" creationId="{5754D067-A68A-4DC4-A84D-D444BEA558EF}"/>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4212385963" sldId="2147483987"/>
              <ac:spMk id="4" creationId="{DC05CEEF-3194-4A36-B649-4A0A9CA887D5}"/>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4212385963" sldId="2147483987"/>
              <ac:spMk id="5" creationId="{5ABC0D1A-8DDC-4990-BA7F-5E20BEE85E3A}"/>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4212385963" sldId="2147483987"/>
              <ac:spMk id="6" creationId="{0FBCE478-C962-42E3-B774-DDE049353089}"/>
            </ac:spMkLst>
          </pc:spChg>
        </pc:sldLayoutChg>
        <pc:sldLayoutChg chg="del mod ord">
          <pc:chgData name="Julian Ramirez" userId="S::julian.ramirez@gbsb.global::75b83ac6-fa4e-4589-9d0d-2f5734684cec" providerId="AD" clId="Web-{99917D67-054E-3D0E-61E1-725B4CBDABFF}" dt="2025-11-19T09:18:45.983" v="2"/>
          <pc:sldLayoutMkLst>
            <pc:docMk/>
            <pc:sldMasterMk cId="3074658832" sldId="2147483648"/>
            <pc:sldLayoutMk cId="806462110" sldId="2147483988"/>
          </pc:sldLayoutMkLst>
        </pc:sldLayoutChg>
        <pc:sldLayoutChg chg="modSp mod ord">
          <pc:chgData name="Julian Ramirez" userId="S::julian.ramirez@gbsb.global::75b83ac6-fa4e-4589-9d0d-2f5734684cec" providerId="AD" clId="Web-{99917D67-054E-3D0E-61E1-725B4CBDABFF}" dt="2025-11-19T09:18:44.914" v="1"/>
          <pc:sldLayoutMkLst>
            <pc:docMk/>
            <pc:sldMasterMk cId="3074658832" sldId="2147483648"/>
            <pc:sldLayoutMk cId="1045580574" sldId="2147483989"/>
          </pc:sldLayoutMkLst>
          <pc:spChg chg="mod">
            <ac:chgData name="Julian Ramirez" userId="S::julian.ramirez@gbsb.global::75b83ac6-fa4e-4589-9d0d-2f5734684cec" providerId="AD" clId="Web-{99917D67-054E-3D0E-61E1-725B4CBDABFF}" dt="2025-11-19T09:18:44.914" v="1"/>
            <ac:spMkLst>
              <pc:docMk/>
              <pc:sldMasterMk cId="3074658832" sldId="2147483648"/>
              <pc:sldLayoutMk cId="1045580574" sldId="2147483989"/>
              <ac:spMk id="2" creationId="{17BD1383-A146-4EAD-B03B-FF8D856EE9C9}"/>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045580574" sldId="2147483989"/>
              <ac:spMk id="3" creationId="{1222FB34-34D7-4A13-B956-D882F2907264}"/>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045580574" sldId="2147483989"/>
              <ac:spMk id="4" creationId="{B2AF97BC-4AAB-4023-AC61-4763BD322843}"/>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045580574" sldId="2147483989"/>
              <ac:spMk id="5" creationId="{8D809D62-D659-4D0A-82AD-4CF49005C8CB}"/>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045580574" sldId="2147483989"/>
              <ac:spMk id="6" creationId="{42B12030-523B-4C91-9DC0-4F04512962E6}"/>
            </ac:spMkLst>
          </pc:spChg>
        </pc:sldLayoutChg>
        <pc:sldLayoutChg chg="modSp del mod ord">
          <pc:chgData name="Julian Ramirez" userId="S::julian.ramirez@gbsb.global::75b83ac6-fa4e-4589-9d0d-2f5734684cec" providerId="AD" clId="Web-{99917D67-054E-3D0E-61E1-725B4CBDABFF}" dt="2025-11-19T09:18:45.983" v="2"/>
          <pc:sldLayoutMkLst>
            <pc:docMk/>
            <pc:sldMasterMk cId="3074658832" sldId="2147483648"/>
            <pc:sldLayoutMk cId="260769514" sldId="2147483990"/>
          </pc:sldLayoutMkLst>
          <pc:spChg chg="mod">
            <ac:chgData name="Julian Ramirez" userId="S::julian.ramirez@gbsb.global::75b83ac6-fa4e-4589-9d0d-2f5734684cec" providerId="AD" clId="Web-{99917D67-054E-3D0E-61E1-725B4CBDABFF}" dt="2025-11-19T09:18:44.914" v="1"/>
            <ac:spMkLst>
              <pc:docMk/>
              <pc:sldMasterMk cId="3074658832" sldId="2147483648"/>
              <pc:sldLayoutMk cId="260769514" sldId="2147483990"/>
              <ac:spMk id="2" creationId="{11F5C233-375D-4233-871A-5606010CF823}"/>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260769514" sldId="2147483990"/>
              <ac:spMk id="3" creationId="{7A6B8DDB-C8B1-4030-920E-5F5216DB5A81}"/>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260769514" sldId="2147483990"/>
              <ac:spMk id="4" creationId="{A71CF2C5-9ABB-460B-AF5A-5F52ADA03715}"/>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260769514" sldId="2147483990"/>
              <ac:spMk id="5" creationId="{203611DC-FB7A-40BB-8E99-D581AA43CD4F}"/>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260769514" sldId="2147483990"/>
              <ac:spMk id="6" creationId="{683E7564-63F5-45BD-8CDC-0F811BC769F9}"/>
            </ac:spMkLst>
          </pc:spChg>
        </pc:sldLayoutChg>
        <pc:sldLayoutChg chg="modSp del mod ord">
          <pc:chgData name="Julian Ramirez" userId="S::julian.ramirez@gbsb.global::75b83ac6-fa4e-4589-9d0d-2f5734684cec" providerId="AD" clId="Web-{99917D67-054E-3D0E-61E1-725B4CBDABFF}" dt="2025-11-19T09:18:45.983" v="2"/>
          <pc:sldLayoutMkLst>
            <pc:docMk/>
            <pc:sldMasterMk cId="3074658832" sldId="2147483648"/>
            <pc:sldLayoutMk cId="141896398" sldId="2147483991"/>
          </pc:sldLayoutMkLst>
          <pc:spChg chg="mod">
            <ac:chgData name="Julian Ramirez" userId="S::julian.ramirez@gbsb.global::75b83ac6-fa4e-4589-9d0d-2f5734684cec" providerId="AD" clId="Web-{99917D67-054E-3D0E-61E1-725B4CBDABFF}" dt="2025-11-19T09:18:44.914" v="1"/>
            <ac:spMkLst>
              <pc:docMk/>
              <pc:sldMasterMk cId="3074658832" sldId="2147483648"/>
              <pc:sldLayoutMk cId="141896398" sldId="2147483991"/>
              <ac:spMk id="2" creationId="{904261AC-7853-46F8-8B21-4BC12B2DBB28}"/>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41896398" sldId="2147483991"/>
              <ac:spMk id="3" creationId="{B7851E55-FD7C-4B6B-B691-19293A13D0A9}"/>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41896398" sldId="2147483991"/>
              <ac:spMk id="4" creationId="{634311A7-C3DF-4371-BA98-518132B4F146}"/>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41896398" sldId="2147483991"/>
              <ac:spMk id="5" creationId="{0CED73A4-1DDE-407D-A591-2A6B188C8BDA}"/>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41896398" sldId="2147483991"/>
              <ac:spMk id="6" creationId="{339D44C5-D01A-474F-A7BB-6EAD3B8CE067}"/>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41896398" sldId="2147483991"/>
              <ac:spMk id="7" creationId="{1C3796DA-E9D0-492A-9C9D-0E6AD6E5F0E9}"/>
            </ac:spMkLst>
          </pc:spChg>
        </pc:sldLayoutChg>
        <pc:sldLayoutChg chg="modSp del mod ord">
          <pc:chgData name="Julian Ramirez" userId="S::julian.ramirez@gbsb.global::75b83ac6-fa4e-4589-9d0d-2f5734684cec" providerId="AD" clId="Web-{99917D67-054E-3D0E-61E1-725B4CBDABFF}" dt="2025-11-19T09:18:45.983" v="2"/>
          <pc:sldLayoutMkLst>
            <pc:docMk/>
            <pc:sldMasterMk cId="3074658832" sldId="2147483648"/>
            <pc:sldLayoutMk cId="1638223057" sldId="2147483992"/>
          </pc:sldLayoutMkLst>
          <pc:spChg chg="mod">
            <ac:chgData name="Julian Ramirez" userId="S::julian.ramirez@gbsb.global::75b83ac6-fa4e-4589-9d0d-2f5734684cec" providerId="AD" clId="Web-{99917D67-054E-3D0E-61E1-725B4CBDABFF}" dt="2025-11-19T09:18:44.914" v="1"/>
            <ac:spMkLst>
              <pc:docMk/>
              <pc:sldMasterMk cId="3074658832" sldId="2147483648"/>
              <pc:sldLayoutMk cId="1638223057" sldId="2147483992"/>
              <ac:spMk id="2" creationId="{DDB79181-543C-4020-8210-DCFE6BA8447B}"/>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638223057" sldId="2147483992"/>
              <ac:spMk id="3" creationId="{C5463C83-639F-4BC5-A5EE-346583FDEB4F}"/>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638223057" sldId="2147483992"/>
              <ac:spMk id="4" creationId="{6E8FC8F6-D806-4752-AF37-CA35B6E1FAF7}"/>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638223057" sldId="2147483992"/>
              <ac:spMk id="5" creationId="{03BE360F-7BFC-4051-9353-FF0F6A96CBC1}"/>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638223057" sldId="2147483992"/>
              <ac:spMk id="6" creationId="{C186232C-D9F6-416B-9230-B2C766F98174}"/>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638223057" sldId="2147483992"/>
              <ac:spMk id="7" creationId="{49A14627-0A09-4E26-B193-F351174359C0}"/>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638223057" sldId="2147483992"/>
              <ac:spMk id="8" creationId="{09D8180A-7C21-4321-8A66-60F0903C3B3C}"/>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638223057" sldId="2147483992"/>
              <ac:spMk id="9" creationId="{DDB80743-51B6-40BE-B80A-795F214FAFC6}"/>
            </ac:spMkLst>
          </pc:spChg>
        </pc:sldLayoutChg>
        <pc:sldLayoutChg chg="modSp del mod ord">
          <pc:chgData name="Julian Ramirez" userId="S::julian.ramirez@gbsb.global::75b83ac6-fa4e-4589-9d0d-2f5734684cec" providerId="AD" clId="Web-{99917D67-054E-3D0E-61E1-725B4CBDABFF}" dt="2025-11-19T09:18:45.983" v="2"/>
          <pc:sldLayoutMkLst>
            <pc:docMk/>
            <pc:sldMasterMk cId="3074658832" sldId="2147483648"/>
            <pc:sldLayoutMk cId="2902900991" sldId="2147483993"/>
          </pc:sldLayoutMkLst>
          <pc:spChg chg="mod">
            <ac:chgData name="Julian Ramirez" userId="S::julian.ramirez@gbsb.global::75b83ac6-fa4e-4589-9d0d-2f5734684cec" providerId="AD" clId="Web-{99917D67-054E-3D0E-61E1-725B4CBDABFF}" dt="2025-11-19T09:18:44.914" v="1"/>
            <ac:spMkLst>
              <pc:docMk/>
              <pc:sldMasterMk cId="3074658832" sldId="2147483648"/>
              <pc:sldLayoutMk cId="2902900991" sldId="2147483993"/>
              <ac:spMk id="2" creationId="{88C02903-F8CD-4FFA-8EFA-86AE2C5421DC}"/>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2902900991" sldId="2147483993"/>
              <ac:spMk id="3" creationId="{D2F0A657-D28E-455D-A50A-DBDDA3B069C0}"/>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2902900991" sldId="2147483993"/>
              <ac:spMk id="4" creationId="{22CF6CA2-8DE4-4AD9-B0A3-7798BA0F4D48}"/>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2902900991" sldId="2147483993"/>
              <ac:spMk id="5" creationId="{3BB31DAA-F560-429D-A64B-024A2C667F1B}"/>
            </ac:spMkLst>
          </pc:spChg>
        </pc:sldLayoutChg>
        <pc:sldLayoutChg chg="modSp del mod ord">
          <pc:chgData name="Julian Ramirez" userId="S::julian.ramirez@gbsb.global::75b83ac6-fa4e-4589-9d0d-2f5734684cec" providerId="AD" clId="Web-{99917D67-054E-3D0E-61E1-725B4CBDABFF}" dt="2025-11-19T09:18:45.983" v="2"/>
          <pc:sldLayoutMkLst>
            <pc:docMk/>
            <pc:sldMasterMk cId="3074658832" sldId="2147483648"/>
            <pc:sldLayoutMk cId="2204759662" sldId="2147483994"/>
          </pc:sldLayoutMkLst>
          <pc:spChg chg="mod">
            <ac:chgData name="Julian Ramirez" userId="S::julian.ramirez@gbsb.global::75b83ac6-fa4e-4589-9d0d-2f5734684cec" providerId="AD" clId="Web-{99917D67-054E-3D0E-61E1-725B4CBDABFF}" dt="2025-11-19T09:18:44.914" v="1"/>
            <ac:spMkLst>
              <pc:docMk/>
              <pc:sldMasterMk cId="3074658832" sldId="2147483648"/>
              <pc:sldLayoutMk cId="2204759662" sldId="2147483994"/>
              <ac:spMk id="2" creationId="{D85F70C2-F5F6-4B24-AC9D-7B484694EB50}"/>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2204759662" sldId="2147483994"/>
              <ac:spMk id="3" creationId="{7EAD4FCF-444A-4664-9782-FA5337FCE7CF}"/>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2204759662" sldId="2147483994"/>
              <ac:spMk id="4" creationId="{285A5CDD-535A-4FD4-8A54-CD3B9233EA86}"/>
            </ac:spMkLst>
          </pc:spChg>
        </pc:sldLayoutChg>
        <pc:sldLayoutChg chg="modSp del mod ord">
          <pc:chgData name="Julian Ramirez" userId="S::julian.ramirez@gbsb.global::75b83ac6-fa4e-4589-9d0d-2f5734684cec" providerId="AD" clId="Web-{99917D67-054E-3D0E-61E1-725B4CBDABFF}" dt="2025-11-19T09:18:45.983" v="2"/>
          <pc:sldLayoutMkLst>
            <pc:docMk/>
            <pc:sldMasterMk cId="3074658832" sldId="2147483648"/>
            <pc:sldLayoutMk cId="445432752" sldId="2147483995"/>
          </pc:sldLayoutMkLst>
          <pc:spChg chg="mod">
            <ac:chgData name="Julian Ramirez" userId="S::julian.ramirez@gbsb.global::75b83ac6-fa4e-4589-9d0d-2f5734684cec" providerId="AD" clId="Web-{99917D67-054E-3D0E-61E1-725B4CBDABFF}" dt="2025-11-19T09:18:44.914" v="1"/>
            <ac:spMkLst>
              <pc:docMk/>
              <pc:sldMasterMk cId="3074658832" sldId="2147483648"/>
              <pc:sldLayoutMk cId="445432752" sldId="2147483995"/>
              <ac:spMk id="2" creationId="{6A3D8C18-9A12-41F5-A511-206F338582DE}"/>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445432752" sldId="2147483995"/>
              <ac:spMk id="3" creationId="{93232065-D6A2-4976-BBF7-FD68F11C7FCC}"/>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445432752" sldId="2147483995"/>
              <ac:spMk id="4" creationId="{903C10F5-D7FE-4891-B73A-0B1642842549}"/>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445432752" sldId="2147483995"/>
              <ac:spMk id="5" creationId="{6264862C-AC30-468E-87CC-E8F0D25CE267}"/>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445432752" sldId="2147483995"/>
              <ac:spMk id="6" creationId="{048D84E8-C21F-48CF-8F39-417DFB60708E}"/>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445432752" sldId="2147483995"/>
              <ac:spMk id="7" creationId="{AD0230B2-1C0B-4735-B3E8-B2EA1E8CBE46}"/>
            </ac:spMkLst>
          </pc:spChg>
        </pc:sldLayoutChg>
        <pc:sldLayoutChg chg="modSp del mod ord">
          <pc:chgData name="Julian Ramirez" userId="S::julian.ramirez@gbsb.global::75b83ac6-fa4e-4589-9d0d-2f5734684cec" providerId="AD" clId="Web-{99917D67-054E-3D0E-61E1-725B4CBDABFF}" dt="2025-11-19T09:18:45.983" v="2"/>
          <pc:sldLayoutMkLst>
            <pc:docMk/>
            <pc:sldMasterMk cId="3074658832" sldId="2147483648"/>
            <pc:sldLayoutMk cId="3362585785" sldId="2147483996"/>
          </pc:sldLayoutMkLst>
          <pc:spChg chg="mod">
            <ac:chgData name="Julian Ramirez" userId="S::julian.ramirez@gbsb.global::75b83ac6-fa4e-4589-9d0d-2f5734684cec" providerId="AD" clId="Web-{99917D67-054E-3D0E-61E1-725B4CBDABFF}" dt="2025-11-19T09:18:44.914" v="1"/>
            <ac:spMkLst>
              <pc:docMk/>
              <pc:sldMasterMk cId="3074658832" sldId="2147483648"/>
              <pc:sldLayoutMk cId="3362585785" sldId="2147483996"/>
              <ac:spMk id="2" creationId="{835990CA-0980-4B2B-80A7-9E3B5AB266B7}"/>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3362585785" sldId="2147483996"/>
              <ac:spMk id="3" creationId="{A077B3D4-9495-4AC4-93A8-BFAEBFD1C729}"/>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3362585785" sldId="2147483996"/>
              <ac:spMk id="4" creationId="{65B2C392-A9C9-4D2A-9430-C9E65029CC5D}"/>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3362585785" sldId="2147483996"/>
              <ac:spMk id="5" creationId="{BDEE7244-730F-4719-9C9D-B12672342C03}"/>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3362585785" sldId="2147483996"/>
              <ac:spMk id="6" creationId="{B7AD21DC-42D4-4374-99B5-B1FC05D9D63B}"/>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3362585785" sldId="2147483996"/>
              <ac:spMk id="7" creationId="{291B9AEA-91F8-4AE6-B81C-0A9317BFC0D0}"/>
            </ac:spMkLst>
          </pc:spChg>
        </pc:sldLayoutChg>
        <pc:sldLayoutChg chg="modSp del mod ord">
          <pc:chgData name="Julian Ramirez" userId="S::julian.ramirez@gbsb.global::75b83ac6-fa4e-4589-9d0d-2f5734684cec" providerId="AD" clId="Web-{99917D67-054E-3D0E-61E1-725B4CBDABFF}" dt="2025-11-19T09:18:45.983" v="2"/>
          <pc:sldLayoutMkLst>
            <pc:docMk/>
            <pc:sldMasterMk cId="3074658832" sldId="2147483648"/>
            <pc:sldLayoutMk cId="3614185992" sldId="2147483997"/>
          </pc:sldLayoutMkLst>
          <pc:spChg chg="mod">
            <ac:chgData name="Julian Ramirez" userId="S::julian.ramirez@gbsb.global::75b83ac6-fa4e-4589-9d0d-2f5734684cec" providerId="AD" clId="Web-{99917D67-054E-3D0E-61E1-725B4CBDABFF}" dt="2025-11-19T09:18:44.914" v="1"/>
            <ac:spMkLst>
              <pc:docMk/>
              <pc:sldMasterMk cId="3074658832" sldId="2147483648"/>
              <pc:sldLayoutMk cId="3614185992" sldId="2147483997"/>
              <ac:spMk id="2" creationId="{E9977410-775D-41E1-A1CC-5439A11EE6BF}"/>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3614185992" sldId="2147483997"/>
              <ac:spMk id="3" creationId="{4800301E-41D6-45B7-BA16-AA49EAC8C704}"/>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3614185992" sldId="2147483997"/>
              <ac:spMk id="4" creationId="{BC3490FE-96DD-4FC4-B8E8-9730183D51F1}"/>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3614185992" sldId="2147483997"/>
              <ac:spMk id="5" creationId="{550923A2-69C6-4C83-A6DE-03A173C4F4E9}"/>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3614185992" sldId="2147483997"/>
              <ac:spMk id="6" creationId="{EE9EFFB4-79BF-4240-9153-F043A7FE1FFC}"/>
            </ac:spMkLst>
          </pc:spChg>
        </pc:sldLayoutChg>
        <pc:sldLayoutChg chg="modSp del mod ord">
          <pc:chgData name="Julian Ramirez" userId="S::julian.ramirez@gbsb.global::75b83ac6-fa4e-4589-9d0d-2f5734684cec" providerId="AD" clId="Web-{99917D67-054E-3D0E-61E1-725B4CBDABFF}" dt="2025-11-19T09:18:45.983" v="2"/>
          <pc:sldLayoutMkLst>
            <pc:docMk/>
            <pc:sldMasterMk cId="3074658832" sldId="2147483648"/>
            <pc:sldLayoutMk cId="4212385963" sldId="2147483998"/>
          </pc:sldLayoutMkLst>
          <pc:spChg chg="mod">
            <ac:chgData name="Julian Ramirez" userId="S::julian.ramirez@gbsb.global::75b83ac6-fa4e-4589-9d0d-2f5734684cec" providerId="AD" clId="Web-{99917D67-054E-3D0E-61E1-725B4CBDABFF}" dt="2025-11-19T09:18:44.914" v="1"/>
            <ac:spMkLst>
              <pc:docMk/>
              <pc:sldMasterMk cId="3074658832" sldId="2147483648"/>
              <pc:sldLayoutMk cId="4212385963" sldId="2147483998"/>
              <ac:spMk id="2" creationId="{B8686289-819F-49AA-8DED-7FEE3E4E3FD8}"/>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4212385963" sldId="2147483998"/>
              <ac:spMk id="3" creationId="{5754D067-A68A-4DC4-A84D-D444BEA558EF}"/>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4212385963" sldId="2147483998"/>
              <ac:spMk id="4" creationId="{DC05CEEF-3194-4A36-B649-4A0A9CA887D5}"/>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4212385963" sldId="2147483998"/>
              <ac:spMk id="5" creationId="{5ABC0D1A-8DDC-4990-BA7F-5E20BEE85E3A}"/>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4212385963" sldId="2147483998"/>
              <ac:spMk id="6" creationId="{0FBCE478-C962-42E3-B774-DDE049353089}"/>
            </ac:spMkLst>
          </pc:spChg>
        </pc:sldLayoutChg>
        <pc:sldLayoutChg chg="del mod ord">
          <pc:chgData name="Julian Ramirez" userId="S::julian.ramirez@gbsb.global::75b83ac6-fa4e-4589-9d0d-2f5734684cec" providerId="AD" clId="Web-{99917D67-054E-3D0E-61E1-725B4CBDABFF}" dt="2025-11-19T09:18:45.983" v="2"/>
          <pc:sldLayoutMkLst>
            <pc:docMk/>
            <pc:sldMasterMk cId="3074658832" sldId="2147483648"/>
            <pc:sldLayoutMk cId="806462110" sldId="2147483999"/>
          </pc:sldLayoutMkLst>
        </pc:sldLayoutChg>
        <pc:sldLayoutChg chg="modSp mod ord">
          <pc:chgData name="Julian Ramirez" userId="S::julian.ramirez@gbsb.global::75b83ac6-fa4e-4589-9d0d-2f5734684cec" providerId="AD" clId="Web-{99917D67-054E-3D0E-61E1-725B4CBDABFF}" dt="2025-11-19T09:18:44.914" v="1"/>
          <pc:sldLayoutMkLst>
            <pc:docMk/>
            <pc:sldMasterMk cId="3074658832" sldId="2147483648"/>
            <pc:sldLayoutMk cId="1045580574" sldId="2147484000"/>
          </pc:sldLayoutMkLst>
          <pc:spChg chg="mod">
            <ac:chgData name="Julian Ramirez" userId="S::julian.ramirez@gbsb.global::75b83ac6-fa4e-4589-9d0d-2f5734684cec" providerId="AD" clId="Web-{99917D67-054E-3D0E-61E1-725B4CBDABFF}" dt="2025-11-19T09:18:44.914" v="1"/>
            <ac:spMkLst>
              <pc:docMk/>
              <pc:sldMasterMk cId="3074658832" sldId="2147483648"/>
              <pc:sldLayoutMk cId="1045580574" sldId="2147484000"/>
              <ac:spMk id="2" creationId="{17BD1383-A146-4EAD-B03B-FF8D856EE9C9}"/>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045580574" sldId="2147484000"/>
              <ac:spMk id="3" creationId="{1222FB34-34D7-4A13-B956-D882F2907264}"/>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045580574" sldId="2147484000"/>
              <ac:spMk id="4" creationId="{B2AF97BC-4AAB-4023-AC61-4763BD322843}"/>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045580574" sldId="2147484000"/>
              <ac:spMk id="5" creationId="{8D809D62-D659-4D0A-82AD-4CF49005C8CB}"/>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045580574" sldId="2147484000"/>
              <ac:spMk id="6" creationId="{42B12030-523B-4C91-9DC0-4F04512962E6}"/>
            </ac:spMkLst>
          </pc:spChg>
        </pc:sldLayoutChg>
        <pc:sldLayoutChg chg="modSp del mod ord">
          <pc:chgData name="Julian Ramirez" userId="S::julian.ramirez@gbsb.global::75b83ac6-fa4e-4589-9d0d-2f5734684cec" providerId="AD" clId="Web-{99917D67-054E-3D0E-61E1-725B4CBDABFF}" dt="2025-11-19T09:18:45.983" v="2"/>
          <pc:sldLayoutMkLst>
            <pc:docMk/>
            <pc:sldMasterMk cId="3074658832" sldId="2147483648"/>
            <pc:sldLayoutMk cId="260769514" sldId="2147484001"/>
          </pc:sldLayoutMkLst>
          <pc:spChg chg="mod">
            <ac:chgData name="Julian Ramirez" userId="S::julian.ramirez@gbsb.global::75b83ac6-fa4e-4589-9d0d-2f5734684cec" providerId="AD" clId="Web-{99917D67-054E-3D0E-61E1-725B4CBDABFF}" dt="2025-11-19T09:18:44.914" v="1"/>
            <ac:spMkLst>
              <pc:docMk/>
              <pc:sldMasterMk cId="3074658832" sldId="2147483648"/>
              <pc:sldLayoutMk cId="260769514" sldId="2147484001"/>
              <ac:spMk id="2" creationId="{11F5C233-375D-4233-871A-5606010CF823}"/>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260769514" sldId="2147484001"/>
              <ac:spMk id="3" creationId="{7A6B8DDB-C8B1-4030-920E-5F5216DB5A81}"/>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260769514" sldId="2147484001"/>
              <ac:spMk id="4" creationId="{A71CF2C5-9ABB-460B-AF5A-5F52ADA03715}"/>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260769514" sldId="2147484001"/>
              <ac:spMk id="5" creationId="{203611DC-FB7A-40BB-8E99-D581AA43CD4F}"/>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260769514" sldId="2147484001"/>
              <ac:spMk id="6" creationId="{683E7564-63F5-45BD-8CDC-0F811BC769F9}"/>
            </ac:spMkLst>
          </pc:spChg>
        </pc:sldLayoutChg>
        <pc:sldLayoutChg chg="modSp del mod ord">
          <pc:chgData name="Julian Ramirez" userId="S::julian.ramirez@gbsb.global::75b83ac6-fa4e-4589-9d0d-2f5734684cec" providerId="AD" clId="Web-{99917D67-054E-3D0E-61E1-725B4CBDABFF}" dt="2025-11-19T09:18:45.983" v="2"/>
          <pc:sldLayoutMkLst>
            <pc:docMk/>
            <pc:sldMasterMk cId="3074658832" sldId="2147483648"/>
            <pc:sldLayoutMk cId="141896398" sldId="2147484002"/>
          </pc:sldLayoutMkLst>
          <pc:spChg chg="mod">
            <ac:chgData name="Julian Ramirez" userId="S::julian.ramirez@gbsb.global::75b83ac6-fa4e-4589-9d0d-2f5734684cec" providerId="AD" clId="Web-{99917D67-054E-3D0E-61E1-725B4CBDABFF}" dt="2025-11-19T09:18:44.914" v="1"/>
            <ac:spMkLst>
              <pc:docMk/>
              <pc:sldMasterMk cId="3074658832" sldId="2147483648"/>
              <pc:sldLayoutMk cId="141896398" sldId="2147484002"/>
              <ac:spMk id="2" creationId="{904261AC-7853-46F8-8B21-4BC12B2DBB28}"/>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41896398" sldId="2147484002"/>
              <ac:spMk id="3" creationId="{B7851E55-FD7C-4B6B-B691-19293A13D0A9}"/>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41896398" sldId="2147484002"/>
              <ac:spMk id="4" creationId="{634311A7-C3DF-4371-BA98-518132B4F146}"/>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41896398" sldId="2147484002"/>
              <ac:spMk id="5" creationId="{0CED73A4-1DDE-407D-A591-2A6B188C8BDA}"/>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41896398" sldId="2147484002"/>
              <ac:spMk id="6" creationId="{339D44C5-D01A-474F-A7BB-6EAD3B8CE067}"/>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41896398" sldId="2147484002"/>
              <ac:spMk id="7" creationId="{1C3796DA-E9D0-492A-9C9D-0E6AD6E5F0E9}"/>
            </ac:spMkLst>
          </pc:spChg>
        </pc:sldLayoutChg>
        <pc:sldLayoutChg chg="modSp del mod ord">
          <pc:chgData name="Julian Ramirez" userId="S::julian.ramirez@gbsb.global::75b83ac6-fa4e-4589-9d0d-2f5734684cec" providerId="AD" clId="Web-{99917D67-054E-3D0E-61E1-725B4CBDABFF}" dt="2025-11-19T09:18:45.983" v="2"/>
          <pc:sldLayoutMkLst>
            <pc:docMk/>
            <pc:sldMasterMk cId="3074658832" sldId="2147483648"/>
            <pc:sldLayoutMk cId="1638223057" sldId="2147484003"/>
          </pc:sldLayoutMkLst>
          <pc:spChg chg="mod">
            <ac:chgData name="Julian Ramirez" userId="S::julian.ramirez@gbsb.global::75b83ac6-fa4e-4589-9d0d-2f5734684cec" providerId="AD" clId="Web-{99917D67-054E-3D0E-61E1-725B4CBDABFF}" dt="2025-11-19T09:18:44.914" v="1"/>
            <ac:spMkLst>
              <pc:docMk/>
              <pc:sldMasterMk cId="3074658832" sldId="2147483648"/>
              <pc:sldLayoutMk cId="1638223057" sldId="2147484003"/>
              <ac:spMk id="2" creationId="{DDB79181-543C-4020-8210-DCFE6BA8447B}"/>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638223057" sldId="2147484003"/>
              <ac:spMk id="3" creationId="{C5463C83-639F-4BC5-A5EE-346583FDEB4F}"/>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638223057" sldId="2147484003"/>
              <ac:spMk id="4" creationId="{6E8FC8F6-D806-4752-AF37-CA35B6E1FAF7}"/>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638223057" sldId="2147484003"/>
              <ac:spMk id="5" creationId="{03BE360F-7BFC-4051-9353-FF0F6A96CBC1}"/>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638223057" sldId="2147484003"/>
              <ac:spMk id="6" creationId="{C186232C-D9F6-416B-9230-B2C766F98174}"/>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638223057" sldId="2147484003"/>
              <ac:spMk id="7" creationId="{49A14627-0A09-4E26-B193-F351174359C0}"/>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638223057" sldId="2147484003"/>
              <ac:spMk id="8" creationId="{09D8180A-7C21-4321-8A66-60F0903C3B3C}"/>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638223057" sldId="2147484003"/>
              <ac:spMk id="9" creationId="{DDB80743-51B6-40BE-B80A-795F214FAFC6}"/>
            </ac:spMkLst>
          </pc:spChg>
        </pc:sldLayoutChg>
        <pc:sldLayoutChg chg="modSp del mod ord">
          <pc:chgData name="Julian Ramirez" userId="S::julian.ramirez@gbsb.global::75b83ac6-fa4e-4589-9d0d-2f5734684cec" providerId="AD" clId="Web-{99917D67-054E-3D0E-61E1-725B4CBDABFF}" dt="2025-11-19T09:18:45.983" v="2"/>
          <pc:sldLayoutMkLst>
            <pc:docMk/>
            <pc:sldMasterMk cId="3074658832" sldId="2147483648"/>
            <pc:sldLayoutMk cId="2902900991" sldId="2147484004"/>
          </pc:sldLayoutMkLst>
          <pc:spChg chg="mod">
            <ac:chgData name="Julian Ramirez" userId="S::julian.ramirez@gbsb.global::75b83ac6-fa4e-4589-9d0d-2f5734684cec" providerId="AD" clId="Web-{99917D67-054E-3D0E-61E1-725B4CBDABFF}" dt="2025-11-19T09:18:44.914" v="1"/>
            <ac:spMkLst>
              <pc:docMk/>
              <pc:sldMasterMk cId="3074658832" sldId="2147483648"/>
              <pc:sldLayoutMk cId="2902900991" sldId="2147484004"/>
              <ac:spMk id="2" creationId="{88C02903-F8CD-4FFA-8EFA-86AE2C5421DC}"/>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2902900991" sldId="2147484004"/>
              <ac:spMk id="3" creationId="{D2F0A657-D28E-455D-A50A-DBDDA3B069C0}"/>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2902900991" sldId="2147484004"/>
              <ac:spMk id="4" creationId="{22CF6CA2-8DE4-4AD9-B0A3-7798BA0F4D48}"/>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2902900991" sldId="2147484004"/>
              <ac:spMk id="5" creationId="{3BB31DAA-F560-429D-A64B-024A2C667F1B}"/>
            </ac:spMkLst>
          </pc:spChg>
        </pc:sldLayoutChg>
        <pc:sldLayoutChg chg="modSp del mod ord">
          <pc:chgData name="Julian Ramirez" userId="S::julian.ramirez@gbsb.global::75b83ac6-fa4e-4589-9d0d-2f5734684cec" providerId="AD" clId="Web-{99917D67-054E-3D0E-61E1-725B4CBDABFF}" dt="2025-11-19T09:18:45.983" v="2"/>
          <pc:sldLayoutMkLst>
            <pc:docMk/>
            <pc:sldMasterMk cId="3074658832" sldId="2147483648"/>
            <pc:sldLayoutMk cId="2204759662" sldId="2147484005"/>
          </pc:sldLayoutMkLst>
          <pc:spChg chg="mod">
            <ac:chgData name="Julian Ramirez" userId="S::julian.ramirez@gbsb.global::75b83ac6-fa4e-4589-9d0d-2f5734684cec" providerId="AD" clId="Web-{99917D67-054E-3D0E-61E1-725B4CBDABFF}" dt="2025-11-19T09:18:44.914" v="1"/>
            <ac:spMkLst>
              <pc:docMk/>
              <pc:sldMasterMk cId="3074658832" sldId="2147483648"/>
              <pc:sldLayoutMk cId="2204759662" sldId="2147484005"/>
              <ac:spMk id="2" creationId="{D85F70C2-F5F6-4B24-AC9D-7B484694EB50}"/>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2204759662" sldId="2147484005"/>
              <ac:spMk id="3" creationId="{7EAD4FCF-444A-4664-9782-FA5337FCE7CF}"/>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2204759662" sldId="2147484005"/>
              <ac:spMk id="4" creationId="{285A5CDD-535A-4FD4-8A54-CD3B9233EA86}"/>
            </ac:spMkLst>
          </pc:spChg>
        </pc:sldLayoutChg>
        <pc:sldLayoutChg chg="modSp del mod ord">
          <pc:chgData name="Julian Ramirez" userId="S::julian.ramirez@gbsb.global::75b83ac6-fa4e-4589-9d0d-2f5734684cec" providerId="AD" clId="Web-{99917D67-054E-3D0E-61E1-725B4CBDABFF}" dt="2025-11-19T09:18:45.983" v="2"/>
          <pc:sldLayoutMkLst>
            <pc:docMk/>
            <pc:sldMasterMk cId="3074658832" sldId="2147483648"/>
            <pc:sldLayoutMk cId="445432752" sldId="2147484006"/>
          </pc:sldLayoutMkLst>
          <pc:spChg chg="mod">
            <ac:chgData name="Julian Ramirez" userId="S::julian.ramirez@gbsb.global::75b83ac6-fa4e-4589-9d0d-2f5734684cec" providerId="AD" clId="Web-{99917D67-054E-3D0E-61E1-725B4CBDABFF}" dt="2025-11-19T09:18:44.914" v="1"/>
            <ac:spMkLst>
              <pc:docMk/>
              <pc:sldMasterMk cId="3074658832" sldId="2147483648"/>
              <pc:sldLayoutMk cId="445432752" sldId="2147484006"/>
              <ac:spMk id="2" creationId="{6A3D8C18-9A12-41F5-A511-206F338582DE}"/>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445432752" sldId="2147484006"/>
              <ac:spMk id="3" creationId="{93232065-D6A2-4976-BBF7-FD68F11C7FCC}"/>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445432752" sldId="2147484006"/>
              <ac:spMk id="4" creationId="{903C10F5-D7FE-4891-B73A-0B1642842549}"/>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445432752" sldId="2147484006"/>
              <ac:spMk id="5" creationId="{6264862C-AC30-468E-87CC-E8F0D25CE267}"/>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445432752" sldId="2147484006"/>
              <ac:spMk id="6" creationId="{048D84E8-C21F-48CF-8F39-417DFB60708E}"/>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445432752" sldId="2147484006"/>
              <ac:spMk id="7" creationId="{AD0230B2-1C0B-4735-B3E8-B2EA1E8CBE46}"/>
            </ac:spMkLst>
          </pc:spChg>
        </pc:sldLayoutChg>
        <pc:sldLayoutChg chg="modSp del mod ord">
          <pc:chgData name="Julian Ramirez" userId="S::julian.ramirez@gbsb.global::75b83ac6-fa4e-4589-9d0d-2f5734684cec" providerId="AD" clId="Web-{99917D67-054E-3D0E-61E1-725B4CBDABFF}" dt="2025-11-19T09:18:45.983" v="2"/>
          <pc:sldLayoutMkLst>
            <pc:docMk/>
            <pc:sldMasterMk cId="3074658832" sldId="2147483648"/>
            <pc:sldLayoutMk cId="3362585785" sldId="2147484007"/>
          </pc:sldLayoutMkLst>
          <pc:spChg chg="mod">
            <ac:chgData name="Julian Ramirez" userId="S::julian.ramirez@gbsb.global::75b83ac6-fa4e-4589-9d0d-2f5734684cec" providerId="AD" clId="Web-{99917D67-054E-3D0E-61E1-725B4CBDABFF}" dt="2025-11-19T09:18:44.914" v="1"/>
            <ac:spMkLst>
              <pc:docMk/>
              <pc:sldMasterMk cId="3074658832" sldId="2147483648"/>
              <pc:sldLayoutMk cId="3362585785" sldId="2147484007"/>
              <ac:spMk id="2" creationId="{835990CA-0980-4B2B-80A7-9E3B5AB266B7}"/>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3362585785" sldId="2147484007"/>
              <ac:spMk id="3" creationId="{A077B3D4-9495-4AC4-93A8-BFAEBFD1C729}"/>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3362585785" sldId="2147484007"/>
              <ac:spMk id="4" creationId="{65B2C392-A9C9-4D2A-9430-C9E65029CC5D}"/>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3362585785" sldId="2147484007"/>
              <ac:spMk id="5" creationId="{BDEE7244-730F-4719-9C9D-B12672342C03}"/>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3362585785" sldId="2147484007"/>
              <ac:spMk id="6" creationId="{B7AD21DC-42D4-4374-99B5-B1FC05D9D63B}"/>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3362585785" sldId="2147484007"/>
              <ac:spMk id="7" creationId="{291B9AEA-91F8-4AE6-B81C-0A9317BFC0D0}"/>
            </ac:spMkLst>
          </pc:spChg>
        </pc:sldLayoutChg>
        <pc:sldLayoutChg chg="modSp del mod ord">
          <pc:chgData name="Julian Ramirez" userId="S::julian.ramirez@gbsb.global::75b83ac6-fa4e-4589-9d0d-2f5734684cec" providerId="AD" clId="Web-{99917D67-054E-3D0E-61E1-725B4CBDABFF}" dt="2025-11-19T09:18:45.983" v="2"/>
          <pc:sldLayoutMkLst>
            <pc:docMk/>
            <pc:sldMasterMk cId="3074658832" sldId="2147483648"/>
            <pc:sldLayoutMk cId="3614185992" sldId="2147484008"/>
          </pc:sldLayoutMkLst>
          <pc:spChg chg="mod">
            <ac:chgData name="Julian Ramirez" userId="S::julian.ramirez@gbsb.global::75b83ac6-fa4e-4589-9d0d-2f5734684cec" providerId="AD" clId="Web-{99917D67-054E-3D0E-61E1-725B4CBDABFF}" dt="2025-11-19T09:18:44.914" v="1"/>
            <ac:spMkLst>
              <pc:docMk/>
              <pc:sldMasterMk cId="3074658832" sldId="2147483648"/>
              <pc:sldLayoutMk cId="3614185992" sldId="2147484008"/>
              <ac:spMk id="2" creationId="{E9977410-775D-41E1-A1CC-5439A11EE6BF}"/>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3614185992" sldId="2147484008"/>
              <ac:spMk id="3" creationId="{4800301E-41D6-45B7-BA16-AA49EAC8C704}"/>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3614185992" sldId="2147484008"/>
              <ac:spMk id="4" creationId="{BC3490FE-96DD-4FC4-B8E8-9730183D51F1}"/>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3614185992" sldId="2147484008"/>
              <ac:spMk id="5" creationId="{550923A2-69C6-4C83-A6DE-03A173C4F4E9}"/>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3614185992" sldId="2147484008"/>
              <ac:spMk id="6" creationId="{EE9EFFB4-79BF-4240-9153-F043A7FE1FFC}"/>
            </ac:spMkLst>
          </pc:spChg>
        </pc:sldLayoutChg>
        <pc:sldLayoutChg chg="modSp del mod ord">
          <pc:chgData name="Julian Ramirez" userId="S::julian.ramirez@gbsb.global::75b83ac6-fa4e-4589-9d0d-2f5734684cec" providerId="AD" clId="Web-{99917D67-054E-3D0E-61E1-725B4CBDABFF}" dt="2025-11-19T09:18:45.983" v="2"/>
          <pc:sldLayoutMkLst>
            <pc:docMk/>
            <pc:sldMasterMk cId="3074658832" sldId="2147483648"/>
            <pc:sldLayoutMk cId="4212385963" sldId="2147484009"/>
          </pc:sldLayoutMkLst>
          <pc:spChg chg="mod">
            <ac:chgData name="Julian Ramirez" userId="S::julian.ramirez@gbsb.global::75b83ac6-fa4e-4589-9d0d-2f5734684cec" providerId="AD" clId="Web-{99917D67-054E-3D0E-61E1-725B4CBDABFF}" dt="2025-11-19T09:18:44.914" v="1"/>
            <ac:spMkLst>
              <pc:docMk/>
              <pc:sldMasterMk cId="3074658832" sldId="2147483648"/>
              <pc:sldLayoutMk cId="4212385963" sldId="2147484009"/>
              <ac:spMk id="2" creationId="{B8686289-819F-49AA-8DED-7FEE3E4E3FD8}"/>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4212385963" sldId="2147484009"/>
              <ac:spMk id="3" creationId="{5754D067-A68A-4DC4-A84D-D444BEA558EF}"/>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4212385963" sldId="2147484009"/>
              <ac:spMk id="4" creationId="{DC05CEEF-3194-4A36-B649-4A0A9CA887D5}"/>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4212385963" sldId="2147484009"/>
              <ac:spMk id="5" creationId="{5ABC0D1A-8DDC-4990-BA7F-5E20BEE85E3A}"/>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4212385963" sldId="2147484009"/>
              <ac:spMk id="6" creationId="{0FBCE478-C962-42E3-B774-DDE049353089}"/>
            </ac:spMkLst>
          </pc:spChg>
        </pc:sldLayoutChg>
        <pc:sldLayoutChg chg="del mod ord">
          <pc:chgData name="Julian Ramirez" userId="S::julian.ramirez@gbsb.global::75b83ac6-fa4e-4589-9d0d-2f5734684cec" providerId="AD" clId="Web-{99917D67-054E-3D0E-61E1-725B4CBDABFF}" dt="2025-11-19T09:18:45.983" v="2"/>
          <pc:sldLayoutMkLst>
            <pc:docMk/>
            <pc:sldMasterMk cId="3074658832" sldId="2147483648"/>
            <pc:sldLayoutMk cId="806462110" sldId="2147484010"/>
          </pc:sldLayoutMkLst>
        </pc:sldLayoutChg>
        <pc:sldLayoutChg chg="modSp mod ord">
          <pc:chgData name="Julian Ramirez" userId="S::julian.ramirez@gbsb.global::75b83ac6-fa4e-4589-9d0d-2f5734684cec" providerId="AD" clId="Web-{99917D67-054E-3D0E-61E1-725B4CBDABFF}" dt="2025-11-19T09:18:44.914" v="1"/>
          <pc:sldLayoutMkLst>
            <pc:docMk/>
            <pc:sldMasterMk cId="3074658832" sldId="2147483648"/>
            <pc:sldLayoutMk cId="1045580574" sldId="2147484011"/>
          </pc:sldLayoutMkLst>
          <pc:spChg chg="mod">
            <ac:chgData name="Julian Ramirez" userId="S::julian.ramirez@gbsb.global::75b83ac6-fa4e-4589-9d0d-2f5734684cec" providerId="AD" clId="Web-{99917D67-054E-3D0E-61E1-725B4CBDABFF}" dt="2025-11-19T09:18:44.914" v="1"/>
            <ac:spMkLst>
              <pc:docMk/>
              <pc:sldMasterMk cId="3074658832" sldId="2147483648"/>
              <pc:sldLayoutMk cId="1045580574" sldId="2147484011"/>
              <ac:spMk id="2" creationId="{17BD1383-A146-4EAD-B03B-FF8D856EE9C9}"/>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045580574" sldId="2147484011"/>
              <ac:spMk id="3" creationId="{1222FB34-34D7-4A13-B956-D882F2907264}"/>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045580574" sldId="2147484011"/>
              <ac:spMk id="4" creationId="{B2AF97BC-4AAB-4023-AC61-4763BD322843}"/>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045580574" sldId="2147484011"/>
              <ac:spMk id="5" creationId="{8D809D62-D659-4D0A-82AD-4CF49005C8CB}"/>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045580574" sldId="2147484011"/>
              <ac:spMk id="6" creationId="{42B12030-523B-4C91-9DC0-4F04512962E6}"/>
            </ac:spMkLst>
          </pc:spChg>
        </pc:sldLayoutChg>
        <pc:sldLayoutChg chg="modSp del mod ord">
          <pc:chgData name="Julian Ramirez" userId="S::julian.ramirez@gbsb.global::75b83ac6-fa4e-4589-9d0d-2f5734684cec" providerId="AD" clId="Web-{99917D67-054E-3D0E-61E1-725B4CBDABFF}" dt="2025-11-19T09:18:45.983" v="2"/>
          <pc:sldLayoutMkLst>
            <pc:docMk/>
            <pc:sldMasterMk cId="3074658832" sldId="2147483648"/>
            <pc:sldLayoutMk cId="260769514" sldId="2147484012"/>
          </pc:sldLayoutMkLst>
          <pc:spChg chg="mod">
            <ac:chgData name="Julian Ramirez" userId="S::julian.ramirez@gbsb.global::75b83ac6-fa4e-4589-9d0d-2f5734684cec" providerId="AD" clId="Web-{99917D67-054E-3D0E-61E1-725B4CBDABFF}" dt="2025-11-19T09:18:44.914" v="1"/>
            <ac:spMkLst>
              <pc:docMk/>
              <pc:sldMasterMk cId="3074658832" sldId="2147483648"/>
              <pc:sldLayoutMk cId="260769514" sldId="2147484012"/>
              <ac:spMk id="2" creationId="{11F5C233-375D-4233-871A-5606010CF823}"/>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260769514" sldId="2147484012"/>
              <ac:spMk id="3" creationId="{7A6B8DDB-C8B1-4030-920E-5F5216DB5A81}"/>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260769514" sldId="2147484012"/>
              <ac:spMk id="4" creationId="{A71CF2C5-9ABB-460B-AF5A-5F52ADA03715}"/>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260769514" sldId="2147484012"/>
              <ac:spMk id="5" creationId="{203611DC-FB7A-40BB-8E99-D581AA43CD4F}"/>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260769514" sldId="2147484012"/>
              <ac:spMk id="6" creationId="{683E7564-63F5-45BD-8CDC-0F811BC769F9}"/>
            </ac:spMkLst>
          </pc:spChg>
        </pc:sldLayoutChg>
        <pc:sldLayoutChg chg="modSp del mod ord">
          <pc:chgData name="Julian Ramirez" userId="S::julian.ramirez@gbsb.global::75b83ac6-fa4e-4589-9d0d-2f5734684cec" providerId="AD" clId="Web-{99917D67-054E-3D0E-61E1-725B4CBDABFF}" dt="2025-11-19T09:18:45.983" v="2"/>
          <pc:sldLayoutMkLst>
            <pc:docMk/>
            <pc:sldMasterMk cId="3074658832" sldId="2147483648"/>
            <pc:sldLayoutMk cId="141896398" sldId="2147484013"/>
          </pc:sldLayoutMkLst>
          <pc:spChg chg="mod">
            <ac:chgData name="Julian Ramirez" userId="S::julian.ramirez@gbsb.global::75b83ac6-fa4e-4589-9d0d-2f5734684cec" providerId="AD" clId="Web-{99917D67-054E-3D0E-61E1-725B4CBDABFF}" dt="2025-11-19T09:18:44.914" v="1"/>
            <ac:spMkLst>
              <pc:docMk/>
              <pc:sldMasterMk cId="3074658832" sldId="2147483648"/>
              <pc:sldLayoutMk cId="141896398" sldId="2147484013"/>
              <ac:spMk id="2" creationId="{904261AC-7853-46F8-8B21-4BC12B2DBB28}"/>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41896398" sldId="2147484013"/>
              <ac:spMk id="3" creationId="{B7851E55-FD7C-4B6B-B691-19293A13D0A9}"/>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41896398" sldId="2147484013"/>
              <ac:spMk id="4" creationId="{634311A7-C3DF-4371-BA98-518132B4F146}"/>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41896398" sldId="2147484013"/>
              <ac:spMk id="5" creationId="{0CED73A4-1DDE-407D-A591-2A6B188C8BDA}"/>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41896398" sldId="2147484013"/>
              <ac:spMk id="6" creationId="{339D44C5-D01A-474F-A7BB-6EAD3B8CE067}"/>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41896398" sldId="2147484013"/>
              <ac:spMk id="7" creationId="{1C3796DA-E9D0-492A-9C9D-0E6AD6E5F0E9}"/>
            </ac:spMkLst>
          </pc:spChg>
        </pc:sldLayoutChg>
        <pc:sldLayoutChg chg="modSp del mod ord">
          <pc:chgData name="Julian Ramirez" userId="S::julian.ramirez@gbsb.global::75b83ac6-fa4e-4589-9d0d-2f5734684cec" providerId="AD" clId="Web-{99917D67-054E-3D0E-61E1-725B4CBDABFF}" dt="2025-11-19T09:18:45.983" v="2"/>
          <pc:sldLayoutMkLst>
            <pc:docMk/>
            <pc:sldMasterMk cId="3074658832" sldId="2147483648"/>
            <pc:sldLayoutMk cId="1638223057" sldId="2147484014"/>
          </pc:sldLayoutMkLst>
          <pc:spChg chg="mod">
            <ac:chgData name="Julian Ramirez" userId="S::julian.ramirez@gbsb.global::75b83ac6-fa4e-4589-9d0d-2f5734684cec" providerId="AD" clId="Web-{99917D67-054E-3D0E-61E1-725B4CBDABFF}" dt="2025-11-19T09:18:44.914" v="1"/>
            <ac:spMkLst>
              <pc:docMk/>
              <pc:sldMasterMk cId="3074658832" sldId="2147483648"/>
              <pc:sldLayoutMk cId="1638223057" sldId="2147484014"/>
              <ac:spMk id="2" creationId="{DDB79181-543C-4020-8210-DCFE6BA8447B}"/>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638223057" sldId="2147484014"/>
              <ac:spMk id="3" creationId="{C5463C83-639F-4BC5-A5EE-346583FDEB4F}"/>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638223057" sldId="2147484014"/>
              <ac:spMk id="4" creationId="{6E8FC8F6-D806-4752-AF37-CA35B6E1FAF7}"/>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638223057" sldId="2147484014"/>
              <ac:spMk id="5" creationId="{03BE360F-7BFC-4051-9353-FF0F6A96CBC1}"/>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638223057" sldId="2147484014"/>
              <ac:spMk id="6" creationId="{C186232C-D9F6-416B-9230-B2C766F98174}"/>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638223057" sldId="2147484014"/>
              <ac:spMk id="7" creationId="{49A14627-0A09-4E26-B193-F351174359C0}"/>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638223057" sldId="2147484014"/>
              <ac:spMk id="8" creationId="{09D8180A-7C21-4321-8A66-60F0903C3B3C}"/>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638223057" sldId="2147484014"/>
              <ac:spMk id="9" creationId="{DDB80743-51B6-40BE-B80A-795F214FAFC6}"/>
            </ac:spMkLst>
          </pc:spChg>
        </pc:sldLayoutChg>
        <pc:sldLayoutChg chg="modSp del mod ord">
          <pc:chgData name="Julian Ramirez" userId="S::julian.ramirez@gbsb.global::75b83ac6-fa4e-4589-9d0d-2f5734684cec" providerId="AD" clId="Web-{99917D67-054E-3D0E-61E1-725B4CBDABFF}" dt="2025-11-19T09:18:45.983" v="2"/>
          <pc:sldLayoutMkLst>
            <pc:docMk/>
            <pc:sldMasterMk cId="3074658832" sldId="2147483648"/>
            <pc:sldLayoutMk cId="2902900991" sldId="2147484015"/>
          </pc:sldLayoutMkLst>
          <pc:spChg chg="mod">
            <ac:chgData name="Julian Ramirez" userId="S::julian.ramirez@gbsb.global::75b83ac6-fa4e-4589-9d0d-2f5734684cec" providerId="AD" clId="Web-{99917D67-054E-3D0E-61E1-725B4CBDABFF}" dt="2025-11-19T09:18:44.914" v="1"/>
            <ac:spMkLst>
              <pc:docMk/>
              <pc:sldMasterMk cId="3074658832" sldId="2147483648"/>
              <pc:sldLayoutMk cId="2902900991" sldId="2147484015"/>
              <ac:spMk id="2" creationId="{88C02903-F8CD-4FFA-8EFA-86AE2C5421DC}"/>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2902900991" sldId="2147484015"/>
              <ac:spMk id="3" creationId="{D2F0A657-D28E-455D-A50A-DBDDA3B069C0}"/>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2902900991" sldId="2147484015"/>
              <ac:spMk id="4" creationId="{22CF6CA2-8DE4-4AD9-B0A3-7798BA0F4D48}"/>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2902900991" sldId="2147484015"/>
              <ac:spMk id="5" creationId="{3BB31DAA-F560-429D-A64B-024A2C667F1B}"/>
            </ac:spMkLst>
          </pc:spChg>
        </pc:sldLayoutChg>
        <pc:sldLayoutChg chg="modSp del mod ord">
          <pc:chgData name="Julian Ramirez" userId="S::julian.ramirez@gbsb.global::75b83ac6-fa4e-4589-9d0d-2f5734684cec" providerId="AD" clId="Web-{99917D67-054E-3D0E-61E1-725B4CBDABFF}" dt="2025-11-19T09:18:45.983" v="2"/>
          <pc:sldLayoutMkLst>
            <pc:docMk/>
            <pc:sldMasterMk cId="3074658832" sldId="2147483648"/>
            <pc:sldLayoutMk cId="2204759662" sldId="2147484016"/>
          </pc:sldLayoutMkLst>
          <pc:spChg chg="mod">
            <ac:chgData name="Julian Ramirez" userId="S::julian.ramirez@gbsb.global::75b83ac6-fa4e-4589-9d0d-2f5734684cec" providerId="AD" clId="Web-{99917D67-054E-3D0E-61E1-725B4CBDABFF}" dt="2025-11-19T09:18:44.914" v="1"/>
            <ac:spMkLst>
              <pc:docMk/>
              <pc:sldMasterMk cId="3074658832" sldId="2147483648"/>
              <pc:sldLayoutMk cId="2204759662" sldId="2147484016"/>
              <ac:spMk id="2" creationId="{D85F70C2-F5F6-4B24-AC9D-7B484694EB50}"/>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2204759662" sldId="2147484016"/>
              <ac:spMk id="3" creationId="{7EAD4FCF-444A-4664-9782-FA5337FCE7CF}"/>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2204759662" sldId="2147484016"/>
              <ac:spMk id="4" creationId="{285A5CDD-535A-4FD4-8A54-CD3B9233EA86}"/>
            </ac:spMkLst>
          </pc:spChg>
        </pc:sldLayoutChg>
        <pc:sldLayoutChg chg="modSp del mod ord">
          <pc:chgData name="Julian Ramirez" userId="S::julian.ramirez@gbsb.global::75b83ac6-fa4e-4589-9d0d-2f5734684cec" providerId="AD" clId="Web-{99917D67-054E-3D0E-61E1-725B4CBDABFF}" dt="2025-11-19T09:18:45.983" v="2"/>
          <pc:sldLayoutMkLst>
            <pc:docMk/>
            <pc:sldMasterMk cId="3074658832" sldId="2147483648"/>
            <pc:sldLayoutMk cId="445432752" sldId="2147484017"/>
          </pc:sldLayoutMkLst>
          <pc:spChg chg="mod">
            <ac:chgData name="Julian Ramirez" userId="S::julian.ramirez@gbsb.global::75b83ac6-fa4e-4589-9d0d-2f5734684cec" providerId="AD" clId="Web-{99917D67-054E-3D0E-61E1-725B4CBDABFF}" dt="2025-11-19T09:18:44.914" v="1"/>
            <ac:spMkLst>
              <pc:docMk/>
              <pc:sldMasterMk cId="3074658832" sldId="2147483648"/>
              <pc:sldLayoutMk cId="445432752" sldId="2147484017"/>
              <ac:spMk id="2" creationId="{6A3D8C18-9A12-41F5-A511-206F338582DE}"/>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445432752" sldId="2147484017"/>
              <ac:spMk id="3" creationId="{93232065-D6A2-4976-BBF7-FD68F11C7FCC}"/>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445432752" sldId="2147484017"/>
              <ac:spMk id="4" creationId="{903C10F5-D7FE-4891-B73A-0B1642842549}"/>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445432752" sldId="2147484017"/>
              <ac:spMk id="5" creationId="{6264862C-AC30-468E-87CC-E8F0D25CE267}"/>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445432752" sldId="2147484017"/>
              <ac:spMk id="6" creationId="{048D84E8-C21F-48CF-8F39-417DFB60708E}"/>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445432752" sldId="2147484017"/>
              <ac:spMk id="7" creationId="{AD0230B2-1C0B-4735-B3E8-B2EA1E8CBE46}"/>
            </ac:spMkLst>
          </pc:spChg>
        </pc:sldLayoutChg>
        <pc:sldLayoutChg chg="modSp del mod ord">
          <pc:chgData name="Julian Ramirez" userId="S::julian.ramirez@gbsb.global::75b83ac6-fa4e-4589-9d0d-2f5734684cec" providerId="AD" clId="Web-{99917D67-054E-3D0E-61E1-725B4CBDABFF}" dt="2025-11-19T09:18:45.983" v="2"/>
          <pc:sldLayoutMkLst>
            <pc:docMk/>
            <pc:sldMasterMk cId="3074658832" sldId="2147483648"/>
            <pc:sldLayoutMk cId="3362585785" sldId="2147484018"/>
          </pc:sldLayoutMkLst>
          <pc:spChg chg="mod">
            <ac:chgData name="Julian Ramirez" userId="S::julian.ramirez@gbsb.global::75b83ac6-fa4e-4589-9d0d-2f5734684cec" providerId="AD" clId="Web-{99917D67-054E-3D0E-61E1-725B4CBDABFF}" dt="2025-11-19T09:18:44.914" v="1"/>
            <ac:spMkLst>
              <pc:docMk/>
              <pc:sldMasterMk cId="3074658832" sldId="2147483648"/>
              <pc:sldLayoutMk cId="3362585785" sldId="2147484018"/>
              <ac:spMk id="2" creationId="{835990CA-0980-4B2B-80A7-9E3B5AB266B7}"/>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3362585785" sldId="2147484018"/>
              <ac:spMk id="3" creationId="{A077B3D4-9495-4AC4-93A8-BFAEBFD1C729}"/>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3362585785" sldId="2147484018"/>
              <ac:spMk id="4" creationId="{65B2C392-A9C9-4D2A-9430-C9E65029CC5D}"/>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3362585785" sldId="2147484018"/>
              <ac:spMk id="5" creationId="{BDEE7244-730F-4719-9C9D-B12672342C03}"/>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3362585785" sldId="2147484018"/>
              <ac:spMk id="6" creationId="{B7AD21DC-42D4-4374-99B5-B1FC05D9D63B}"/>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3362585785" sldId="2147484018"/>
              <ac:spMk id="7" creationId="{291B9AEA-91F8-4AE6-B81C-0A9317BFC0D0}"/>
            </ac:spMkLst>
          </pc:spChg>
        </pc:sldLayoutChg>
        <pc:sldLayoutChg chg="modSp del mod ord">
          <pc:chgData name="Julian Ramirez" userId="S::julian.ramirez@gbsb.global::75b83ac6-fa4e-4589-9d0d-2f5734684cec" providerId="AD" clId="Web-{99917D67-054E-3D0E-61E1-725B4CBDABFF}" dt="2025-11-19T09:18:45.983" v="2"/>
          <pc:sldLayoutMkLst>
            <pc:docMk/>
            <pc:sldMasterMk cId="3074658832" sldId="2147483648"/>
            <pc:sldLayoutMk cId="3614185992" sldId="2147484019"/>
          </pc:sldLayoutMkLst>
          <pc:spChg chg="mod">
            <ac:chgData name="Julian Ramirez" userId="S::julian.ramirez@gbsb.global::75b83ac6-fa4e-4589-9d0d-2f5734684cec" providerId="AD" clId="Web-{99917D67-054E-3D0E-61E1-725B4CBDABFF}" dt="2025-11-19T09:18:44.914" v="1"/>
            <ac:spMkLst>
              <pc:docMk/>
              <pc:sldMasterMk cId="3074658832" sldId="2147483648"/>
              <pc:sldLayoutMk cId="3614185992" sldId="2147484019"/>
              <ac:spMk id="2" creationId="{E9977410-775D-41E1-A1CC-5439A11EE6BF}"/>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3614185992" sldId="2147484019"/>
              <ac:spMk id="3" creationId="{4800301E-41D6-45B7-BA16-AA49EAC8C704}"/>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3614185992" sldId="2147484019"/>
              <ac:spMk id="4" creationId="{BC3490FE-96DD-4FC4-B8E8-9730183D51F1}"/>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3614185992" sldId="2147484019"/>
              <ac:spMk id="5" creationId="{550923A2-69C6-4C83-A6DE-03A173C4F4E9}"/>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3614185992" sldId="2147484019"/>
              <ac:spMk id="6" creationId="{EE9EFFB4-79BF-4240-9153-F043A7FE1FFC}"/>
            </ac:spMkLst>
          </pc:spChg>
        </pc:sldLayoutChg>
        <pc:sldLayoutChg chg="modSp del mod ord">
          <pc:chgData name="Julian Ramirez" userId="S::julian.ramirez@gbsb.global::75b83ac6-fa4e-4589-9d0d-2f5734684cec" providerId="AD" clId="Web-{99917D67-054E-3D0E-61E1-725B4CBDABFF}" dt="2025-11-19T09:18:45.983" v="2"/>
          <pc:sldLayoutMkLst>
            <pc:docMk/>
            <pc:sldMasterMk cId="3074658832" sldId="2147483648"/>
            <pc:sldLayoutMk cId="4212385963" sldId="2147484020"/>
          </pc:sldLayoutMkLst>
          <pc:spChg chg="mod">
            <ac:chgData name="Julian Ramirez" userId="S::julian.ramirez@gbsb.global::75b83ac6-fa4e-4589-9d0d-2f5734684cec" providerId="AD" clId="Web-{99917D67-054E-3D0E-61E1-725B4CBDABFF}" dt="2025-11-19T09:18:44.914" v="1"/>
            <ac:spMkLst>
              <pc:docMk/>
              <pc:sldMasterMk cId="3074658832" sldId="2147483648"/>
              <pc:sldLayoutMk cId="4212385963" sldId="2147484020"/>
              <ac:spMk id="2" creationId="{B8686289-819F-49AA-8DED-7FEE3E4E3FD8}"/>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4212385963" sldId="2147484020"/>
              <ac:spMk id="3" creationId="{5754D067-A68A-4DC4-A84D-D444BEA558EF}"/>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4212385963" sldId="2147484020"/>
              <ac:spMk id="4" creationId="{DC05CEEF-3194-4A36-B649-4A0A9CA887D5}"/>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4212385963" sldId="2147484020"/>
              <ac:spMk id="5" creationId="{5ABC0D1A-8DDC-4990-BA7F-5E20BEE85E3A}"/>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4212385963" sldId="2147484020"/>
              <ac:spMk id="6" creationId="{0FBCE478-C962-42E3-B774-DDE049353089}"/>
            </ac:spMkLst>
          </pc:spChg>
        </pc:sldLayoutChg>
        <pc:sldLayoutChg chg="del mod ord">
          <pc:chgData name="Julian Ramirez" userId="S::julian.ramirez@gbsb.global::75b83ac6-fa4e-4589-9d0d-2f5734684cec" providerId="AD" clId="Web-{99917D67-054E-3D0E-61E1-725B4CBDABFF}" dt="2025-11-19T09:18:45.983" v="2"/>
          <pc:sldLayoutMkLst>
            <pc:docMk/>
            <pc:sldMasterMk cId="3074658832" sldId="2147483648"/>
            <pc:sldLayoutMk cId="806462110" sldId="2147484021"/>
          </pc:sldLayoutMkLst>
        </pc:sldLayoutChg>
        <pc:sldLayoutChg chg="modSp mod ord">
          <pc:chgData name="Julian Ramirez" userId="S::julian.ramirez@gbsb.global::75b83ac6-fa4e-4589-9d0d-2f5734684cec" providerId="AD" clId="Web-{99917D67-054E-3D0E-61E1-725B4CBDABFF}" dt="2025-11-19T09:18:44.914" v="1"/>
          <pc:sldLayoutMkLst>
            <pc:docMk/>
            <pc:sldMasterMk cId="3074658832" sldId="2147483648"/>
            <pc:sldLayoutMk cId="1045580574" sldId="2147484022"/>
          </pc:sldLayoutMkLst>
          <pc:spChg chg="mod">
            <ac:chgData name="Julian Ramirez" userId="S::julian.ramirez@gbsb.global::75b83ac6-fa4e-4589-9d0d-2f5734684cec" providerId="AD" clId="Web-{99917D67-054E-3D0E-61E1-725B4CBDABFF}" dt="2025-11-19T09:18:44.914" v="1"/>
            <ac:spMkLst>
              <pc:docMk/>
              <pc:sldMasterMk cId="3074658832" sldId="2147483648"/>
              <pc:sldLayoutMk cId="1045580574" sldId="2147484022"/>
              <ac:spMk id="2" creationId="{17BD1383-A146-4EAD-B03B-FF8D856EE9C9}"/>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045580574" sldId="2147484022"/>
              <ac:spMk id="3" creationId="{1222FB34-34D7-4A13-B956-D882F2907264}"/>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045580574" sldId="2147484022"/>
              <ac:spMk id="4" creationId="{B2AF97BC-4AAB-4023-AC61-4763BD322843}"/>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045580574" sldId="2147484022"/>
              <ac:spMk id="5" creationId="{8D809D62-D659-4D0A-82AD-4CF49005C8CB}"/>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045580574" sldId="2147484022"/>
              <ac:spMk id="6" creationId="{42B12030-523B-4C91-9DC0-4F04512962E6}"/>
            </ac:spMkLst>
          </pc:spChg>
        </pc:sldLayoutChg>
        <pc:sldLayoutChg chg="modSp del mod ord">
          <pc:chgData name="Julian Ramirez" userId="S::julian.ramirez@gbsb.global::75b83ac6-fa4e-4589-9d0d-2f5734684cec" providerId="AD" clId="Web-{99917D67-054E-3D0E-61E1-725B4CBDABFF}" dt="2025-11-19T09:18:45.983" v="2"/>
          <pc:sldLayoutMkLst>
            <pc:docMk/>
            <pc:sldMasterMk cId="3074658832" sldId="2147483648"/>
            <pc:sldLayoutMk cId="260769514" sldId="2147484023"/>
          </pc:sldLayoutMkLst>
          <pc:spChg chg="mod">
            <ac:chgData name="Julian Ramirez" userId="S::julian.ramirez@gbsb.global::75b83ac6-fa4e-4589-9d0d-2f5734684cec" providerId="AD" clId="Web-{99917D67-054E-3D0E-61E1-725B4CBDABFF}" dt="2025-11-19T09:18:44.914" v="1"/>
            <ac:spMkLst>
              <pc:docMk/>
              <pc:sldMasterMk cId="3074658832" sldId="2147483648"/>
              <pc:sldLayoutMk cId="260769514" sldId="2147484023"/>
              <ac:spMk id="2" creationId="{11F5C233-375D-4233-871A-5606010CF823}"/>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260769514" sldId="2147484023"/>
              <ac:spMk id="3" creationId="{7A6B8DDB-C8B1-4030-920E-5F5216DB5A81}"/>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260769514" sldId="2147484023"/>
              <ac:spMk id="4" creationId="{A71CF2C5-9ABB-460B-AF5A-5F52ADA03715}"/>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260769514" sldId="2147484023"/>
              <ac:spMk id="5" creationId="{203611DC-FB7A-40BB-8E99-D581AA43CD4F}"/>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260769514" sldId="2147484023"/>
              <ac:spMk id="6" creationId="{683E7564-63F5-45BD-8CDC-0F811BC769F9}"/>
            </ac:spMkLst>
          </pc:spChg>
        </pc:sldLayoutChg>
        <pc:sldLayoutChg chg="modSp del mod ord">
          <pc:chgData name="Julian Ramirez" userId="S::julian.ramirez@gbsb.global::75b83ac6-fa4e-4589-9d0d-2f5734684cec" providerId="AD" clId="Web-{99917D67-054E-3D0E-61E1-725B4CBDABFF}" dt="2025-11-19T09:18:45.983" v="2"/>
          <pc:sldLayoutMkLst>
            <pc:docMk/>
            <pc:sldMasterMk cId="3074658832" sldId="2147483648"/>
            <pc:sldLayoutMk cId="141896398" sldId="2147484024"/>
          </pc:sldLayoutMkLst>
          <pc:spChg chg="mod">
            <ac:chgData name="Julian Ramirez" userId="S::julian.ramirez@gbsb.global::75b83ac6-fa4e-4589-9d0d-2f5734684cec" providerId="AD" clId="Web-{99917D67-054E-3D0E-61E1-725B4CBDABFF}" dt="2025-11-19T09:18:44.914" v="1"/>
            <ac:spMkLst>
              <pc:docMk/>
              <pc:sldMasterMk cId="3074658832" sldId="2147483648"/>
              <pc:sldLayoutMk cId="141896398" sldId="2147484024"/>
              <ac:spMk id="2" creationId="{904261AC-7853-46F8-8B21-4BC12B2DBB28}"/>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41896398" sldId="2147484024"/>
              <ac:spMk id="3" creationId="{B7851E55-FD7C-4B6B-B691-19293A13D0A9}"/>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41896398" sldId="2147484024"/>
              <ac:spMk id="4" creationId="{634311A7-C3DF-4371-BA98-518132B4F146}"/>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41896398" sldId="2147484024"/>
              <ac:spMk id="5" creationId="{0CED73A4-1DDE-407D-A591-2A6B188C8BDA}"/>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41896398" sldId="2147484024"/>
              <ac:spMk id="6" creationId="{339D44C5-D01A-474F-A7BB-6EAD3B8CE067}"/>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41896398" sldId="2147484024"/>
              <ac:spMk id="7" creationId="{1C3796DA-E9D0-492A-9C9D-0E6AD6E5F0E9}"/>
            </ac:spMkLst>
          </pc:spChg>
        </pc:sldLayoutChg>
        <pc:sldLayoutChg chg="modSp del mod ord">
          <pc:chgData name="Julian Ramirez" userId="S::julian.ramirez@gbsb.global::75b83ac6-fa4e-4589-9d0d-2f5734684cec" providerId="AD" clId="Web-{99917D67-054E-3D0E-61E1-725B4CBDABFF}" dt="2025-11-19T09:18:45.983" v="2"/>
          <pc:sldLayoutMkLst>
            <pc:docMk/>
            <pc:sldMasterMk cId="3074658832" sldId="2147483648"/>
            <pc:sldLayoutMk cId="1638223057" sldId="2147484025"/>
          </pc:sldLayoutMkLst>
          <pc:spChg chg="mod">
            <ac:chgData name="Julian Ramirez" userId="S::julian.ramirez@gbsb.global::75b83ac6-fa4e-4589-9d0d-2f5734684cec" providerId="AD" clId="Web-{99917D67-054E-3D0E-61E1-725B4CBDABFF}" dt="2025-11-19T09:18:44.914" v="1"/>
            <ac:spMkLst>
              <pc:docMk/>
              <pc:sldMasterMk cId="3074658832" sldId="2147483648"/>
              <pc:sldLayoutMk cId="1638223057" sldId="2147484025"/>
              <ac:spMk id="2" creationId="{DDB79181-543C-4020-8210-DCFE6BA8447B}"/>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638223057" sldId="2147484025"/>
              <ac:spMk id="3" creationId="{C5463C83-639F-4BC5-A5EE-346583FDEB4F}"/>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638223057" sldId="2147484025"/>
              <ac:spMk id="4" creationId="{6E8FC8F6-D806-4752-AF37-CA35B6E1FAF7}"/>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638223057" sldId="2147484025"/>
              <ac:spMk id="5" creationId="{03BE360F-7BFC-4051-9353-FF0F6A96CBC1}"/>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638223057" sldId="2147484025"/>
              <ac:spMk id="6" creationId="{C186232C-D9F6-416B-9230-B2C766F98174}"/>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638223057" sldId="2147484025"/>
              <ac:spMk id="7" creationId="{49A14627-0A09-4E26-B193-F351174359C0}"/>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638223057" sldId="2147484025"/>
              <ac:spMk id="8" creationId="{09D8180A-7C21-4321-8A66-60F0903C3B3C}"/>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1638223057" sldId="2147484025"/>
              <ac:spMk id="9" creationId="{DDB80743-51B6-40BE-B80A-795F214FAFC6}"/>
            </ac:spMkLst>
          </pc:spChg>
        </pc:sldLayoutChg>
        <pc:sldLayoutChg chg="modSp del mod ord">
          <pc:chgData name="Julian Ramirez" userId="S::julian.ramirez@gbsb.global::75b83ac6-fa4e-4589-9d0d-2f5734684cec" providerId="AD" clId="Web-{99917D67-054E-3D0E-61E1-725B4CBDABFF}" dt="2025-11-19T09:18:45.983" v="2"/>
          <pc:sldLayoutMkLst>
            <pc:docMk/>
            <pc:sldMasterMk cId="3074658832" sldId="2147483648"/>
            <pc:sldLayoutMk cId="2902900991" sldId="2147484026"/>
          </pc:sldLayoutMkLst>
          <pc:spChg chg="mod">
            <ac:chgData name="Julian Ramirez" userId="S::julian.ramirez@gbsb.global::75b83ac6-fa4e-4589-9d0d-2f5734684cec" providerId="AD" clId="Web-{99917D67-054E-3D0E-61E1-725B4CBDABFF}" dt="2025-11-19T09:18:44.914" v="1"/>
            <ac:spMkLst>
              <pc:docMk/>
              <pc:sldMasterMk cId="3074658832" sldId="2147483648"/>
              <pc:sldLayoutMk cId="2902900991" sldId="2147484026"/>
              <ac:spMk id="2" creationId="{88C02903-F8CD-4FFA-8EFA-86AE2C5421DC}"/>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2902900991" sldId="2147484026"/>
              <ac:spMk id="3" creationId="{D2F0A657-D28E-455D-A50A-DBDDA3B069C0}"/>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2902900991" sldId="2147484026"/>
              <ac:spMk id="4" creationId="{22CF6CA2-8DE4-4AD9-B0A3-7798BA0F4D48}"/>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2902900991" sldId="2147484026"/>
              <ac:spMk id="5" creationId="{3BB31DAA-F560-429D-A64B-024A2C667F1B}"/>
            </ac:spMkLst>
          </pc:spChg>
        </pc:sldLayoutChg>
        <pc:sldLayoutChg chg="modSp del mod ord">
          <pc:chgData name="Julian Ramirez" userId="S::julian.ramirez@gbsb.global::75b83ac6-fa4e-4589-9d0d-2f5734684cec" providerId="AD" clId="Web-{99917D67-054E-3D0E-61E1-725B4CBDABFF}" dt="2025-11-19T09:18:45.983" v="2"/>
          <pc:sldLayoutMkLst>
            <pc:docMk/>
            <pc:sldMasterMk cId="3074658832" sldId="2147483648"/>
            <pc:sldLayoutMk cId="2204759662" sldId="2147484027"/>
          </pc:sldLayoutMkLst>
          <pc:spChg chg="mod">
            <ac:chgData name="Julian Ramirez" userId="S::julian.ramirez@gbsb.global::75b83ac6-fa4e-4589-9d0d-2f5734684cec" providerId="AD" clId="Web-{99917D67-054E-3D0E-61E1-725B4CBDABFF}" dt="2025-11-19T09:18:44.914" v="1"/>
            <ac:spMkLst>
              <pc:docMk/>
              <pc:sldMasterMk cId="3074658832" sldId="2147483648"/>
              <pc:sldLayoutMk cId="2204759662" sldId="2147484027"/>
              <ac:spMk id="2" creationId="{D85F70C2-F5F6-4B24-AC9D-7B484694EB50}"/>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2204759662" sldId="2147484027"/>
              <ac:spMk id="3" creationId="{7EAD4FCF-444A-4664-9782-FA5337FCE7CF}"/>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2204759662" sldId="2147484027"/>
              <ac:spMk id="4" creationId="{285A5CDD-535A-4FD4-8A54-CD3B9233EA86}"/>
            </ac:spMkLst>
          </pc:spChg>
        </pc:sldLayoutChg>
        <pc:sldLayoutChg chg="modSp del mod ord">
          <pc:chgData name="Julian Ramirez" userId="S::julian.ramirez@gbsb.global::75b83ac6-fa4e-4589-9d0d-2f5734684cec" providerId="AD" clId="Web-{99917D67-054E-3D0E-61E1-725B4CBDABFF}" dt="2025-11-19T09:18:45.983" v="2"/>
          <pc:sldLayoutMkLst>
            <pc:docMk/>
            <pc:sldMasterMk cId="3074658832" sldId="2147483648"/>
            <pc:sldLayoutMk cId="445432752" sldId="2147484028"/>
          </pc:sldLayoutMkLst>
          <pc:spChg chg="mod">
            <ac:chgData name="Julian Ramirez" userId="S::julian.ramirez@gbsb.global::75b83ac6-fa4e-4589-9d0d-2f5734684cec" providerId="AD" clId="Web-{99917D67-054E-3D0E-61E1-725B4CBDABFF}" dt="2025-11-19T09:18:44.914" v="1"/>
            <ac:spMkLst>
              <pc:docMk/>
              <pc:sldMasterMk cId="3074658832" sldId="2147483648"/>
              <pc:sldLayoutMk cId="445432752" sldId="2147484028"/>
              <ac:spMk id="2" creationId="{6A3D8C18-9A12-41F5-A511-206F338582DE}"/>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445432752" sldId="2147484028"/>
              <ac:spMk id="3" creationId="{93232065-D6A2-4976-BBF7-FD68F11C7FCC}"/>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445432752" sldId="2147484028"/>
              <ac:spMk id="4" creationId="{903C10F5-D7FE-4891-B73A-0B1642842549}"/>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445432752" sldId="2147484028"/>
              <ac:spMk id="5" creationId="{6264862C-AC30-468E-87CC-E8F0D25CE267}"/>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445432752" sldId="2147484028"/>
              <ac:spMk id="6" creationId="{048D84E8-C21F-48CF-8F39-417DFB60708E}"/>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445432752" sldId="2147484028"/>
              <ac:spMk id="7" creationId="{AD0230B2-1C0B-4735-B3E8-B2EA1E8CBE46}"/>
            </ac:spMkLst>
          </pc:spChg>
        </pc:sldLayoutChg>
        <pc:sldLayoutChg chg="modSp del mod ord">
          <pc:chgData name="Julian Ramirez" userId="S::julian.ramirez@gbsb.global::75b83ac6-fa4e-4589-9d0d-2f5734684cec" providerId="AD" clId="Web-{99917D67-054E-3D0E-61E1-725B4CBDABFF}" dt="2025-11-19T09:18:45.983" v="2"/>
          <pc:sldLayoutMkLst>
            <pc:docMk/>
            <pc:sldMasterMk cId="3074658832" sldId="2147483648"/>
            <pc:sldLayoutMk cId="3362585785" sldId="2147484029"/>
          </pc:sldLayoutMkLst>
          <pc:spChg chg="mod">
            <ac:chgData name="Julian Ramirez" userId="S::julian.ramirez@gbsb.global::75b83ac6-fa4e-4589-9d0d-2f5734684cec" providerId="AD" clId="Web-{99917D67-054E-3D0E-61E1-725B4CBDABFF}" dt="2025-11-19T09:18:44.914" v="1"/>
            <ac:spMkLst>
              <pc:docMk/>
              <pc:sldMasterMk cId="3074658832" sldId="2147483648"/>
              <pc:sldLayoutMk cId="3362585785" sldId="2147484029"/>
              <ac:spMk id="2" creationId="{835990CA-0980-4B2B-80A7-9E3B5AB266B7}"/>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3362585785" sldId="2147484029"/>
              <ac:spMk id="3" creationId="{A077B3D4-9495-4AC4-93A8-BFAEBFD1C729}"/>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3362585785" sldId="2147484029"/>
              <ac:spMk id="4" creationId="{65B2C392-A9C9-4D2A-9430-C9E65029CC5D}"/>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3362585785" sldId="2147484029"/>
              <ac:spMk id="5" creationId="{BDEE7244-730F-4719-9C9D-B12672342C03}"/>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3362585785" sldId="2147484029"/>
              <ac:spMk id="6" creationId="{B7AD21DC-42D4-4374-99B5-B1FC05D9D63B}"/>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3362585785" sldId="2147484029"/>
              <ac:spMk id="7" creationId="{291B9AEA-91F8-4AE6-B81C-0A9317BFC0D0}"/>
            </ac:spMkLst>
          </pc:spChg>
        </pc:sldLayoutChg>
        <pc:sldLayoutChg chg="modSp del mod ord">
          <pc:chgData name="Julian Ramirez" userId="S::julian.ramirez@gbsb.global::75b83ac6-fa4e-4589-9d0d-2f5734684cec" providerId="AD" clId="Web-{99917D67-054E-3D0E-61E1-725B4CBDABFF}" dt="2025-11-19T09:18:45.983" v="2"/>
          <pc:sldLayoutMkLst>
            <pc:docMk/>
            <pc:sldMasterMk cId="3074658832" sldId="2147483648"/>
            <pc:sldLayoutMk cId="3614185992" sldId="2147484030"/>
          </pc:sldLayoutMkLst>
          <pc:spChg chg="mod">
            <ac:chgData name="Julian Ramirez" userId="S::julian.ramirez@gbsb.global::75b83ac6-fa4e-4589-9d0d-2f5734684cec" providerId="AD" clId="Web-{99917D67-054E-3D0E-61E1-725B4CBDABFF}" dt="2025-11-19T09:18:44.914" v="1"/>
            <ac:spMkLst>
              <pc:docMk/>
              <pc:sldMasterMk cId="3074658832" sldId="2147483648"/>
              <pc:sldLayoutMk cId="3614185992" sldId="2147484030"/>
              <ac:spMk id="2" creationId="{E9977410-775D-41E1-A1CC-5439A11EE6BF}"/>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3614185992" sldId="2147484030"/>
              <ac:spMk id="3" creationId="{4800301E-41D6-45B7-BA16-AA49EAC8C704}"/>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3614185992" sldId="2147484030"/>
              <ac:spMk id="4" creationId="{BC3490FE-96DD-4FC4-B8E8-9730183D51F1}"/>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3614185992" sldId="2147484030"/>
              <ac:spMk id="5" creationId="{550923A2-69C6-4C83-A6DE-03A173C4F4E9}"/>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3614185992" sldId="2147484030"/>
              <ac:spMk id="6" creationId="{EE9EFFB4-79BF-4240-9153-F043A7FE1FFC}"/>
            </ac:spMkLst>
          </pc:spChg>
        </pc:sldLayoutChg>
        <pc:sldLayoutChg chg="modSp del mod ord">
          <pc:chgData name="Julian Ramirez" userId="S::julian.ramirez@gbsb.global::75b83ac6-fa4e-4589-9d0d-2f5734684cec" providerId="AD" clId="Web-{99917D67-054E-3D0E-61E1-725B4CBDABFF}" dt="2025-11-19T09:18:45.983" v="2"/>
          <pc:sldLayoutMkLst>
            <pc:docMk/>
            <pc:sldMasterMk cId="3074658832" sldId="2147483648"/>
            <pc:sldLayoutMk cId="4212385963" sldId="2147484031"/>
          </pc:sldLayoutMkLst>
          <pc:spChg chg="mod">
            <ac:chgData name="Julian Ramirez" userId="S::julian.ramirez@gbsb.global::75b83ac6-fa4e-4589-9d0d-2f5734684cec" providerId="AD" clId="Web-{99917D67-054E-3D0E-61E1-725B4CBDABFF}" dt="2025-11-19T09:18:44.914" v="1"/>
            <ac:spMkLst>
              <pc:docMk/>
              <pc:sldMasterMk cId="3074658832" sldId="2147483648"/>
              <pc:sldLayoutMk cId="4212385963" sldId="2147484031"/>
              <ac:spMk id="2" creationId="{B8686289-819F-49AA-8DED-7FEE3E4E3FD8}"/>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4212385963" sldId="2147484031"/>
              <ac:spMk id="3" creationId="{5754D067-A68A-4DC4-A84D-D444BEA558EF}"/>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4212385963" sldId="2147484031"/>
              <ac:spMk id="4" creationId="{DC05CEEF-3194-4A36-B649-4A0A9CA887D5}"/>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4212385963" sldId="2147484031"/>
              <ac:spMk id="5" creationId="{5ABC0D1A-8DDC-4990-BA7F-5E20BEE85E3A}"/>
            </ac:spMkLst>
          </pc:spChg>
          <pc:spChg chg="mod">
            <ac:chgData name="Julian Ramirez" userId="S::julian.ramirez@gbsb.global::75b83ac6-fa4e-4589-9d0d-2f5734684cec" providerId="AD" clId="Web-{99917D67-054E-3D0E-61E1-725B4CBDABFF}" dt="2025-11-19T09:18:44.914" v="1"/>
            <ac:spMkLst>
              <pc:docMk/>
              <pc:sldMasterMk cId="3074658832" sldId="2147483648"/>
              <pc:sldLayoutMk cId="4212385963" sldId="2147484031"/>
              <ac:spMk id="6" creationId="{0FBCE478-C962-42E3-B774-DDE049353089}"/>
            </ac:spMkLst>
          </pc:spChg>
        </pc:sldLayoutChg>
      </pc:sldMasterChg>
      <pc:sldMasterChg chg="del sldLayoutOrd">
        <pc:chgData name="Julian Ramirez" userId="S::julian.ramirez@gbsb.global::75b83ac6-fa4e-4589-9d0d-2f5734684cec" providerId="AD" clId="Web-{99917D67-054E-3D0E-61E1-725B4CBDABFF}" dt="2025-11-19T09:18:45.983" v="2"/>
        <pc:sldMasterMkLst>
          <pc:docMk/>
          <pc:sldMasterMk cId="3074658832" sldId="2147483649"/>
        </pc:sldMasterMkLst>
      </pc:sldMasterChg>
      <pc:sldMasterChg chg="del sldLayoutOrd">
        <pc:chgData name="Julian Ramirez" userId="S::julian.ramirez@gbsb.global::75b83ac6-fa4e-4589-9d0d-2f5734684cec" providerId="AD" clId="Web-{99917D67-054E-3D0E-61E1-725B4CBDABFF}" dt="2025-11-19T09:18:45.983" v="2"/>
        <pc:sldMasterMkLst>
          <pc:docMk/>
          <pc:sldMasterMk cId="3074658832" sldId="2147483650"/>
        </pc:sldMasterMkLst>
      </pc:sldMasterChg>
      <pc:sldMasterChg chg="del sldLayoutOrd">
        <pc:chgData name="Julian Ramirez" userId="S::julian.ramirez@gbsb.global::75b83ac6-fa4e-4589-9d0d-2f5734684cec" providerId="AD" clId="Web-{99917D67-054E-3D0E-61E1-725B4CBDABFF}" dt="2025-11-19T09:18:45.983" v="2"/>
        <pc:sldMasterMkLst>
          <pc:docMk/>
          <pc:sldMasterMk cId="3074658832" sldId="2147483651"/>
        </pc:sldMasterMkLst>
      </pc:sldMasterChg>
      <pc:sldMasterChg chg="del sldLayoutOrd">
        <pc:chgData name="Julian Ramirez" userId="S::julian.ramirez@gbsb.global::75b83ac6-fa4e-4589-9d0d-2f5734684cec" providerId="AD" clId="Web-{99917D67-054E-3D0E-61E1-725B4CBDABFF}" dt="2025-11-19T09:18:45.983" v="2"/>
        <pc:sldMasterMkLst>
          <pc:docMk/>
          <pc:sldMasterMk cId="3074658832" sldId="2147483652"/>
        </pc:sldMasterMkLst>
      </pc:sldMasterChg>
      <pc:sldMasterChg chg="del sldLayoutOrd">
        <pc:chgData name="Julian Ramirez" userId="S::julian.ramirez@gbsb.global::75b83ac6-fa4e-4589-9d0d-2f5734684cec" providerId="AD" clId="Web-{99917D67-054E-3D0E-61E1-725B4CBDABFF}" dt="2025-11-19T09:18:45.983" v="2"/>
        <pc:sldMasterMkLst>
          <pc:docMk/>
          <pc:sldMasterMk cId="3074658832" sldId="2147483653"/>
        </pc:sldMasterMkLst>
      </pc:sldMasterChg>
      <pc:sldMasterChg chg="del sldLayoutOrd">
        <pc:chgData name="Julian Ramirez" userId="S::julian.ramirez@gbsb.global::75b83ac6-fa4e-4589-9d0d-2f5734684cec" providerId="AD" clId="Web-{99917D67-054E-3D0E-61E1-725B4CBDABFF}" dt="2025-11-19T09:18:45.983" v="2"/>
        <pc:sldMasterMkLst>
          <pc:docMk/>
          <pc:sldMasterMk cId="3074658832" sldId="2147483654"/>
        </pc:sldMasterMkLst>
      </pc:sldMasterChg>
      <pc:sldMasterChg chg="del sldLayoutOrd">
        <pc:chgData name="Julian Ramirez" userId="S::julian.ramirez@gbsb.global::75b83ac6-fa4e-4589-9d0d-2f5734684cec" providerId="AD" clId="Web-{99917D67-054E-3D0E-61E1-725B4CBDABFF}" dt="2025-11-19T09:18:45.983" v="2"/>
        <pc:sldMasterMkLst>
          <pc:docMk/>
          <pc:sldMasterMk cId="3074658832" sldId="2147483655"/>
        </pc:sldMasterMkLst>
      </pc:sldMasterChg>
      <pc:sldMasterChg chg="del sldLayoutOrd">
        <pc:chgData name="Julian Ramirez" userId="S::julian.ramirez@gbsb.global::75b83ac6-fa4e-4589-9d0d-2f5734684cec" providerId="AD" clId="Web-{99917D67-054E-3D0E-61E1-725B4CBDABFF}" dt="2025-11-19T09:18:45.983" v="2"/>
        <pc:sldMasterMkLst>
          <pc:docMk/>
          <pc:sldMasterMk cId="3074658832" sldId="2147483656"/>
        </pc:sldMasterMkLst>
      </pc:sldMasterChg>
      <pc:sldMasterChg chg="del sldLayoutOrd">
        <pc:chgData name="Julian Ramirez" userId="S::julian.ramirez@gbsb.global::75b83ac6-fa4e-4589-9d0d-2f5734684cec" providerId="AD" clId="Web-{99917D67-054E-3D0E-61E1-725B4CBDABFF}" dt="2025-11-19T09:18:45.983" v="2"/>
        <pc:sldMasterMkLst>
          <pc:docMk/>
          <pc:sldMasterMk cId="3074658832" sldId="2147483657"/>
        </pc:sldMasterMkLst>
      </pc:sldMasterChg>
      <pc:sldMasterChg chg="del sldLayoutOrd">
        <pc:chgData name="Julian Ramirez" userId="S::julian.ramirez@gbsb.global::75b83ac6-fa4e-4589-9d0d-2f5734684cec" providerId="AD" clId="Web-{99917D67-054E-3D0E-61E1-725B4CBDABFF}" dt="2025-11-19T09:18:45.983" v="2"/>
        <pc:sldMasterMkLst>
          <pc:docMk/>
          <pc:sldMasterMk cId="3074658832" sldId="2147483658"/>
        </pc:sldMasterMkLst>
      </pc:sldMasterChg>
      <pc:sldMasterChg chg="del sldLayoutOrd">
        <pc:chgData name="Julian Ramirez" userId="S::julian.ramirez@gbsb.global::75b83ac6-fa4e-4589-9d0d-2f5734684cec" providerId="AD" clId="Web-{99917D67-054E-3D0E-61E1-725B4CBDABFF}" dt="2025-11-19T09:18:45.983" v="2"/>
        <pc:sldMasterMkLst>
          <pc:docMk/>
          <pc:sldMasterMk cId="3074658832" sldId="2147483659"/>
        </pc:sldMasterMkLst>
      </pc:sldMasterChg>
      <pc:sldMasterChg chg="del sldLayoutOrd">
        <pc:chgData name="Julian Ramirez" userId="S::julian.ramirez@gbsb.global::75b83ac6-fa4e-4589-9d0d-2f5734684cec" providerId="AD" clId="Web-{99917D67-054E-3D0E-61E1-725B4CBDABFF}" dt="2025-11-19T09:18:45.983" v="2"/>
        <pc:sldMasterMkLst>
          <pc:docMk/>
          <pc:sldMasterMk cId="3074658832" sldId="2147483660"/>
        </pc:sldMasterMkLst>
      </pc:sldMasterChg>
      <pc:sldMasterChg chg="del sldLayoutOrd">
        <pc:chgData name="Julian Ramirez" userId="S::julian.ramirez@gbsb.global::75b83ac6-fa4e-4589-9d0d-2f5734684cec" providerId="AD" clId="Web-{99917D67-054E-3D0E-61E1-725B4CBDABFF}" dt="2025-11-19T09:18:45.983" v="2"/>
        <pc:sldMasterMkLst>
          <pc:docMk/>
          <pc:sldMasterMk cId="3074658832" sldId="2147483661"/>
        </pc:sldMasterMkLst>
      </pc:sldMasterChg>
      <pc:sldMasterChg chg="del sldLayoutOrd">
        <pc:chgData name="Julian Ramirez" userId="S::julian.ramirez@gbsb.global::75b83ac6-fa4e-4589-9d0d-2f5734684cec" providerId="AD" clId="Web-{99917D67-054E-3D0E-61E1-725B4CBDABFF}" dt="2025-11-19T09:18:45.983" v="2"/>
        <pc:sldMasterMkLst>
          <pc:docMk/>
          <pc:sldMasterMk cId="3074658832" sldId="2147483662"/>
        </pc:sldMasterMkLst>
      </pc:sldMasterChg>
      <pc:sldMasterChg chg="del sldLayoutOrd">
        <pc:chgData name="Julian Ramirez" userId="S::julian.ramirez@gbsb.global::75b83ac6-fa4e-4589-9d0d-2f5734684cec" providerId="AD" clId="Web-{99917D67-054E-3D0E-61E1-725B4CBDABFF}" dt="2025-11-19T09:18:45.983" v="2"/>
        <pc:sldMasterMkLst>
          <pc:docMk/>
          <pc:sldMasterMk cId="3074658832" sldId="2147483663"/>
        </pc:sldMasterMkLst>
      </pc:sldMasterChg>
      <pc:sldMasterChg chg="del sldLayoutOrd">
        <pc:chgData name="Julian Ramirez" userId="S::julian.ramirez@gbsb.global::75b83ac6-fa4e-4589-9d0d-2f5734684cec" providerId="AD" clId="Web-{99917D67-054E-3D0E-61E1-725B4CBDABFF}" dt="2025-11-19T09:18:45.983" v="2"/>
        <pc:sldMasterMkLst>
          <pc:docMk/>
          <pc:sldMasterMk cId="3074658832" sldId="2147483664"/>
        </pc:sldMasterMkLst>
      </pc:sldMasterChg>
      <pc:sldMasterChg chg="del sldLayoutOrd">
        <pc:chgData name="Julian Ramirez" userId="S::julian.ramirez@gbsb.global::75b83ac6-fa4e-4589-9d0d-2f5734684cec" providerId="AD" clId="Web-{99917D67-054E-3D0E-61E1-725B4CBDABFF}" dt="2025-11-19T09:18:45.983" v="2"/>
        <pc:sldMasterMkLst>
          <pc:docMk/>
          <pc:sldMasterMk cId="3074658832" sldId="2147483665"/>
        </pc:sldMasterMkLst>
      </pc:sldMasterChg>
      <pc:sldMasterChg chg="del sldLayoutOrd">
        <pc:chgData name="Julian Ramirez" userId="S::julian.ramirez@gbsb.global::75b83ac6-fa4e-4589-9d0d-2f5734684cec" providerId="AD" clId="Web-{99917D67-054E-3D0E-61E1-725B4CBDABFF}" dt="2025-11-19T09:18:45.983" v="2"/>
        <pc:sldMasterMkLst>
          <pc:docMk/>
          <pc:sldMasterMk cId="3074658832" sldId="2147483666"/>
        </pc:sldMasterMkLst>
      </pc:sldMasterChg>
      <pc:sldMasterChg chg="del sldLayoutOrd">
        <pc:chgData name="Julian Ramirez" userId="S::julian.ramirez@gbsb.global::75b83ac6-fa4e-4589-9d0d-2f5734684cec" providerId="AD" clId="Web-{99917D67-054E-3D0E-61E1-725B4CBDABFF}" dt="2025-11-19T09:18:45.983" v="2"/>
        <pc:sldMasterMkLst>
          <pc:docMk/>
          <pc:sldMasterMk cId="3074658832" sldId="2147483667"/>
        </pc:sldMasterMkLst>
      </pc:sldMasterChg>
      <pc:sldMasterChg chg="del sldLayoutOrd">
        <pc:chgData name="Julian Ramirez" userId="S::julian.ramirez@gbsb.global::75b83ac6-fa4e-4589-9d0d-2f5734684cec" providerId="AD" clId="Web-{99917D67-054E-3D0E-61E1-725B4CBDABFF}" dt="2025-11-19T09:18:45.983" v="2"/>
        <pc:sldMasterMkLst>
          <pc:docMk/>
          <pc:sldMasterMk cId="3074658832" sldId="2147483668"/>
        </pc:sldMasterMkLst>
      </pc:sldMasterChg>
      <pc:sldMasterChg chg="del sldLayoutOrd">
        <pc:chgData name="Julian Ramirez" userId="S::julian.ramirez@gbsb.global::75b83ac6-fa4e-4589-9d0d-2f5734684cec" providerId="AD" clId="Web-{99917D67-054E-3D0E-61E1-725B4CBDABFF}" dt="2025-11-19T09:18:45.983" v="2"/>
        <pc:sldMasterMkLst>
          <pc:docMk/>
          <pc:sldMasterMk cId="3074658832" sldId="2147483669"/>
        </pc:sldMasterMkLst>
      </pc:sldMasterChg>
      <pc:sldMasterChg chg="del sldLayoutOrd">
        <pc:chgData name="Julian Ramirez" userId="S::julian.ramirez@gbsb.global::75b83ac6-fa4e-4589-9d0d-2f5734684cec" providerId="AD" clId="Web-{99917D67-054E-3D0E-61E1-725B4CBDABFF}" dt="2025-11-19T09:18:45.983" v="2"/>
        <pc:sldMasterMkLst>
          <pc:docMk/>
          <pc:sldMasterMk cId="3074658832" sldId="2147483670"/>
        </pc:sldMasterMkLst>
      </pc:sldMasterChg>
      <pc:sldMasterChg chg="del sldLayoutOrd">
        <pc:chgData name="Julian Ramirez" userId="S::julian.ramirez@gbsb.global::75b83ac6-fa4e-4589-9d0d-2f5734684cec" providerId="AD" clId="Web-{99917D67-054E-3D0E-61E1-725B4CBDABFF}" dt="2025-11-19T09:18:45.983" v="2"/>
        <pc:sldMasterMkLst>
          <pc:docMk/>
          <pc:sldMasterMk cId="3074658832" sldId="2147483671"/>
        </pc:sldMasterMkLst>
      </pc:sldMasterChg>
      <pc:sldMasterChg chg="del sldLayoutOrd">
        <pc:chgData name="Julian Ramirez" userId="S::julian.ramirez@gbsb.global::75b83ac6-fa4e-4589-9d0d-2f5734684cec" providerId="AD" clId="Web-{99917D67-054E-3D0E-61E1-725B4CBDABFF}" dt="2025-11-19T09:18:45.983" v="2"/>
        <pc:sldMasterMkLst>
          <pc:docMk/>
          <pc:sldMasterMk cId="3074658832" sldId="2147483672"/>
        </pc:sldMasterMkLst>
      </pc:sldMasterChg>
      <pc:sldMasterChg chg="del sldLayoutOrd">
        <pc:chgData name="Julian Ramirez" userId="S::julian.ramirez@gbsb.global::75b83ac6-fa4e-4589-9d0d-2f5734684cec" providerId="AD" clId="Web-{99917D67-054E-3D0E-61E1-725B4CBDABFF}" dt="2025-11-19T09:18:45.983" v="2"/>
        <pc:sldMasterMkLst>
          <pc:docMk/>
          <pc:sldMasterMk cId="3074658832" sldId="2147483673"/>
        </pc:sldMasterMkLst>
      </pc:sldMasterChg>
      <pc:sldMasterChg chg="del sldLayoutOrd">
        <pc:chgData name="Julian Ramirez" userId="S::julian.ramirez@gbsb.global::75b83ac6-fa4e-4589-9d0d-2f5734684cec" providerId="AD" clId="Web-{99917D67-054E-3D0E-61E1-725B4CBDABFF}" dt="2025-11-19T09:18:45.983" v="2"/>
        <pc:sldMasterMkLst>
          <pc:docMk/>
          <pc:sldMasterMk cId="3074658832" sldId="2147483674"/>
        </pc:sldMasterMkLst>
      </pc:sldMasterChg>
      <pc:sldMasterChg chg="del sldLayoutOrd">
        <pc:chgData name="Julian Ramirez" userId="S::julian.ramirez@gbsb.global::75b83ac6-fa4e-4589-9d0d-2f5734684cec" providerId="AD" clId="Web-{99917D67-054E-3D0E-61E1-725B4CBDABFF}" dt="2025-11-19T09:18:45.983" v="2"/>
        <pc:sldMasterMkLst>
          <pc:docMk/>
          <pc:sldMasterMk cId="3074658832" sldId="2147483675"/>
        </pc:sldMasterMkLst>
      </pc:sldMasterChg>
      <pc:sldMasterChg chg="del sldLayoutOrd">
        <pc:chgData name="Julian Ramirez" userId="S::julian.ramirez@gbsb.global::75b83ac6-fa4e-4589-9d0d-2f5734684cec" providerId="AD" clId="Web-{99917D67-054E-3D0E-61E1-725B4CBDABFF}" dt="2025-11-19T09:18:45.983" v="2"/>
        <pc:sldMasterMkLst>
          <pc:docMk/>
          <pc:sldMasterMk cId="3074658832" sldId="2147483676"/>
        </pc:sldMasterMkLst>
      </pc:sldMasterChg>
      <pc:sldMasterChg chg="del sldLayoutOrd">
        <pc:chgData name="Julian Ramirez" userId="S::julian.ramirez@gbsb.global::75b83ac6-fa4e-4589-9d0d-2f5734684cec" providerId="AD" clId="Web-{99917D67-054E-3D0E-61E1-725B4CBDABFF}" dt="2025-11-19T09:18:45.983" v="2"/>
        <pc:sldMasterMkLst>
          <pc:docMk/>
          <pc:sldMasterMk cId="3074658832" sldId="2147483677"/>
        </pc:sldMasterMkLst>
      </pc:sldMasterChg>
      <pc:sldMasterChg chg="del sldLayoutOrd">
        <pc:chgData name="Julian Ramirez" userId="S::julian.ramirez@gbsb.global::75b83ac6-fa4e-4589-9d0d-2f5734684cec" providerId="AD" clId="Web-{99917D67-054E-3D0E-61E1-725B4CBDABFF}" dt="2025-11-19T09:18:45.983" v="2"/>
        <pc:sldMasterMkLst>
          <pc:docMk/>
          <pc:sldMasterMk cId="3074658832" sldId="2147483678"/>
        </pc:sldMasterMkLst>
      </pc:sldMasterChg>
      <pc:sldMasterChg chg="del sldLayoutOrd">
        <pc:chgData name="Julian Ramirez" userId="S::julian.ramirez@gbsb.global::75b83ac6-fa4e-4589-9d0d-2f5734684cec" providerId="AD" clId="Web-{99917D67-054E-3D0E-61E1-725B4CBDABFF}" dt="2025-11-19T09:18:45.983" v="2"/>
        <pc:sldMasterMkLst>
          <pc:docMk/>
          <pc:sldMasterMk cId="3074658832" sldId="2147483679"/>
        </pc:sldMasterMkLst>
      </pc:sldMasterChg>
    </pc:docChg>
  </pc:docChgLst>
  <pc:docChgLst>
    <pc:chgData name="Xavier Arola" userId="7602816b-230a-426e-8eaf-9f7c32eee040" providerId="ADAL" clId="{0226BE8E-0165-4CAE-B913-FAF9334DE81A}"/>
    <pc:docChg chg="addSld delSld modSld sldOrd">
      <pc:chgData name="Xavier Arola" userId="7602816b-230a-426e-8eaf-9f7c32eee040" providerId="ADAL" clId="{0226BE8E-0165-4CAE-B913-FAF9334DE81A}" dt="2025-11-20T09:44:58.575" v="260" actId="6549"/>
      <pc:docMkLst>
        <pc:docMk/>
      </pc:docMkLst>
      <pc:sldChg chg="del">
        <pc:chgData name="Xavier Arola" userId="7602816b-230a-426e-8eaf-9f7c32eee040" providerId="ADAL" clId="{0226BE8E-0165-4CAE-B913-FAF9334DE81A}" dt="2025-11-20T09:30:00.243" v="0" actId="47"/>
        <pc:sldMkLst>
          <pc:docMk/>
          <pc:sldMk cId="2255948439" sldId="307"/>
        </pc:sldMkLst>
      </pc:sldChg>
      <pc:sldChg chg="del">
        <pc:chgData name="Xavier Arola" userId="7602816b-230a-426e-8eaf-9f7c32eee040" providerId="ADAL" clId="{0226BE8E-0165-4CAE-B913-FAF9334DE81A}" dt="2025-11-20T09:30:01.077" v="1" actId="47"/>
        <pc:sldMkLst>
          <pc:docMk/>
          <pc:sldMk cId="1013842431" sldId="308"/>
        </pc:sldMkLst>
      </pc:sldChg>
      <pc:sldChg chg="del">
        <pc:chgData name="Xavier Arola" userId="7602816b-230a-426e-8eaf-9f7c32eee040" providerId="ADAL" clId="{0226BE8E-0165-4CAE-B913-FAF9334DE81A}" dt="2025-11-20T09:30:01.711" v="2" actId="47"/>
        <pc:sldMkLst>
          <pc:docMk/>
          <pc:sldMk cId="3197695160" sldId="309"/>
        </pc:sldMkLst>
      </pc:sldChg>
      <pc:sldChg chg="del">
        <pc:chgData name="Xavier Arola" userId="7602816b-230a-426e-8eaf-9f7c32eee040" providerId="ADAL" clId="{0226BE8E-0165-4CAE-B913-FAF9334DE81A}" dt="2025-11-20T09:30:27.440" v="3" actId="47"/>
        <pc:sldMkLst>
          <pc:docMk/>
          <pc:sldMk cId="3324973081" sldId="311"/>
        </pc:sldMkLst>
      </pc:sldChg>
      <pc:sldChg chg="del">
        <pc:chgData name="Xavier Arola" userId="7602816b-230a-426e-8eaf-9f7c32eee040" providerId="ADAL" clId="{0226BE8E-0165-4CAE-B913-FAF9334DE81A}" dt="2025-11-20T09:30:28.062" v="4" actId="47"/>
        <pc:sldMkLst>
          <pc:docMk/>
          <pc:sldMk cId="814785343" sldId="325"/>
        </pc:sldMkLst>
      </pc:sldChg>
      <pc:sldChg chg="del">
        <pc:chgData name="Xavier Arola" userId="7602816b-230a-426e-8eaf-9f7c32eee040" providerId="ADAL" clId="{0226BE8E-0165-4CAE-B913-FAF9334DE81A}" dt="2025-11-20T09:31:50.251" v="7" actId="47"/>
        <pc:sldMkLst>
          <pc:docMk/>
          <pc:sldMk cId="3741448839" sldId="327"/>
        </pc:sldMkLst>
      </pc:sldChg>
      <pc:sldChg chg="ord">
        <pc:chgData name="Xavier Arola" userId="7602816b-230a-426e-8eaf-9f7c32eee040" providerId="ADAL" clId="{0226BE8E-0165-4CAE-B913-FAF9334DE81A}" dt="2025-11-20T09:31:29.239" v="6"/>
        <pc:sldMkLst>
          <pc:docMk/>
          <pc:sldMk cId="2058990430" sldId="354"/>
        </pc:sldMkLst>
      </pc:sldChg>
      <pc:sldChg chg="modSp mod">
        <pc:chgData name="Xavier Arola" userId="7602816b-230a-426e-8eaf-9f7c32eee040" providerId="ADAL" clId="{0226BE8E-0165-4CAE-B913-FAF9334DE81A}" dt="2025-11-20T09:32:00.139" v="8" actId="113"/>
        <pc:sldMkLst>
          <pc:docMk/>
          <pc:sldMk cId="784641722" sldId="360"/>
        </pc:sldMkLst>
        <pc:spChg chg="mod">
          <ac:chgData name="Xavier Arola" userId="7602816b-230a-426e-8eaf-9f7c32eee040" providerId="ADAL" clId="{0226BE8E-0165-4CAE-B913-FAF9334DE81A}" dt="2025-11-20T09:32:00.139" v="8" actId="113"/>
          <ac:spMkLst>
            <pc:docMk/>
            <pc:sldMk cId="784641722" sldId="360"/>
            <ac:spMk id="16" creationId="{61CD27A9-425F-947D-2BB6-2D2AF7225F34}"/>
          </ac:spMkLst>
        </pc:spChg>
      </pc:sldChg>
      <pc:sldChg chg="del">
        <pc:chgData name="Xavier Arola" userId="7602816b-230a-426e-8eaf-9f7c32eee040" providerId="ADAL" clId="{0226BE8E-0165-4CAE-B913-FAF9334DE81A}" dt="2025-11-20T09:32:44.786" v="9" actId="47"/>
        <pc:sldMkLst>
          <pc:docMk/>
          <pc:sldMk cId="3853699448" sldId="363"/>
        </pc:sldMkLst>
      </pc:sldChg>
      <pc:sldChg chg="del">
        <pc:chgData name="Xavier Arola" userId="7602816b-230a-426e-8eaf-9f7c32eee040" providerId="ADAL" clId="{0226BE8E-0165-4CAE-B913-FAF9334DE81A}" dt="2025-11-20T09:33:08.457" v="10" actId="47"/>
        <pc:sldMkLst>
          <pc:docMk/>
          <pc:sldMk cId="2192644191" sldId="368"/>
        </pc:sldMkLst>
      </pc:sldChg>
      <pc:sldChg chg="del">
        <pc:chgData name="Xavier Arola" userId="7602816b-230a-426e-8eaf-9f7c32eee040" providerId="ADAL" clId="{0226BE8E-0165-4CAE-B913-FAF9334DE81A}" dt="2025-11-20T09:33:10.662" v="11" actId="47"/>
        <pc:sldMkLst>
          <pc:docMk/>
          <pc:sldMk cId="522907239" sldId="369"/>
        </pc:sldMkLst>
      </pc:sldChg>
      <pc:sldChg chg="modSp mod">
        <pc:chgData name="Xavier Arola" userId="7602816b-230a-426e-8eaf-9f7c32eee040" providerId="ADAL" clId="{0226BE8E-0165-4CAE-B913-FAF9334DE81A}" dt="2025-11-20T09:33:23.374" v="12" actId="113"/>
        <pc:sldMkLst>
          <pc:docMk/>
          <pc:sldMk cId="3577581922" sldId="370"/>
        </pc:sldMkLst>
        <pc:spChg chg="mod">
          <ac:chgData name="Xavier Arola" userId="7602816b-230a-426e-8eaf-9f7c32eee040" providerId="ADAL" clId="{0226BE8E-0165-4CAE-B913-FAF9334DE81A}" dt="2025-11-20T09:33:23.374" v="12" actId="113"/>
          <ac:spMkLst>
            <pc:docMk/>
            <pc:sldMk cId="3577581922" sldId="370"/>
            <ac:spMk id="11" creationId="{D96E7A61-B53C-E899-FE1C-EA5BDDD1F854}"/>
          </ac:spMkLst>
        </pc:spChg>
      </pc:sldChg>
      <pc:sldChg chg="modSp mod">
        <pc:chgData name="Xavier Arola" userId="7602816b-230a-426e-8eaf-9f7c32eee040" providerId="ADAL" clId="{0226BE8E-0165-4CAE-B913-FAF9334DE81A}" dt="2025-11-20T09:33:47.414" v="19" actId="6549"/>
        <pc:sldMkLst>
          <pc:docMk/>
          <pc:sldMk cId="800301094" sldId="371"/>
        </pc:sldMkLst>
        <pc:spChg chg="mod">
          <ac:chgData name="Xavier Arola" userId="7602816b-230a-426e-8eaf-9f7c32eee040" providerId="ADAL" clId="{0226BE8E-0165-4CAE-B913-FAF9334DE81A}" dt="2025-11-20T09:33:47.414" v="19" actId="6549"/>
          <ac:spMkLst>
            <pc:docMk/>
            <pc:sldMk cId="800301094" sldId="371"/>
            <ac:spMk id="11" creationId="{D96E7A61-B53C-E899-FE1C-EA5BDDD1F854}"/>
          </ac:spMkLst>
        </pc:spChg>
      </pc:sldChg>
      <pc:sldChg chg="modSp mod">
        <pc:chgData name="Xavier Arola" userId="7602816b-230a-426e-8eaf-9f7c32eee040" providerId="ADAL" clId="{0226BE8E-0165-4CAE-B913-FAF9334DE81A}" dt="2025-11-20T09:35:38.175" v="22"/>
        <pc:sldMkLst>
          <pc:docMk/>
          <pc:sldMk cId="801737100" sldId="379"/>
        </pc:sldMkLst>
        <pc:spChg chg="mod">
          <ac:chgData name="Xavier Arola" userId="7602816b-230a-426e-8eaf-9f7c32eee040" providerId="ADAL" clId="{0226BE8E-0165-4CAE-B913-FAF9334DE81A}" dt="2025-11-20T09:35:38.175" v="22"/>
          <ac:spMkLst>
            <pc:docMk/>
            <pc:sldMk cId="801737100" sldId="379"/>
            <ac:spMk id="11" creationId="{D96E7A61-B53C-E899-FE1C-EA5BDDD1F854}"/>
          </ac:spMkLst>
        </pc:spChg>
      </pc:sldChg>
      <pc:sldChg chg="modSp">
        <pc:chgData name="Xavier Arola" userId="7602816b-230a-426e-8eaf-9f7c32eee040" providerId="ADAL" clId="{0226BE8E-0165-4CAE-B913-FAF9334DE81A}" dt="2025-11-20T09:36:20.140" v="23" actId="1076"/>
        <pc:sldMkLst>
          <pc:docMk/>
          <pc:sldMk cId="493756118" sldId="381"/>
        </pc:sldMkLst>
        <pc:picChg chg="mod">
          <ac:chgData name="Xavier Arola" userId="7602816b-230a-426e-8eaf-9f7c32eee040" providerId="ADAL" clId="{0226BE8E-0165-4CAE-B913-FAF9334DE81A}" dt="2025-11-20T09:36:20.140" v="23" actId="1076"/>
          <ac:picMkLst>
            <pc:docMk/>
            <pc:sldMk cId="493756118" sldId="381"/>
            <ac:picMk id="11" creationId="{A9EF337B-231E-62ED-E3DA-3CE27CF86DDD}"/>
          </ac:picMkLst>
        </pc:picChg>
      </pc:sldChg>
      <pc:sldChg chg="modSp mod">
        <pc:chgData name="Xavier Arola" userId="7602816b-230a-426e-8eaf-9f7c32eee040" providerId="ADAL" clId="{0226BE8E-0165-4CAE-B913-FAF9334DE81A}" dt="2025-11-20T09:38:26.338" v="124" actId="14100"/>
        <pc:sldMkLst>
          <pc:docMk/>
          <pc:sldMk cId="2412638604" sldId="383"/>
        </pc:sldMkLst>
        <pc:spChg chg="mod">
          <ac:chgData name="Xavier Arola" userId="7602816b-230a-426e-8eaf-9f7c32eee040" providerId="ADAL" clId="{0226BE8E-0165-4CAE-B913-FAF9334DE81A}" dt="2025-11-20T09:38:26.338" v="124" actId="14100"/>
          <ac:spMkLst>
            <pc:docMk/>
            <pc:sldMk cId="2412638604" sldId="383"/>
            <ac:spMk id="4" creationId="{11626B29-A00A-4EC4-B849-DACF8BFCA82D}"/>
          </ac:spMkLst>
        </pc:spChg>
        <pc:spChg chg="mod">
          <ac:chgData name="Xavier Arola" userId="7602816b-230a-426e-8eaf-9f7c32eee040" providerId="ADAL" clId="{0226BE8E-0165-4CAE-B913-FAF9334DE81A}" dt="2025-11-20T09:37:56.135" v="88" actId="113"/>
          <ac:spMkLst>
            <pc:docMk/>
            <pc:sldMk cId="2412638604" sldId="383"/>
            <ac:spMk id="11" creationId="{D96E7A61-B53C-E899-FE1C-EA5BDDD1F854}"/>
          </ac:spMkLst>
        </pc:spChg>
      </pc:sldChg>
      <pc:sldChg chg="modSp mod">
        <pc:chgData name="Xavier Arola" userId="7602816b-230a-426e-8eaf-9f7c32eee040" providerId="ADAL" clId="{0226BE8E-0165-4CAE-B913-FAF9334DE81A}" dt="2025-11-20T09:38:55.756" v="166" actId="6549"/>
        <pc:sldMkLst>
          <pc:docMk/>
          <pc:sldMk cId="4160567950" sldId="384"/>
        </pc:sldMkLst>
        <pc:spChg chg="mod">
          <ac:chgData name="Xavier Arola" userId="7602816b-230a-426e-8eaf-9f7c32eee040" providerId="ADAL" clId="{0226BE8E-0165-4CAE-B913-FAF9334DE81A}" dt="2025-11-20T09:38:55.756" v="166" actId="6549"/>
          <ac:spMkLst>
            <pc:docMk/>
            <pc:sldMk cId="4160567950" sldId="384"/>
            <ac:spMk id="12" creationId="{8EBE420F-0C6B-B71A-9491-EA3E95588173}"/>
          </ac:spMkLst>
        </pc:spChg>
      </pc:sldChg>
      <pc:sldChg chg="modSp mod">
        <pc:chgData name="Xavier Arola" userId="7602816b-230a-426e-8eaf-9f7c32eee040" providerId="ADAL" clId="{0226BE8E-0165-4CAE-B913-FAF9334DE81A}" dt="2025-11-20T09:42:28.586" v="214" actId="108"/>
        <pc:sldMkLst>
          <pc:docMk/>
          <pc:sldMk cId="803711884" sldId="385"/>
        </pc:sldMkLst>
        <pc:spChg chg="mod">
          <ac:chgData name="Xavier Arola" userId="7602816b-230a-426e-8eaf-9f7c32eee040" providerId="ADAL" clId="{0226BE8E-0165-4CAE-B913-FAF9334DE81A}" dt="2025-11-20T09:42:28.586" v="214" actId="108"/>
          <ac:spMkLst>
            <pc:docMk/>
            <pc:sldMk cId="803711884" sldId="385"/>
            <ac:spMk id="14" creationId="{02B19ED7-2653-DD6A-1C02-DD40665AD012}"/>
          </ac:spMkLst>
        </pc:spChg>
      </pc:sldChg>
      <pc:sldChg chg="modSp mod">
        <pc:chgData name="Xavier Arola" userId="7602816b-230a-426e-8eaf-9f7c32eee040" providerId="ADAL" clId="{0226BE8E-0165-4CAE-B913-FAF9334DE81A}" dt="2025-11-20T09:44:22.399" v="225" actId="6549"/>
        <pc:sldMkLst>
          <pc:docMk/>
          <pc:sldMk cId="1762057181" sldId="386"/>
        </pc:sldMkLst>
        <pc:spChg chg="mod">
          <ac:chgData name="Xavier Arola" userId="7602816b-230a-426e-8eaf-9f7c32eee040" providerId="ADAL" clId="{0226BE8E-0165-4CAE-B913-FAF9334DE81A}" dt="2025-11-20T09:44:22.399" v="225" actId="6549"/>
          <ac:spMkLst>
            <pc:docMk/>
            <pc:sldMk cId="1762057181" sldId="386"/>
            <ac:spMk id="14" creationId="{02B19ED7-2653-DD6A-1C02-DD40665AD012}"/>
          </ac:spMkLst>
        </pc:spChg>
      </pc:sldChg>
      <pc:sldChg chg="modSp mod">
        <pc:chgData name="Xavier Arola" userId="7602816b-230a-426e-8eaf-9f7c32eee040" providerId="ADAL" clId="{0226BE8E-0165-4CAE-B913-FAF9334DE81A}" dt="2025-11-20T09:44:58.575" v="260" actId="6549"/>
        <pc:sldMkLst>
          <pc:docMk/>
          <pc:sldMk cId="3711914389" sldId="388"/>
        </pc:sldMkLst>
        <pc:spChg chg="mod">
          <ac:chgData name="Xavier Arola" userId="7602816b-230a-426e-8eaf-9f7c32eee040" providerId="ADAL" clId="{0226BE8E-0165-4CAE-B913-FAF9334DE81A}" dt="2025-11-20T09:44:58.575" v="260" actId="6549"/>
          <ac:spMkLst>
            <pc:docMk/>
            <pc:sldMk cId="3711914389" sldId="388"/>
            <ac:spMk id="14" creationId="{02B19ED7-2653-DD6A-1C02-DD40665AD012}"/>
          </ac:spMkLst>
        </pc:spChg>
      </pc:sldChg>
      <pc:sldChg chg="modSp add mod ord">
        <pc:chgData name="Xavier Arola" userId="7602816b-230a-426e-8eaf-9f7c32eee040" providerId="ADAL" clId="{0226BE8E-0165-4CAE-B913-FAF9334DE81A}" dt="2025-11-20T09:37:14.990" v="57"/>
        <pc:sldMkLst>
          <pc:docMk/>
          <pc:sldMk cId="2274047389" sldId="390"/>
        </pc:sldMkLst>
        <pc:spChg chg="mod">
          <ac:chgData name="Xavier Arola" userId="7602816b-230a-426e-8eaf-9f7c32eee040" providerId="ADAL" clId="{0226BE8E-0165-4CAE-B913-FAF9334DE81A}" dt="2025-11-20T09:36:45.217" v="55" actId="20577"/>
          <ac:spMkLst>
            <pc:docMk/>
            <pc:sldMk cId="2274047389" sldId="390"/>
            <ac:spMk id="11" creationId="{FB6B42B8-98A3-C5FA-0436-E0ADCCF04F3A}"/>
          </ac:spMkLst>
        </pc:spChg>
      </pc:sldChg>
    </pc:docChg>
  </pc:docChgLst>
  <pc:docChgLst>
    <pc:chgData clId="Web-{6AF64849-A4E5-7658-427B-52A8DD07DAAB}"/>
    <pc:docChg chg="modSld">
      <pc:chgData name="" userId="" providerId="" clId="Web-{6AF64849-A4E5-7658-427B-52A8DD07DAAB}" dt="2025-11-20T08:38:47.474" v="8" actId="20577"/>
      <pc:docMkLst>
        <pc:docMk/>
      </pc:docMkLst>
      <pc:sldChg chg="modSp">
        <pc:chgData name="" userId="" providerId="" clId="Web-{6AF64849-A4E5-7658-427B-52A8DD07DAAB}" dt="2025-11-20T08:38:47.474" v="8" actId="20577"/>
        <pc:sldMkLst>
          <pc:docMk/>
          <pc:sldMk cId="2019447892" sldId="323"/>
        </pc:sldMkLst>
        <pc:spChg chg="mod">
          <ac:chgData name="" userId="" providerId="" clId="Web-{6AF64849-A4E5-7658-427B-52A8DD07DAAB}" dt="2025-11-20T08:38:47.474" v="8" actId="20577"/>
          <ac:spMkLst>
            <pc:docMk/>
            <pc:sldMk cId="2019447892" sldId="323"/>
            <ac:spMk id="7" creationId="{CFA69862-AEC8-44C2-8F67-3EDD4CD638B9}"/>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7E8F0F-D0A7-43E6-813D-0117B8A00396}" type="doc">
      <dgm:prSet loTypeId="urn:microsoft.com/office/officeart/2005/8/layout/hProcess9" loCatId="process" qsTypeId="urn:microsoft.com/office/officeart/2005/8/quickstyle/simple1" qsCatId="simple" csTypeId="urn:microsoft.com/office/officeart/2005/8/colors/accent1_2" csCatId="accent1" phldr="1"/>
      <dgm:spPr/>
    </dgm:pt>
    <dgm:pt modelId="{3238575D-DE2A-48B2-B305-9D150CECB3FF}">
      <dgm:prSet phldrT="[Texto]"/>
      <dgm:spPr/>
      <dgm:t>
        <a:bodyPr/>
        <a:lstStyle/>
        <a:p>
          <a:r>
            <a:rPr lang="es-ES" dirty="0"/>
            <a:t>THE WHY? </a:t>
          </a:r>
          <a:r>
            <a:rPr lang="es-ES"/>
            <a:t>MISION AND VISION</a:t>
          </a:r>
          <a:endParaRPr lang="es-ES" dirty="0"/>
        </a:p>
      </dgm:t>
    </dgm:pt>
    <dgm:pt modelId="{DEA83DAC-2ADA-4CC7-A2D9-939FC162789B}" type="parTrans" cxnId="{67E99318-A7C8-49B1-91FF-ADF25634FFB2}">
      <dgm:prSet/>
      <dgm:spPr/>
      <dgm:t>
        <a:bodyPr/>
        <a:lstStyle/>
        <a:p>
          <a:endParaRPr lang="es-ES"/>
        </a:p>
      </dgm:t>
    </dgm:pt>
    <dgm:pt modelId="{A28B9A98-858E-4457-A95E-BE7EC02C298A}" type="sibTrans" cxnId="{67E99318-A7C8-49B1-91FF-ADF25634FFB2}">
      <dgm:prSet/>
      <dgm:spPr/>
      <dgm:t>
        <a:bodyPr/>
        <a:lstStyle/>
        <a:p>
          <a:endParaRPr lang="es-ES"/>
        </a:p>
      </dgm:t>
    </dgm:pt>
    <dgm:pt modelId="{F5236CD8-DF84-4CA7-938C-FF9579A1C82B}">
      <dgm:prSet phldrT="[Texto]"/>
      <dgm:spPr/>
      <dgm:t>
        <a:bodyPr/>
        <a:lstStyle/>
        <a:p>
          <a:r>
            <a:rPr lang="es-ES" dirty="0"/>
            <a:t>THE CANVAS. BUSINESS MODEL GENERATION. THE IDEA</a:t>
          </a:r>
        </a:p>
      </dgm:t>
    </dgm:pt>
    <dgm:pt modelId="{0B86E1C6-658E-4789-991E-01D0FC70DC88}" type="parTrans" cxnId="{6C80C486-1A40-4BCF-89FB-D35D8BAE8A60}">
      <dgm:prSet/>
      <dgm:spPr/>
      <dgm:t>
        <a:bodyPr/>
        <a:lstStyle/>
        <a:p>
          <a:endParaRPr lang="es-ES"/>
        </a:p>
      </dgm:t>
    </dgm:pt>
    <dgm:pt modelId="{DF981E05-EC8E-4C44-9AF9-FF57F2024B6A}" type="sibTrans" cxnId="{6C80C486-1A40-4BCF-89FB-D35D8BAE8A60}">
      <dgm:prSet/>
      <dgm:spPr/>
      <dgm:t>
        <a:bodyPr/>
        <a:lstStyle/>
        <a:p>
          <a:endParaRPr lang="es-ES"/>
        </a:p>
      </dgm:t>
    </dgm:pt>
    <dgm:pt modelId="{8E041174-316D-4F7F-B73E-5B232752E26C}">
      <dgm:prSet phldrT="[Texto]"/>
      <dgm:spPr/>
      <dgm:t>
        <a:bodyPr/>
        <a:lstStyle/>
        <a:p>
          <a:r>
            <a:rPr lang="es-ES" dirty="0"/>
            <a:t>THE BUSINESS PLAN</a:t>
          </a:r>
        </a:p>
      </dgm:t>
    </dgm:pt>
    <dgm:pt modelId="{8D214D46-AA75-4980-8CA2-D94BEB24DEF0}" type="parTrans" cxnId="{8E13B85D-D36C-4B37-BA67-1E5E350DC9EA}">
      <dgm:prSet/>
      <dgm:spPr/>
      <dgm:t>
        <a:bodyPr/>
        <a:lstStyle/>
        <a:p>
          <a:endParaRPr lang="es-ES"/>
        </a:p>
      </dgm:t>
    </dgm:pt>
    <dgm:pt modelId="{39CBA7FB-EEEE-40E9-B5E9-5104AE42A6BE}" type="sibTrans" cxnId="{8E13B85D-D36C-4B37-BA67-1E5E350DC9EA}">
      <dgm:prSet/>
      <dgm:spPr/>
      <dgm:t>
        <a:bodyPr/>
        <a:lstStyle/>
        <a:p>
          <a:endParaRPr lang="es-ES"/>
        </a:p>
      </dgm:t>
    </dgm:pt>
    <dgm:pt modelId="{9F95BFB0-5099-43DA-8262-F0BC7EFFAEAA}" type="pres">
      <dgm:prSet presAssocID="{C37E8F0F-D0A7-43E6-813D-0117B8A00396}" presName="CompostProcess" presStyleCnt="0">
        <dgm:presLayoutVars>
          <dgm:dir/>
          <dgm:resizeHandles val="exact"/>
        </dgm:presLayoutVars>
      </dgm:prSet>
      <dgm:spPr/>
    </dgm:pt>
    <dgm:pt modelId="{7F9549FB-0793-4B8C-89A5-E4B6E1358288}" type="pres">
      <dgm:prSet presAssocID="{C37E8F0F-D0A7-43E6-813D-0117B8A00396}" presName="arrow" presStyleLbl="bgShp" presStyleIdx="0" presStyleCnt="1"/>
      <dgm:spPr/>
    </dgm:pt>
    <dgm:pt modelId="{2DB51B8B-3048-4872-A6B8-4FF8D0EF52FB}" type="pres">
      <dgm:prSet presAssocID="{C37E8F0F-D0A7-43E6-813D-0117B8A00396}" presName="linearProcess" presStyleCnt="0"/>
      <dgm:spPr/>
    </dgm:pt>
    <dgm:pt modelId="{C1B3C36E-E20B-4562-837E-2609CE3E65B5}" type="pres">
      <dgm:prSet presAssocID="{3238575D-DE2A-48B2-B305-9D150CECB3FF}" presName="textNode" presStyleLbl="node1" presStyleIdx="0" presStyleCnt="3">
        <dgm:presLayoutVars>
          <dgm:bulletEnabled val="1"/>
        </dgm:presLayoutVars>
      </dgm:prSet>
      <dgm:spPr/>
    </dgm:pt>
    <dgm:pt modelId="{90A1251F-3E65-4FC2-88B3-B91A064E0629}" type="pres">
      <dgm:prSet presAssocID="{A28B9A98-858E-4457-A95E-BE7EC02C298A}" presName="sibTrans" presStyleCnt="0"/>
      <dgm:spPr/>
    </dgm:pt>
    <dgm:pt modelId="{5910B72A-8726-4EBB-AE54-B16182CB7241}" type="pres">
      <dgm:prSet presAssocID="{F5236CD8-DF84-4CA7-938C-FF9579A1C82B}" presName="textNode" presStyleLbl="node1" presStyleIdx="1" presStyleCnt="3">
        <dgm:presLayoutVars>
          <dgm:bulletEnabled val="1"/>
        </dgm:presLayoutVars>
      </dgm:prSet>
      <dgm:spPr/>
    </dgm:pt>
    <dgm:pt modelId="{175F6990-C6C7-4A54-87E2-6302513E7662}" type="pres">
      <dgm:prSet presAssocID="{DF981E05-EC8E-4C44-9AF9-FF57F2024B6A}" presName="sibTrans" presStyleCnt="0"/>
      <dgm:spPr/>
    </dgm:pt>
    <dgm:pt modelId="{CA23A1B5-49AE-4D46-9EAB-F218A0C74CFE}" type="pres">
      <dgm:prSet presAssocID="{8E041174-316D-4F7F-B73E-5B232752E26C}" presName="textNode" presStyleLbl="node1" presStyleIdx="2" presStyleCnt="3">
        <dgm:presLayoutVars>
          <dgm:bulletEnabled val="1"/>
        </dgm:presLayoutVars>
      </dgm:prSet>
      <dgm:spPr/>
    </dgm:pt>
  </dgm:ptLst>
  <dgm:cxnLst>
    <dgm:cxn modelId="{67E99318-A7C8-49B1-91FF-ADF25634FFB2}" srcId="{C37E8F0F-D0A7-43E6-813D-0117B8A00396}" destId="{3238575D-DE2A-48B2-B305-9D150CECB3FF}" srcOrd="0" destOrd="0" parTransId="{DEA83DAC-2ADA-4CC7-A2D9-939FC162789B}" sibTransId="{A28B9A98-858E-4457-A95E-BE7EC02C298A}"/>
    <dgm:cxn modelId="{C705032F-D8B7-42EC-A35B-ECCE96BD0C72}" type="presOf" srcId="{3238575D-DE2A-48B2-B305-9D150CECB3FF}" destId="{C1B3C36E-E20B-4562-837E-2609CE3E65B5}" srcOrd="0" destOrd="0" presId="urn:microsoft.com/office/officeart/2005/8/layout/hProcess9"/>
    <dgm:cxn modelId="{295BA53E-1D24-4E83-B629-C364BC15DA3E}" type="presOf" srcId="{C37E8F0F-D0A7-43E6-813D-0117B8A00396}" destId="{9F95BFB0-5099-43DA-8262-F0BC7EFFAEAA}" srcOrd="0" destOrd="0" presId="urn:microsoft.com/office/officeart/2005/8/layout/hProcess9"/>
    <dgm:cxn modelId="{8E13B85D-D36C-4B37-BA67-1E5E350DC9EA}" srcId="{C37E8F0F-D0A7-43E6-813D-0117B8A00396}" destId="{8E041174-316D-4F7F-B73E-5B232752E26C}" srcOrd="2" destOrd="0" parTransId="{8D214D46-AA75-4980-8CA2-D94BEB24DEF0}" sibTransId="{39CBA7FB-EEEE-40E9-B5E9-5104AE42A6BE}"/>
    <dgm:cxn modelId="{A6609864-C426-409C-8B35-AAC7C8A94677}" type="presOf" srcId="{8E041174-316D-4F7F-B73E-5B232752E26C}" destId="{CA23A1B5-49AE-4D46-9EAB-F218A0C74CFE}" srcOrd="0" destOrd="0" presId="urn:microsoft.com/office/officeart/2005/8/layout/hProcess9"/>
    <dgm:cxn modelId="{6C80C486-1A40-4BCF-89FB-D35D8BAE8A60}" srcId="{C37E8F0F-D0A7-43E6-813D-0117B8A00396}" destId="{F5236CD8-DF84-4CA7-938C-FF9579A1C82B}" srcOrd="1" destOrd="0" parTransId="{0B86E1C6-658E-4789-991E-01D0FC70DC88}" sibTransId="{DF981E05-EC8E-4C44-9AF9-FF57F2024B6A}"/>
    <dgm:cxn modelId="{3EF4A1A2-8EF1-4F49-8886-34C743D9AC06}" type="presOf" srcId="{F5236CD8-DF84-4CA7-938C-FF9579A1C82B}" destId="{5910B72A-8726-4EBB-AE54-B16182CB7241}" srcOrd="0" destOrd="0" presId="urn:microsoft.com/office/officeart/2005/8/layout/hProcess9"/>
    <dgm:cxn modelId="{1D7FB513-159E-4E85-B55D-00BA0E705866}" type="presParOf" srcId="{9F95BFB0-5099-43DA-8262-F0BC7EFFAEAA}" destId="{7F9549FB-0793-4B8C-89A5-E4B6E1358288}" srcOrd="0" destOrd="0" presId="urn:microsoft.com/office/officeart/2005/8/layout/hProcess9"/>
    <dgm:cxn modelId="{6E00F8AD-29F1-4E20-B8E5-D62D8234C8CD}" type="presParOf" srcId="{9F95BFB0-5099-43DA-8262-F0BC7EFFAEAA}" destId="{2DB51B8B-3048-4872-A6B8-4FF8D0EF52FB}" srcOrd="1" destOrd="0" presId="urn:microsoft.com/office/officeart/2005/8/layout/hProcess9"/>
    <dgm:cxn modelId="{1F4622AD-C05D-436E-9682-D6B981DC5AC3}" type="presParOf" srcId="{2DB51B8B-3048-4872-A6B8-4FF8D0EF52FB}" destId="{C1B3C36E-E20B-4562-837E-2609CE3E65B5}" srcOrd="0" destOrd="0" presId="urn:microsoft.com/office/officeart/2005/8/layout/hProcess9"/>
    <dgm:cxn modelId="{A0A3692D-1E8C-4443-9691-ED7C85989BB7}" type="presParOf" srcId="{2DB51B8B-3048-4872-A6B8-4FF8D0EF52FB}" destId="{90A1251F-3E65-4FC2-88B3-B91A064E0629}" srcOrd="1" destOrd="0" presId="urn:microsoft.com/office/officeart/2005/8/layout/hProcess9"/>
    <dgm:cxn modelId="{8FAFE074-206E-402D-8072-D2F25EE093E2}" type="presParOf" srcId="{2DB51B8B-3048-4872-A6B8-4FF8D0EF52FB}" destId="{5910B72A-8726-4EBB-AE54-B16182CB7241}" srcOrd="2" destOrd="0" presId="urn:microsoft.com/office/officeart/2005/8/layout/hProcess9"/>
    <dgm:cxn modelId="{A36DB0CE-6A97-4C2B-97FD-AC3F0EFB17EF}" type="presParOf" srcId="{2DB51B8B-3048-4872-A6B8-4FF8D0EF52FB}" destId="{175F6990-C6C7-4A54-87E2-6302513E7662}" srcOrd="3" destOrd="0" presId="urn:microsoft.com/office/officeart/2005/8/layout/hProcess9"/>
    <dgm:cxn modelId="{EF61B0DF-4B89-4594-8405-BA057F011349}" type="presParOf" srcId="{2DB51B8B-3048-4872-A6B8-4FF8D0EF52FB}" destId="{CA23A1B5-49AE-4D46-9EAB-F218A0C74CFE}" srcOrd="4" destOrd="0" presId="urn:microsoft.com/office/officeart/2005/8/layout/hProcess9"/>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9549FB-0793-4B8C-89A5-E4B6E1358288}">
      <dsp:nvSpPr>
        <dsp:cNvPr id="0" name=""/>
        <dsp:cNvSpPr/>
      </dsp:nvSpPr>
      <dsp:spPr>
        <a:xfrm>
          <a:off x="668371" y="0"/>
          <a:ext cx="7574873" cy="3073939"/>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1B3C36E-E20B-4562-837E-2609CE3E65B5}">
      <dsp:nvSpPr>
        <dsp:cNvPr id="0" name=""/>
        <dsp:cNvSpPr/>
      </dsp:nvSpPr>
      <dsp:spPr>
        <a:xfrm>
          <a:off x="9573" y="922181"/>
          <a:ext cx="2868426" cy="122957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s-ES" sz="2100" kern="1200" dirty="0"/>
            <a:t>THE WHY? </a:t>
          </a:r>
          <a:r>
            <a:rPr lang="es-ES" sz="2100" kern="1200"/>
            <a:t>MISION AND VISION</a:t>
          </a:r>
          <a:endParaRPr lang="es-ES" sz="2100" kern="1200" dirty="0"/>
        </a:p>
      </dsp:txBody>
      <dsp:txXfrm>
        <a:off x="69596" y="982204"/>
        <a:ext cx="2748380" cy="1109529"/>
      </dsp:txXfrm>
    </dsp:sp>
    <dsp:sp modelId="{5910B72A-8726-4EBB-AE54-B16182CB7241}">
      <dsp:nvSpPr>
        <dsp:cNvPr id="0" name=""/>
        <dsp:cNvSpPr/>
      </dsp:nvSpPr>
      <dsp:spPr>
        <a:xfrm>
          <a:off x="3021594" y="922181"/>
          <a:ext cx="2868426" cy="122957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s-ES" sz="2100" kern="1200" dirty="0"/>
            <a:t>THE CANVAS. BUSINESS MODEL GENERATION. THE IDEA</a:t>
          </a:r>
        </a:p>
      </dsp:txBody>
      <dsp:txXfrm>
        <a:off x="3081617" y="982204"/>
        <a:ext cx="2748380" cy="1109529"/>
      </dsp:txXfrm>
    </dsp:sp>
    <dsp:sp modelId="{CA23A1B5-49AE-4D46-9EAB-F218A0C74CFE}">
      <dsp:nvSpPr>
        <dsp:cNvPr id="0" name=""/>
        <dsp:cNvSpPr/>
      </dsp:nvSpPr>
      <dsp:spPr>
        <a:xfrm>
          <a:off x="6033616" y="922181"/>
          <a:ext cx="2868426" cy="122957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s-ES" sz="2100" kern="1200" dirty="0"/>
            <a:t>THE BUSINESS PLAN</a:t>
          </a:r>
        </a:p>
      </dsp:txBody>
      <dsp:txXfrm>
        <a:off x="6093639" y="982204"/>
        <a:ext cx="2748380" cy="1109529"/>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E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4FBDDD-CDF2-E64A-9319-D01C6A5CBE4E}" type="datetimeFigureOut">
              <a:rPr lang="en-ES" smtClean="0"/>
              <a:t>11/20/2025</a:t>
            </a:fld>
            <a:endParaRPr lang="en-E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E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E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E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EF54F7-A847-B444-B2CB-2604558DED8A}" type="slidenum">
              <a:rPr lang="en-ES" smtClean="0"/>
              <a:t>‹Nº›</a:t>
            </a:fld>
            <a:endParaRPr lang="en-ES"/>
          </a:p>
        </p:txBody>
      </p:sp>
    </p:spTree>
    <p:extLst>
      <p:ext uri="{BB962C8B-B14F-4D97-AF65-F5344CB8AC3E}">
        <p14:creationId xmlns:p14="http://schemas.microsoft.com/office/powerpoint/2010/main" val="40332649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402A46FC-E0A6-4849-A9A1-27499CF7650A}"/>
              </a:ext>
            </a:extLst>
          </p:cNvPr>
          <p:cNvPicPr>
            <a:picLocks noChangeAspect="1"/>
          </p:cNvPicPr>
          <p:nvPr userDrawn="1"/>
        </p:nvPicPr>
        <p:blipFill>
          <a:blip r:embed="rId2"/>
          <a:stretch>
            <a:fillRect/>
          </a:stretch>
        </p:blipFill>
        <p:spPr>
          <a:xfrm>
            <a:off x="9985405" y="6261264"/>
            <a:ext cx="9144" cy="371857"/>
          </a:xfrm>
          <a:prstGeom prst="rect">
            <a:avLst/>
          </a:prstGeom>
        </p:spPr>
      </p:pic>
      <p:sp>
        <p:nvSpPr>
          <p:cNvPr id="8" name="CuadroTexto 7">
            <a:extLst>
              <a:ext uri="{FF2B5EF4-FFF2-40B4-BE49-F238E27FC236}">
                <a16:creationId xmlns:a16="http://schemas.microsoft.com/office/drawing/2014/main" id="{3321D947-E9F2-4156-83AB-FDAF8EFAAD52}"/>
              </a:ext>
            </a:extLst>
          </p:cNvPr>
          <p:cNvSpPr txBox="1"/>
          <p:nvPr userDrawn="1"/>
        </p:nvSpPr>
        <p:spPr>
          <a:xfrm>
            <a:off x="9994549" y="6294567"/>
            <a:ext cx="3643604" cy="338554"/>
          </a:xfrm>
          <a:prstGeom prst="rect">
            <a:avLst/>
          </a:prstGeom>
          <a:noFill/>
        </p:spPr>
        <p:txBody>
          <a:bodyPr wrap="square" rtlCol="0">
            <a:spAutoFit/>
          </a:bodyPr>
          <a:lstStyle/>
          <a:p>
            <a:r>
              <a:rPr lang="en-GB" sz="800" dirty="0">
                <a:latin typeface="Arial" panose="020B0604020202020204" pitchFamily="34" charset="0"/>
                <a:cs typeface="Arial" panose="020B0604020202020204" pitchFamily="34" charset="0"/>
              </a:rPr>
              <a:t>info@global-business-school.org</a:t>
            </a:r>
          </a:p>
          <a:p>
            <a:r>
              <a:rPr lang="en-GB" sz="800" dirty="0">
                <a:latin typeface="Arial" panose="020B0604020202020204" pitchFamily="34" charset="0"/>
                <a:cs typeface="Arial" panose="020B0604020202020204" pitchFamily="34" charset="0"/>
              </a:rPr>
              <a:t>+34 930 086 588</a:t>
            </a:r>
          </a:p>
        </p:txBody>
      </p:sp>
      <p:sp>
        <p:nvSpPr>
          <p:cNvPr id="9" name="CuadroTexto 8">
            <a:extLst>
              <a:ext uri="{FF2B5EF4-FFF2-40B4-BE49-F238E27FC236}">
                <a16:creationId xmlns:a16="http://schemas.microsoft.com/office/drawing/2014/main" id="{F49AB555-5BA7-4C48-930B-DF75E39B2F06}"/>
              </a:ext>
            </a:extLst>
          </p:cNvPr>
          <p:cNvSpPr txBox="1"/>
          <p:nvPr userDrawn="1"/>
        </p:nvSpPr>
        <p:spPr>
          <a:xfrm>
            <a:off x="7460022" y="6312064"/>
            <a:ext cx="2813180" cy="338554"/>
          </a:xfrm>
          <a:prstGeom prst="rect">
            <a:avLst/>
          </a:prstGeom>
          <a:noFill/>
        </p:spPr>
        <p:txBody>
          <a:bodyPr wrap="square" rtlCol="0">
            <a:spAutoFit/>
          </a:bodyPr>
          <a:lstStyle/>
          <a:p>
            <a:r>
              <a:rPr lang="es-ES" sz="800" dirty="0">
                <a:latin typeface="Arial" panose="020B0604020202020204" pitchFamily="34" charset="0"/>
                <a:cs typeface="Arial" panose="020B0604020202020204" pitchFamily="34" charset="0"/>
              </a:rPr>
              <a:t>Madrid Campus: C/Numancia, 6 28039 Madrid</a:t>
            </a:r>
          </a:p>
          <a:p>
            <a:r>
              <a:rPr lang="es-ES" sz="800" dirty="0">
                <a:latin typeface="Arial" panose="020B0604020202020204" pitchFamily="34" charset="0"/>
                <a:cs typeface="Arial" panose="020B0604020202020204" pitchFamily="34" charset="0"/>
              </a:rPr>
              <a:t>Barcelona Campus: C/</a:t>
            </a:r>
            <a:r>
              <a:rPr lang="es-ES" sz="800" dirty="0" err="1">
                <a:latin typeface="Arial" panose="020B0604020202020204" pitchFamily="34" charset="0"/>
                <a:cs typeface="Arial" panose="020B0604020202020204" pitchFamily="34" charset="0"/>
              </a:rPr>
              <a:t>Aragó</a:t>
            </a:r>
            <a:r>
              <a:rPr lang="es-ES" sz="800" dirty="0">
                <a:latin typeface="Arial" panose="020B0604020202020204" pitchFamily="34" charset="0"/>
                <a:cs typeface="Arial" panose="020B0604020202020204" pitchFamily="34" charset="0"/>
              </a:rPr>
              <a:t>, 179 08011 Barcelona</a:t>
            </a:r>
            <a:endParaRPr lang="en-GB" sz="800" dirty="0">
              <a:latin typeface="Arial" panose="020B0604020202020204" pitchFamily="34" charset="0"/>
              <a:cs typeface="Arial" panose="020B0604020202020204" pitchFamily="34" charset="0"/>
            </a:endParaRPr>
          </a:p>
        </p:txBody>
      </p:sp>
      <p:pic>
        <p:nvPicPr>
          <p:cNvPr id="10" name="Imagen 9">
            <a:extLst>
              <a:ext uri="{FF2B5EF4-FFF2-40B4-BE49-F238E27FC236}">
                <a16:creationId xmlns:a16="http://schemas.microsoft.com/office/drawing/2014/main" id="{E020E1B2-7CC9-44E0-9D2F-989300763189}"/>
              </a:ext>
            </a:extLst>
          </p:cNvPr>
          <p:cNvPicPr>
            <a:picLocks noChangeAspect="1"/>
          </p:cNvPicPr>
          <p:nvPr userDrawn="1"/>
        </p:nvPicPr>
        <p:blipFill>
          <a:blip r:embed="rId3"/>
          <a:stretch>
            <a:fillRect/>
          </a:stretch>
        </p:blipFill>
        <p:spPr>
          <a:xfrm>
            <a:off x="430832" y="6196510"/>
            <a:ext cx="1031529" cy="454108"/>
          </a:xfrm>
          <a:prstGeom prst="rect">
            <a:avLst/>
          </a:prstGeom>
        </p:spPr>
      </p:pic>
    </p:spTree>
    <p:extLst>
      <p:ext uri="{BB962C8B-B14F-4D97-AF65-F5344CB8AC3E}">
        <p14:creationId xmlns:p14="http://schemas.microsoft.com/office/powerpoint/2010/main" val="8064621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9977410-775D-41E1-A1CC-5439A11EE6BF}"/>
              </a:ext>
            </a:extLst>
          </p:cNvPr>
          <p:cNvSpPr>
            <a:spLocks noGrp="1"/>
          </p:cNvSpPr>
          <p:nvPr>
            <p:ph type="title"/>
          </p:nvPr>
        </p:nvSpPr>
        <p:spPr/>
        <p:txBody>
          <a:bodyPr/>
          <a:lstStyle/>
          <a:p>
            <a:r>
              <a:rPr lang="en-GB"/>
              <a:t>Click to edit Master title style</a:t>
            </a:r>
          </a:p>
        </p:txBody>
      </p:sp>
      <p:sp>
        <p:nvSpPr>
          <p:cNvPr id="3" name="Marcador de texto vertical 2">
            <a:extLst>
              <a:ext uri="{FF2B5EF4-FFF2-40B4-BE49-F238E27FC236}">
                <a16:creationId xmlns:a16="http://schemas.microsoft.com/office/drawing/2014/main" id="{4800301E-41D6-45B7-BA16-AA49EAC8C704}"/>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Marcador de fecha 3">
            <a:extLst>
              <a:ext uri="{FF2B5EF4-FFF2-40B4-BE49-F238E27FC236}">
                <a16:creationId xmlns:a16="http://schemas.microsoft.com/office/drawing/2014/main" id="{BC3490FE-96DD-4FC4-B8E8-9730183D51F1}"/>
              </a:ext>
            </a:extLst>
          </p:cNvPr>
          <p:cNvSpPr>
            <a:spLocks noGrp="1"/>
          </p:cNvSpPr>
          <p:nvPr>
            <p:ph type="dt" sz="half" idx="10"/>
          </p:nvPr>
        </p:nvSpPr>
        <p:spPr/>
        <p:txBody>
          <a:bodyPr/>
          <a:lstStyle/>
          <a:p>
            <a:fld id="{DFB54682-BE6C-44DF-B3A6-20B20BCBE1F8}" type="datetimeFigureOut">
              <a:rPr lang="en-GB" smtClean="0"/>
              <a:t>20/11/2025</a:t>
            </a:fld>
            <a:endParaRPr lang="en-GB"/>
          </a:p>
        </p:txBody>
      </p:sp>
      <p:sp>
        <p:nvSpPr>
          <p:cNvPr id="5" name="Marcador de pie de página 4">
            <a:extLst>
              <a:ext uri="{FF2B5EF4-FFF2-40B4-BE49-F238E27FC236}">
                <a16:creationId xmlns:a16="http://schemas.microsoft.com/office/drawing/2014/main" id="{550923A2-69C6-4C83-A6DE-03A173C4F4E9}"/>
              </a:ext>
            </a:extLst>
          </p:cNvPr>
          <p:cNvSpPr>
            <a:spLocks noGrp="1"/>
          </p:cNvSpPr>
          <p:nvPr>
            <p:ph type="ftr" sz="quarter" idx="11"/>
          </p:nvPr>
        </p:nvSpPr>
        <p:spPr/>
        <p:txBody>
          <a:bodyPr/>
          <a:lstStyle/>
          <a:p>
            <a:endParaRPr lang="en-GB"/>
          </a:p>
        </p:txBody>
      </p:sp>
      <p:sp>
        <p:nvSpPr>
          <p:cNvPr id="6" name="Marcador de número de diapositiva 5">
            <a:extLst>
              <a:ext uri="{FF2B5EF4-FFF2-40B4-BE49-F238E27FC236}">
                <a16:creationId xmlns:a16="http://schemas.microsoft.com/office/drawing/2014/main" id="{EE9EFFB4-79BF-4240-9153-F043A7FE1FFC}"/>
              </a:ext>
            </a:extLst>
          </p:cNvPr>
          <p:cNvSpPr>
            <a:spLocks noGrp="1"/>
          </p:cNvSpPr>
          <p:nvPr>
            <p:ph type="sldNum" sz="quarter" idx="12"/>
          </p:nvPr>
        </p:nvSpPr>
        <p:spPr/>
        <p:txBody>
          <a:bodyPr/>
          <a:lstStyle/>
          <a:p>
            <a:fld id="{BFB261F0-07DB-459E-BC39-FB1FE5DE66D5}" type="slidenum">
              <a:rPr lang="en-GB" smtClean="0"/>
              <a:t>‹Nº›</a:t>
            </a:fld>
            <a:endParaRPr lang="en-GB"/>
          </a:p>
        </p:txBody>
      </p:sp>
    </p:spTree>
    <p:extLst>
      <p:ext uri="{BB962C8B-B14F-4D97-AF65-F5344CB8AC3E}">
        <p14:creationId xmlns:p14="http://schemas.microsoft.com/office/powerpoint/2010/main" val="3614185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B8686289-819F-49AA-8DED-7FEE3E4E3FD8}"/>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Marcador de texto vertical 2">
            <a:extLst>
              <a:ext uri="{FF2B5EF4-FFF2-40B4-BE49-F238E27FC236}">
                <a16:creationId xmlns:a16="http://schemas.microsoft.com/office/drawing/2014/main" id="{5754D067-A68A-4DC4-A84D-D444BEA558EF}"/>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Marcador de fecha 3">
            <a:extLst>
              <a:ext uri="{FF2B5EF4-FFF2-40B4-BE49-F238E27FC236}">
                <a16:creationId xmlns:a16="http://schemas.microsoft.com/office/drawing/2014/main" id="{DC05CEEF-3194-4A36-B649-4A0A9CA887D5}"/>
              </a:ext>
            </a:extLst>
          </p:cNvPr>
          <p:cNvSpPr>
            <a:spLocks noGrp="1"/>
          </p:cNvSpPr>
          <p:nvPr>
            <p:ph type="dt" sz="half" idx="10"/>
          </p:nvPr>
        </p:nvSpPr>
        <p:spPr/>
        <p:txBody>
          <a:bodyPr/>
          <a:lstStyle/>
          <a:p>
            <a:fld id="{DFB54682-BE6C-44DF-B3A6-20B20BCBE1F8}" type="datetimeFigureOut">
              <a:rPr lang="en-GB" smtClean="0"/>
              <a:t>20/11/2025</a:t>
            </a:fld>
            <a:endParaRPr lang="en-GB"/>
          </a:p>
        </p:txBody>
      </p:sp>
      <p:sp>
        <p:nvSpPr>
          <p:cNvPr id="5" name="Marcador de pie de página 4">
            <a:extLst>
              <a:ext uri="{FF2B5EF4-FFF2-40B4-BE49-F238E27FC236}">
                <a16:creationId xmlns:a16="http://schemas.microsoft.com/office/drawing/2014/main" id="{5ABC0D1A-8DDC-4990-BA7F-5E20BEE85E3A}"/>
              </a:ext>
            </a:extLst>
          </p:cNvPr>
          <p:cNvSpPr>
            <a:spLocks noGrp="1"/>
          </p:cNvSpPr>
          <p:nvPr>
            <p:ph type="ftr" sz="quarter" idx="11"/>
          </p:nvPr>
        </p:nvSpPr>
        <p:spPr/>
        <p:txBody>
          <a:bodyPr/>
          <a:lstStyle/>
          <a:p>
            <a:endParaRPr lang="en-GB"/>
          </a:p>
        </p:txBody>
      </p:sp>
      <p:sp>
        <p:nvSpPr>
          <p:cNvPr id="6" name="Marcador de número de diapositiva 5">
            <a:extLst>
              <a:ext uri="{FF2B5EF4-FFF2-40B4-BE49-F238E27FC236}">
                <a16:creationId xmlns:a16="http://schemas.microsoft.com/office/drawing/2014/main" id="{0FBCE478-C962-42E3-B774-DDE049353089}"/>
              </a:ext>
            </a:extLst>
          </p:cNvPr>
          <p:cNvSpPr>
            <a:spLocks noGrp="1"/>
          </p:cNvSpPr>
          <p:nvPr>
            <p:ph type="sldNum" sz="quarter" idx="12"/>
          </p:nvPr>
        </p:nvSpPr>
        <p:spPr/>
        <p:txBody>
          <a:bodyPr/>
          <a:lstStyle/>
          <a:p>
            <a:fld id="{BFB261F0-07DB-459E-BC39-FB1FE5DE66D5}" type="slidenum">
              <a:rPr lang="en-GB" smtClean="0"/>
              <a:t>‹Nº›</a:t>
            </a:fld>
            <a:endParaRPr lang="en-GB"/>
          </a:p>
        </p:txBody>
      </p:sp>
    </p:spTree>
    <p:extLst>
      <p:ext uri="{BB962C8B-B14F-4D97-AF65-F5344CB8AC3E}">
        <p14:creationId xmlns:p14="http://schemas.microsoft.com/office/powerpoint/2010/main" val="42123859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Diapositiva de título">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402A46FC-E0A6-4849-A9A1-27499CF7650A}"/>
              </a:ext>
            </a:extLst>
          </p:cNvPr>
          <p:cNvPicPr>
            <a:picLocks noChangeAspect="1"/>
          </p:cNvPicPr>
          <p:nvPr userDrawn="1"/>
        </p:nvPicPr>
        <p:blipFill>
          <a:blip r:embed="rId2"/>
          <a:stretch>
            <a:fillRect/>
          </a:stretch>
        </p:blipFill>
        <p:spPr>
          <a:xfrm>
            <a:off x="9985405" y="6261264"/>
            <a:ext cx="9144" cy="371857"/>
          </a:xfrm>
          <a:prstGeom prst="rect">
            <a:avLst/>
          </a:prstGeom>
        </p:spPr>
      </p:pic>
      <p:sp>
        <p:nvSpPr>
          <p:cNvPr id="8" name="CuadroTexto 7">
            <a:extLst>
              <a:ext uri="{FF2B5EF4-FFF2-40B4-BE49-F238E27FC236}">
                <a16:creationId xmlns:a16="http://schemas.microsoft.com/office/drawing/2014/main" id="{3321D947-E9F2-4156-83AB-FDAF8EFAAD52}"/>
              </a:ext>
            </a:extLst>
          </p:cNvPr>
          <p:cNvSpPr txBox="1"/>
          <p:nvPr userDrawn="1"/>
        </p:nvSpPr>
        <p:spPr>
          <a:xfrm>
            <a:off x="9994549" y="6294567"/>
            <a:ext cx="3643604" cy="338554"/>
          </a:xfrm>
          <a:prstGeom prst="rect">
            <a:avLst/>
          </a:prstGeom>
          <a:noFill/>
        </p:spPr>
        <p:txBody>
          <a:bodyPr wrap="square" rtlCol="0">
            <a:spAutoFit/>
          </a:bodyPr>
          <a:lstStyle/>
          <a:p>
            <a:r>
              <a:rPr lang="en-GB" sz="800">
                <a:latin typeface="Arial" panose="020B0604020202020204" pitchFamily="34" charset="0"/>
                <a:cs typeface="Arial" panose="020B0604020202020204" pitchFamily="34" charset="0"/>
              </a:rPr>
              <a:t>info@global-business-school.org</a:t>
            </a:r>
          </a:p>
          <a:p>
            <a:r>
              <a:rPr lang="en-GB" sz="800">
                <a:latin typeface="Arial" panose="020B0604020202020204" pitchFamily="34" charset="0"/>
                <a:cs typeface="Arial" panose="020B0604020202020204" pitchFamily="34" charset="0"/>
              </a:rPr>
              <a:t>+34 930 086 588</a:t>
            </a:r>
          </a:p>
        </p:txBody>
      </p:sp>
      <p:sp>
        <p:nvSpPr>
          <p:cNvPr id="9" name="CuadroTexto 8">
            <a:extLst>
              <a:ext uri="{FF2B5EF4-FFF2-40B4-BE49-F238E27FC236}">
                <a16:creationId xmlns:a16="http://schemas.microsoft.com/office/drawing/2014/main" id="{F49AB555-5BA7-4C48-930B-DF75E39B2F06}"/>
              </a:ext>
            </a:extLst>
          </p:cNvPr>
          <p:cNvSpPr txBox="1"/>
          <p:nvPr userDrawn="1"/>
        </p:nvSpPr>
        <p:spPr>
          <a:xfrm>
            <a:off x="7460022" y="6312064"/>
            <a:ext cx="2813180" cy="338554"/>
          </a:xfrm>
          <a:prstGeom prst="rect">
            <a:avLst/>
          </a:prstGeom>
          <a:noFill/>
        </p:spPr>
        <p:txBody>
          <a:bodyPr wrap="square" rtlCol="0">
            <a:spAutoFit/>
          </a:bodyPr>
          <a:lstStyle/>
          <a:p>
            <a:r>
              <a:rPr lang="es-ES" sz="800">
                <a:latin typeface="Arial" panose="020B0604020202020204" pitchFamily="34" charset="0"/>
                <a:cs typeface="Arial" panose="020B0604020202020204" pitchFamily="34" charset="0"/>
              </a:rPr>
              <a:t>Madrid Campus: C/Numancia, 6 28039 Madrid</a:t>
            </a:r>
          </a:p>
          <a:p>
            <a:r>
              <a:rPr lang="es-ES" sz="800">
                <a:latin typeface="Arial" panose="020B0604020202020204" pitchFamily="34" charset="0"/>
                <a:cs typeface="Arial" panose="020B0604020202020204" pitchFamily="34" charset="0"/>
              </a:rPr>
              <a:t>Barcelona Campus: C/</a:t>
            </a:r>
            <a:r>
              <a:rPr lang="es-ES" sz="800" err="1">
                <a:latin typeface="Arial" panose="020B0604020202020204" pitchFamily="34" charset="0"/>
                <a:cs typeface="Arial" panose="020B0604020202020204" pitchFamily="34" charset="0"/>
              </a:rPr>
              <a:t>Aragó</a:t>
            </a:r>
            <a:r>
              <a:rPr lang="es-ES" sz="800">
                <a:latin typeface="Arial" panose="020B0604020202020204" pitchFamily="34" charset="0"/>
                <a:cs typeface="Arial" panose="020B0604020202020204" pitchFamily="34" charset="0"/>
              </a:rPr>
              <a:t>, 179 08011 Barcelona</a:t>
            </a:r>
            <a:endParaRPr lang="en-GB" sz="800">
              <a:latin typeface="Arial" panose="020B0604020202020204" pitchFamily="34" charset="0"/>
              <a:cs typeface="Arial" panose="020B0604020202020204" pitchFamily="34" charset="0"/>
            </a:endParaRPr>
          </a:p>
        </p:txBody>
      </p:sp>
      <p:pic>
        <p:nvPicPr>
          <p:cNvPr id="10" name="Imagen 9">
            <a:extLst>
              <a:ext uri="{FF2B5EF4-FFF2-40B4-BE49-F238E27FC236}">
                <a16:creationId xmlns:a16="http://schemas.microsoft.com/office/drawing/2014/main" id="{E020E1B2-7CC9-44E0-9D2F-989300763189}"/>
              </a:ext>
            </a:extLst>
          </p:cNvPr>
          <p:cNvPicPr>
            <a:picLocks noChangeAspect="1"/>
          </p:cNvPicPr>
          <p:nvPr userDrawn="1"/>
        </p:nvPicPr>
        <p:blipFill>
          <a:blip r:embed="rId3"/>
          <a:stretch>
            <a:fillRect/>
          </a:stretch>
        </p:blipFill>
        <p:spPr>
          <a:xfrm>
            <a:off x="430832" y="6196510"/>
            <a:ext cx="1031529" cy="454108"/>
          </a:xfrm>
          <a:prstGeom prst="rect">
            <a:avLst/>
          </a:prstGeom>
        </p:spPr>
      </p:pic>
    </p:spTree>
    <p:extLst>
      <p:ext uri="{BB962C8B-B14F-4D97-AF65-F5344CB8AC3E}">
        <p14:creationId xmlns:p14="http://schemas.microsoft.com/office/powerpoint/2010/main" val="8064621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_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BD1383-A146-4EAD-B03B-FF8D856EE9C9}"/>
              </a:ext>
            </a:extLst>
          </p:cNvPr>
          <p:cNvSpPr>
            <a:spLocks noGrp="1"/>
          </p:cNvSpPr>
          <p:nvPr>
            <p:ph type="title"/>
          </p:nvPr>
        </p:nvSpPr>
        <p:spPr/>
        <p:txBody>
          <a:bodyPr/>
          <a:lstStyle/>
          <a:p>
            <a:r>
              <a:rPr lang="en-GB"/>
              <a:t>Click to edit Master title style</a:t>
            </a:r>
          </a:p>
        </p:txBody>
      </p:sp>
      <p:sp>
        <p:nvSpPr>
          <p:cNvPr id="3" name="Marcador de contenido 2">
            <a:extLst>
              <a:ext uri="{FF2B5EF4-FFF2-40B4-BE49-F238E27FC236}">
                <a16:creationId xmlns:a16="http://schemas.microsoft.com/office/drawing/2014/main" id="{1222FB34-34D7-4A13-B956-D882F2907264}"/>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Marcador de fecha 3">
            <a:extLst>
              <a:ext uri="{FF2B5EF4-FFF2-40B4-BE49-F238E27FC236}">
                <a16:creationId xmlns:a16="http://schemas.microsoft.com/office/drawing/2014/main" id="{B2AF97BC-4AAB-4023-AC61-4763BD322843}"/>
              </a:ext>
            </a:extLst>
          </p:cNvPr>
          <p:cNvSpPr>
            <a:spLocks noGrp="1"/>
          </p:cNvSpPr>
          <p:nvPr>
            <p:ph type="dt" sz="half" idx="10"/>
          </p:nvPr>
        </p:nvSpPr>
        <p:spPr/>
        <p:txBody>
          <a:bodyPr/>
          <a:lstStyle/>
          <a:p>
            <a:fld id="{DFB54682-BE6C-44DF-B3A6-20B20BCBE1F8}" type="datetimeFigureOut">
              <a:rPr lang="en-GB" smtClean="0"/>
              <a:t>20/11/2025</a:t>
            </a:fld>
            <a:endParaRPr lang="en-GB"/>
          </a:p>
        </p:txBody>
      </p:sp>
      <p:sp>
        <p:nvSpPr>
          <p:cNvPr id="5" name="Marcador de pie de página 4">
            <a:extLst>
              <a:ext uri="{FF2B5EF4-FFF2-40B4-BE49-F238E27FC236}">
                <a16:creationId xmlns:a16="http://schemas.microsoft.com/office/drawing/2014/main" id="{8D809D62-D659-4D0A-82AD-4CF49005C8CB}"/>
              </a:ext>
            </a:extLst>
          </p:cNvPr>
          <p:cNvSpPr>
            <a:spLocks noGrp="1"/>
          </p:cNvSpPr>
          <p:nvPr>
            <p:ph type="ftr" sz="quarter" idx="11"/>
          </p:nvPr>
        </p:nvSpPr>
        <p:spPr/>
        <p:txBody>
          <a:bodyPr/>
          <a:lstStyle/>
          <a:p>
            <a:endParaRPr lang="en-GB"/>
          </a:p>
        </p:txBody>
      </p:sp>
      <p:sp>
        <p:nvSpPr>
          <p:cNvPr id="6" name="Marcador de número de diapositiva 5">
            <a:extLst>
              <a:ext uri="{FF2B5EF4-FFF2-40B4-BE49-F238E27FC236}">
                <a16:creationId xmlns:a16="http://schemas.microsoft.com/office/drawing/2014/main" id="{42B12030-523B-4C91-9DC0-4F04512962E6}"/>
              </a:ext>
            </a:extLst>
          </p:cNvPr>
          <p:cNvSpPr>
            <a:spLocks noGrp="1"/>
          </p:cNvSpPr>
          <p:nvPr>
            <p:ph type="sldNum" sz="quarter" idx="12"/>
          </p:nvPr>
        </p:nvSpPr>
        <p:spPr/>
        <p:txBody>
          <a:bodyPr/>
          <a:lstStyle/>
          <a:p>
            <a:fld id="{BFB261F0-07DB-459E-BC39-FB1FE5DE66D5}" type="slidenum">
              <a:rPr lang="en-GB" smtClean="0"/>
              <a:t>‹Nº›</a:t>
            </a:fld>
            <a:endParaRPr lang="en-GB"/>
          </a:p>
        </p:txBody>
      </p:sp>
    </p:spTree>
    <p:extLst>
      <p:ext uri="{BB962C8B-B14F-4D97-AF65-F5344CB8AC3E}">
        <p14:creationId xmlns:p14="http://schemas.microsoft.com/office/powerpoint/2010/main" val="10455805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1_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1F5C233-375D-4233-871A-5606010CF823}"/>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Marcador de texto 2">
            <a:extLst>
              <a:ext uri="{FF2B5EF4-FFF2-40B4-BE49-F238E27FC236}">
                <a16:creationId xmlns:a16="http://schemas.microsoft.com/office/drawing/2014/main" id="{7A6B8DDB-C8B1-4030-920E-5F5216DB5A8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Marcador de fecha 3">
            <a:extLst>
              <a:ext uri="{FF2B5EF4-FFF2-40B4-BE49-F238E27FC236}">
                <a16:creationId xmlns:a16="http://schemas.microsoft.com/office/drawing/2014/main" id="{A71CF2C5-9ABB-460B-AF5A-5F52ADA03715}"/>
              </a:ext>
            </a:extLst>
          </p:cNvPr>
          <p:cNvSpPr>
            <a:spLocks noGrp="1"/>
          </p:cNvSpPr>
          <p:nvPr>
            <p:ph type="dt" sz="half" idx="10"/>
          </p:nvPr>
        </p:nvSpPr>
        <p:spPr/>
        <p:txBody>
          <a:bodyPr/>
          <a:lstStyle/>
          <a:p>
            <a:fld id="{DFB54682-BE6C-44DF-B3A6-20B20BCBE1F8}" type="datetimeFigureOut">
              <a:rPr lang="en-GB" smtClean="0"/>
              <a:t>20/11/2025</a:t>
            </a:fld>
            <a:endParaRPr lang="en-GB"/>
          </a:p>
        </p:txBody>
      </p:sp>
      <p:sp>
        <p:nvSpPr>
          <p:cNvPr id="5" name="Marcador de pie de página 4">
            <a:extLst>
              <a:ext uri="{FF2B5EF4-FFF2-40B4-BE49-F238E27FC236}">
                <a16:creationId xmlns:a16="http://schemas.microsoft.com/office/drawing/2014/main" id="{203611DC-FB7A-40BB-8E99-D581AA43CD4F}"/>
              </a:ext>
            </a:extLst>
          </p:cNvPr>
          <p:cNvSpPr>
            <a:spLocks noGrp="1"/>
          </p:cNvSpPr>
          <p:nvPr>
            <p:ph type="ftr" sz="quarter" idx="11"/>
          </p:nvPr>
        </p:nvSpPr>
        <p:spPr/>
        <p:txBody>
          <a:bodyPr/>
          <a:lstStyle/>
          <a:p>
            <a:endParaRPr lang="en-GB"/>
          </a:p>
        </p:txBody>
      </p:sp>
      <p:sp>
        <p:nvSpPr>
          <p:cNvPr id="6" name="Marcador de número de diapositiva 5">
            <a:extLst>
              <a:ext uri="{FF2B5EF4-FFF2-40B4-BE49-F238E27FC236}">
                <a16:creationId xmlns:a16="http://schemas.microsoft.com/office/drawing/2014/main" id="{683E7564-63F5-45BD-8CDC-0F811BC769F9}"/>
              </a:ext>
            </a:extLst>
          </p:cNvPr>
          <p:cNvSpPr>
            <a:spLocks noGrp="1"/>
          </p:cNvSpPr>
          <p:nvPr>
            <p:ph type="sldNum" sz="quarter" idx="12"/>
          </p:nvPr>
        </p:nvSpPr>
        <p:spPr/>
        <p:txBody>
          <a:bodyPr/>
          <a:lstStyle/>
          <a:p>
            <a:fld id="{BFB261F0-07DB-459E-BC39-FB1FE5DE66D5}" type="slidenum">
              <a:rPr lang="en-GB" smtClean="0"/>
              <a:t>‹Nº›</a:t>
            </a:fld>
            <a:endParaRPr lang="en-GB"/>
          </a:p>
        </p:txBody>
      </p:sp>
    </p:spTree>
    <p:extLst>
      <p:ext uri="{BB962C8B-B14F-4D97-AF65-F5344CB8AC3E}">
        <p14:creationId xmlns:p14="http://schemas.microsoft.com/office/powerpoint/2010/main" val="2607695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1_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4261AC-7853-46F8-8B21-4BC12B2DBB28}"/>
              </a:ext>
            </a:extLst>
          </p:cNvPr>
          <p:cNvSpPr>
            <a:spLocks noGrp="1"/>
          </p:cNvSpPr>
          <p:nvPr>
            <p:ph type="title"/>
          </p:nvPr>
        </p:nvSpPr>
        <p:spPr/>
        <p:txBody>
          <a:bodyPr/>
          <a:lstStyle/>
          <a:p>
            <a:r>
              <a:rPr lang="en-GB"/>
              <a:t>Click to edit Master title style</a:t>
            </a:r>
          </a:p>
        </p:txBody>
      </p:sp>
      <p:sp>
        <p:nvSpPr>
          <p:cNvPr id="3" name="Marcador de contenido 2">
            <a:extLst>
              <a:ext uri="{FF2B5EF4-FFF2-40B4-BE49-F238E27FC236}">
                <a16:creationId xmlns:a16="http://schemas.microsoft.com/office/drawing/2014/main" id="{B7851E55-FD7C-4B6B-B691-19293A13D0A9}"/>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Marcador de contenido 3">
            <a:extLst>
              <a:ext uri="{FF2B5EF4-FFF2-40B4-BE49-F238E27FC236}">
                <a16:creationId xmlns:a16="http://schemas.microsoft.com/office/drawing/2014/main" id="{634311A7-C3DF-4371-BA98-518132B4F146}"/>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Marcador de fecha 4">
            <a:extLst>
              <a:ext uri="{FF2B5EF4-FFF2-40B4-BE49-F238E27FC236}">
                <a16:creationId xmlns:a16="http://schemas.microsoft.com/office/drawing/2014/main" id="{0CED73A4-1DDE-407D-A591-2A6B188C8BDA}"/>
              </a:ext>
            </a:extLst>
          </p:cNvPr>
          <p:cNvSpPr>
            <a:spLocks noGrp="1"/>
          </p:cNvSpPr>
          <p:nvPr>
            <p:ph type="dt" sz="half" idx="10"/>
          </p:nvPr>
        </p:nvSpPr>
        <p:spPr/>
        <p:txBody>
          <a:bodyPr/>
          <a:lstStyle/>
          <a:p>
            <a:fld id="{DFB54682-BE6C-44DF-B3A6-20B20BCBE1F8}" type="datetimeFigureOut">
              <a:rPr lang="en-GB" smtClean="0"/>
              <a:t>20/11/2025</a:t>
            </a:fld>
            <a:endParaRPr lang="en-GB"/>
          </a:p>
        </p:txBody>
      </p:sp>
      <p:sp>
        <p:nvSpPr>
          <p:cNvPr id="6" name="Marcador de pie de página 5">
            <a:extLst>
              <a:ext uri="{FF2B5EF4-FFF2-40B4-BE49-F238E27FC236}">
                <a16:creationId xmlns:a16="http://schemas.microsoft.com/office/drawing/2014/main" id="{339D44C5-D01A-474F-A7BB-6EAD3B8CE067}"/>
              </a:ext>
            </a:extLst>
          </p:cNvPr>
          <p:cNvSpPr>
            <a:spLocks noGrp="1"/>
          </p:cNvSpPr>
          <p:nvPr>
            <p:ph type="ftr" sz="quarter" idx="11"/>
          </p:nvPr>
        </p:nvSpPr>
        <p:spPr/>
        <p:txBody>
          <a:bodyPr/>
          <a:lstStyle/>
          <a:p>
            <a:endParaRPr lang="en-GB"/>
          </a:p>
        </p:txBody>
      </p:sp>
      <p:sp>
        <p:nvSpPr>
          <p:cNvPr id="7" name="Marcador de número de diapositiva 6">
            <a:extLst>
              <a:ext uri="{FF2B5EF4-FFF2-40B4-BE49-F238E27FC236}">
                <a16:creationId xmlns:a16="http://schemas.microsoft.com/office/drawing/2014/main" id="{1C3796DA-E9D0-492A-9C9D-0E6AD6E5F0E9}"/>
              </a:ext>
            </a:extLst>
          </p:cNvPr>
          <p:cNvSpPr>
            <a:spLocks noGrp="1"/>
          </p:cNvSpPr>
          <p:nvPr>
            <p:ph type="sldNum" sz="quarter" idx="12"/>
          </p:nvPr>
        </p:nvSpPr>
        <p:spPr/>
        <p:txBody>
          <a:bodyPr/>
          <a:lstStyle/>
          <a:p>
            <a:fld id="{BFB261F0-07DB-459E-BC39-FB1FE5DE66D5}" type="slidenum">
              <a:rPr lang="en-GB" smtClean="0"/>
              <a:t>‹Nº›</a:t>
            </a:fld>
            <a:endParaRPr lang="en-GB"/>
          </a:p>
        </p:txBody>
      </p:sp>
    </p:spTree>
    <p:extLst>
      <p:ext uri="{BB962C8B-B14F-4D97-AF65-F5344CB8AC3E}">
        <p14:creationId xmlns:p14="http://schemas.microsoft.com/office/powerpoint/2010/main" val="1418963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1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DB79181-543C-4020-8210-DCFE6BA8447B}"/>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Marcador de texto 2">
            <a:extLst>
              <a:ext uri="{FF2B5EF4-FFF2-40B4-BE49-F238E27FC236}">
                <a16:creationId xmlns:a16="http://schemas.microsoft.com/office/drawing/2014/main" id="{C5463C83-639F-4BC5-A5EE-346583FDEB4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Marcador de contenido 3">
            <a:extLst>
              <a:ext uri="{FF2B5EF4-FFF2-40B4-BE49-F238E27FC236}">
                <a16:creationId xmlns:a16="http://schemas.microsoft.com/office/drawing/2014/main" id="{6E8FC8F6-D806-4752-AF37-CA35B6E1FAF7}"/>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Marcador de texto 4">
            <a:extLst>
              <a:ext uri="{FF2B5EF4-FFF2-40B4-BE49-F238E27FC236}">
                <a16:creationId xmlns:a16="http://schemas.microsoft.com/office/drawing/2014/main" id="{03BE360F-7BFC-4051-9353-FF0F6A96CBC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Marcador de contenido 5">
            <a:extLst>
              <a:ext uri="{FF2B5EF4-FFF2-40B4-BE49-F238E27FC236}">
                <a16:creationId xmlns:a16="http://schemas.microsoft.com/office/drawing/2014/main" id="{C186232C-D9F6-416B-9230-B2C766F98174}"/>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Marcador de fecha 6">
            <a:extLst>
              <a:ext uri="{FF2B5EF4-FFF2-40B4-BE49-F238E27FC236}">
                <a16:creationId xmlns:a16="http://schemas.microsoft.com/office/drawing/2014/main" id="{49A14627-0A09-4E26-B193-F351174359C0}"/>
              </a:ext>
            </a:extLst>
          </p:cNvPr>
          <p:cNvSpPr>
            <a:spLocks noGrp="1"/>
          </p:cNvSpPr>
          <p:nvPr>
            <p:ph type="dt" sz="half" idx="10"/>
          </p:nvPr>
        </p:nvSpPr>
        <p:spPr/>
        <p:txBody>
          <a:bodyPr/>
          <a:lstStyle/>
          <a:p>
            <a:fld id="{DFB54682-BE6C-44DF-B3A6-20B20BCBE1F8}" type="datetimeFigureOut">
              <a:rPr lang="en-GB" smtClean="0"/>
              <a:t>20/11/2025</a:t>
            </a:fld>
            <a:endParaRPr lang="en-GB"/>
          </a:p>
        </p:txBody>
      </p:sp>
      <p:sp>
        <p:nvSpPr>
          <p:cNvPr id="8" name="Marcador de pie de página 7">
            <a:extLst>
              <a:ext uri="{FF2B5EF4-FFF2-40B4-BE49-F238E27FC236}">
                <a16:creationId xmlns:a16="http://schemas.microsoft.com/office/drawing/2014/main" id="{09D8180A-7C21-4321-8A66-60F0903C3B3C}"/>
              </a:ext>
            </a:extLst>
          </p:cNvPr>
          <p:cNvSpPr>
            <a:spLocks noGrp="1"/>
          </p:cNvSpPr>
          <p:nvPr>
            <p:ph type="ftr" sz="quarter" idx="11"/>
          </p:nvPr>
        </p:nvSpPr>
        <p:spPr/>
        <p:txBody>
          <a:bodyPr/>
          <a:lstStyle/>
          <a:p>
            <a:endParaRPr lang="en-GB"/>
          </a:p>
        </p:txBody>
      </p:sp>
      <p:sp>
        <p:nvSpPr>
          <p:cNvPr id="9" name="Marcador de número de diapositiva 8">
            <a:extLst>
              <a:ext uri="{FF2B5EF4-FFF2-40B4-BE49-F238E27FC236}">
                <a16:creationId xmlns:a16="http://schemas.microsoft.com/office/drawing/2014/main" id="{DDB80743-51B6-40BE-B80A-795F214FAFC6}"/>
              </a:ext>
            </a:extLst>
          </p:cNvPr>
          <p:cNvSpPr>
            <a:spLocks noGrp="1"/>
          </p:cNvSpPr>
          <p:nvPr>
            <p:ph type="sldNum" sz="quarter" idx="12"/>
          </p:nvPr>
        </p:nvSpPr>
        <p:spPr/>
        <p:txBody>
          <a:bodyPr/>
          <a:lstStyle/>
          <a:p>
            <a:fld id="{BFB261F0-07DB-459E-BC39-FB1FE5DE66D5}" type="slidenum">
              <a:rPr lang="en-GB" smtClean="0"/>
              <a:t>‹Nº›</a:t>
            </a:fld>
            <a:endParaRPr lang="en-GB"/>
          </a:p>
        </p:txBody>
      </p:sp>
    </p:spTree>
    <p:extLst>
      <p:ext uri="{BB962C8B-B14F-4D97-AF65-F5344CB8AC3E}">
        <p14:creationId xmlns:p14="http://schemas.microsoft.com/office/powerpoint/2010/main" val="16382230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1_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C02903-F8CD-4FFA-8EFA-86AE2C5421DC}"/>
              </a:ext>
            </a:extLst>
          </p:cNvPr>
          <p:cNvSpPr>
            <a:spLocks noGrp="1"/>
          </p:cNvSpPr>
          <p:nvPr>
            <p:ph type="title"/>
          </p:nvPr>
        </p:nvSpPr>
        <p:spPr/>
        <p:txBody>
          <a:bodyPr/>
          <a:lstStyle/>
          <a:p>
            <a:r>
              <a:rPr lang="en-GB"/>
              <a:t>Click to edit Master title style</a:t>
            </a:r>
          </a:p>
        </p:txBody>
      </p:sp>
      <p:sp>
        <p:nvSpPr>
          <p:cNvPr id="3" name="Marcador de fecha 2">
            <a:extLst>
              <a:ext uri="{FF2B5EF4-FFF2-40B4-BE49-F238E27FC236}">
                <a16:creationId xmlns:a16="http://schemas.microsoft.com/office/drawing/2014/main" id="{D2F0A657-D28E-455D-A50A-DBDDA3B069C0}"/>
              </a:ext>
            </a:extLst>
          </p:cNvPr>
          <p:cNvSpPr>
            <a:spLocks noGrp="1"/>
          </p:cNvSpPr>
          <p:nvPr>
            <p:ph type="dt" sz="half" idx="10"/>
          </p:nvPr>
        </p:nvSpPr>
        <p:spPr/>
        <p:txBody>
          <a:bodyPr/>
          <a:lstStyle/>
          <a:p>
            <a:fld id="{DFB54682-BE6C-44DF-B3A6-20B20BCBE1F8}" type="datetimeFigureOut">
              <a:rPr lang="en-GB" smtClean="0"/>
              <a:t>20/11/2025</a:t>
            </a:fld>
            <a:endParaRPr lang="en-GB"/>
          </a:p>
        </p:txBody>
      </p:sp>
      <p:sp>
        <p:nvSpPr>
          <p:cNvPr id="4" name="Marcador de pie de página 3">
            <a:extLst>
              <a:ext uri="{FF2B5EF4-FFF2-40B4-BE49-F238E27FC236}">
                <a16:creationId xmlns:a16="http://schemas.microsoft.com/office/drawing/2014/main" id="{22CF6CA2-8DE4-4AD9-B0A3-7798BA0F4D48}"/>
              </a:ext>
            </a:extLst>
          </p:cNvPr>
          <p:cNvSpPr>
            <a:spLocks noGrp="1"/>
          </p:cNvSpPr>
          <p:nvPr>
            <p:ph type="ftr" sz="quarter" idx="11"/>
          </p:nvPr>
        </p:nvSpPr>
        <p:spPr/>
        <p:txBody>
          <a:bodyPr/>
          <a:lstStyle/>
          <a:p>
            <a:endParaRPr lang="en-GB"/>
          </a:p>
        </p:txBody>
      </p:sp>
      <p:sp>
        <p:nvSpPr>
          <p:cNvPr id="5" name="Marcador de número de diapositiva 4">
            <a:extLst>
              <a:ext uri="{FF2B5EF4-FFF2-40B4-BE49-F238E27FC236}">
                <a16:creationId xmlns:a16="http://schemas.microsoft.com/office/drawing/2014/main" id="{3BB31DAA-F560-429D-A64B-024A2C667F1B}"/>
              </a:ext>
            </a:extLst>
          </p:cNvPr>
          <p:cNvSpPr>
            <a:spLocks noGrp="1"/>
          </p:cNvSpPr>
          <p:nvPr>
            <p:ph type="sldNum" sz="quarter" idx="12"/>
          </p:nvPr>
        </p:nvSpPr>
        <p:spPr/>
        <p:txBody>
          <a:bodyPr/>
          <a:lstStyle/>
          <a:p>
            <a:fld id="{BFB261F0-07DB-459E-BC39-FB1FE5DE66D5}" type="slidenum">
              <a:rPr lang="en-GB" smtClean="0"/>
              <a:t>‹Nº›</a:t>
            </a:fld>
            <a:endParaRPr lang="en-GB"/>
          </a:p>
        </p:txBody>
      </p:sp>
    </p:spTree>
    <p:extLst>
      <p:ext uri="{BB962C8B-B14F-4D97-AF65-F5344CB8AC3E}">
        <p14:creationId xmlns:p14="http://schemas.microsoft.com/office/powerpoint/2010/main" val="29029009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1_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D85F70C2-F5F6-4B24-AC9D-7B484694EB50}"/>
              </a:ext>
            </a:extLst>
          </p:cNvPr>
          <p:cNvSpPr>
            <a:spLocks noGrp="1"/>
          </p:cNvSpPr>
          <p:nvPr>
            <p:ph type="dt" sz="half" idx="10"/>
          </p:nvPr>
        </p:nvSpPr>
        <p:spPr/>
        <p:txBody>
          <a:bodyPr/>
          <a:lstStyle/>
          <a:p>
            <a:fld id="{DFB54682-BE6C-44DF-B3A6-20B20BCBE1F8}" type="datetimeFigureOut">
              <a:rPr lang="en-GB" smtClean="0"/>
              <a:t>20/11/2025</a:t>
            </a:fld>
            <a:endParaRPr lang="en-GB"/>
          </a:p>
        </p:txBody>
      </p:sp>
      <p:sp>
        <p:nvSpPr>
          <p:cNvPr id="3" name="Marcador de pie de página 2">
            <a:extLst>
              <a:ext uri="{FF2B5EF4-FFF2-40B4-BE49-F238E27FC236}">
                <a16:creationId xmlns:a16="http://schemas.microsoft.com/office/drawing/2014/main" id="{7EAD4FCF-444A-4664-9782-FA5337FCE7CF}"/>
              </a:ext>
            </a:extLst>
          </p:cNvPr>
          <p:cNvSpPr>
            <a:spLocks noGrp="1"/>
          </p:cNvSpPr>
          <p:nvPr>
            <p:ph type="ftr" sz="quarter" idx="11"/>
          </p:nvPr>
        </p:nvSpPr>
        <p:spPr/>
        <p:txBody>
          <a:bodyPr/>
          <a:lstStyle/>
          <a:p>
            <a:endParaRPr lang="en-GB"/>
          </a:p>
        </p:txBody>
      </p:sp>
      <p:sp>
        <p:nvSpPr>
          <p:cNvPr id="4" name="Marcador de número de diapositiva 3">
            <a:extLst>
              <a:ext uri="{FF2B5EF4-FFF2-40B4-BE49-F238E27FC236}">
                <a16:creationId xmlns:a16="http://schemas.microsoft.com/office/drawing/2014/main" id="{285A5CDD-535A-4FD4-8A54-CD3B9233EA86}"/>
              </a:ext>
            </a:extLst>
          </p:cNvPr>
          <p:cNvSpPr>
            <a:spLocks noGrp="1"/>
          </p:cNvSpPr>
          <p:nvPr>
            <p:ph type="sldNum" sz="quarter" idx="12"/>
          </p:nvPr>
        </p:nvSpPr>
        <p:spPr/>
        <p:txBody>
          <a:bodyPr/>
          <a:lstStyle/>
          <a:p>
            <a:fld id="{BFB261F0-07DB-459E-BC39-FB1FE5DE66D5}" type="slidenum">
              <a:rPr lang="en-GB" smtClean="0"/>
              <a:t>‹Nº›</a:t>
            </a:fld>
            <a:endParaRPr lang="en-GB"/>
          </a:p>
        </p:txBody>
      </p:sp>
    </p:spTree>
    <p:extLst>
      <p:ext uri="{BB962C8B-B14F-4D97-AF65-F5344CB8AC3E}">
        <p14:creationId xmlns:p14="http://schemas.microsoft.com/office/powerpoint/2010/main" val="22047596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1_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3D8C18-9A12-41F5-A511-206F338582D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Marcador de contenido 2">
            <a:extLst>
              <a:ext uri="{FF2B5EF4-FFF2-40B4-BE49-F238E27FC236}">
                <a16:creationId xmlns:a16="http://schemas.microsoft.com/office/drawing/2014/main" id="{93232065-D6A2-4976-BBF7-FD68F11C7FC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Marcador de texto 3">
            <a:extLst>
              <a:ext uri="{FF2B5EF4-FFF2-40B4-BE49-F238E27FC236}">
                <a16:creationId xmlns:a16="http://schemas.microsoft.com/office/drawing/2014/main" id="{903C10F5-D7FE-4891-B73A-0B16428425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Marcador de fecha 4">
            <a:extLst>
              <a:ext uri="{FF2B5EF4-FFF2-40B4-BE49-F238E27FC236}">
                <a16:creationId xmlns:a16="http://schemas.microsoft.com/office/drawing/2014/main" id="{6264862C-AC30-468E-87CC-E8F0D25CE267}"/>
              </a:ext>
            </a:extLst>
          </p:cNvPr>
          <p:cNvSpPr>
            <a:spLocks noGrp="1"/>
          </p:cNvSpPr>
          <p:nvPr>
            <p:ph type="dt" sz="half" idx="10"/>
          </p:nvPr>
        </p:nvSpPr>
        <p:spPr/>
        <p:txBody>
          <a:bodyPr/>
          <a:lstStyle/>
          <a:p>
            <a:fld id="{DFB54682-BE6C-44DF-B3A6-20B20BCBE1F8}" type="datetimeFigureOut">
              <a:rPr lang="en-GB" smtClean="0"/>
              <a:t>20/11/2025</a:t>
            </a:fld>
            <a:endParaRPr lang="en-GB"/>
          </a:p>
        </p:txBody>
      </p:sp>
      <p:sp>
        <p:nvSpPr>
          <p:cNvPr id="6" name="Marcador de pie de página 5">
            <a:extLst>
              <a:ext uri="{FF2B5EF4-FFF2-40B4-BE49-F238E27FC236}">
                <a16:creationId xmlns:a16="http://schemas.microsoft.com/office/drawing/2014/main" id="{048D84E8-C21F-48CF-8F39-417DFB60708E}"/>
              </a:ext>
            </a:extLst>
          </p:cNvPr>
          <p:cNvSpPr>
            <a:spLocks noGrp="1"/>
          </p:cNvSpPr>
          <p:nvPr>
            <p:ph type="ftr" sz="quarter" idx="11"/>
          </p:nvPr>
        </p:nvSpPr>
        <p:spPr/>
        <p:txBody>
          <a:bodyPr/>
          <a:lstStyle/>
          <a:p>
            <a:endParaRPr lang="en-GB"/>
          </a:p>
        </p:txBody>
      </p:sp>
      <p:sp>
        <p:nvSpPr>
          <p:cNvPr id="7" name="Marcador de número de diapositiva 6">
            <a:extLst>
              <a:ext uri="{FF2B5EF4-FFF2-40B4-BE49-F238E27FC236}">
                <a16:creationId xmlns:a16="http://schemas.microsoft.com/office/drawing/2014/main" id="{AD0230B2-1C0B-4735-B3E8-B2EA1E8CBE46}"/>
              </a:ext>
            </a:extLst>
          </p:cNvPr>
          <p:cNvSpPr>
            <a:spLocks noGrp="1"/>
          </p:cNvSpPr>
          <p:nvPr>
            <p:ph type="sldNum" sz="quarter" idx="12"/>
          </p:nvPr>
        </p:nvSpPr>
        <p:spPr/>
        <p:txBody>
          <a:bodyPr/>
          <a:lstStyle/>
          <a:p>
            <a:fld id="{BFB261F0-07DB-459E-BC39-FB1FE5DE66D5}" type="slidenum">
              <a:rPr lang="en-GB" smtClean="0"/>
              <a:t>‹Nº›</a:t>
            </a:fld>
            <a:endParaRPr lang="en-GB"/>
          </a:p>
        </p:txBody>
      </p:sp>
    </p:spTree>
    <p:extLst>
      <p:ext uri="{BB962C8B-B14F-4D97-AF65-F5344CB8AC3E}">
        <p14:creationId xmlns:p14="http://schemas.microsoft.com/office/powerpoint/2010/main" val="445432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BD1383-A146-4EAD-B03B-FF8D856EE9C9}"/>
              </a:ext>
            </a:extLst>
          </p:cNvPr>
          <p:cNvSpPr>
            <a:spLocks noGrp="1"/>
          </p:cNvSpPr>
          <p:nvPr>
            <p:ph type="title"/>
          </p:nvPr>
        </p:nvSpPr>
        <p:spPr/>
        <p:txBody>
          <a:bodyPr/>
          <a:lstStyle/>
          <a:p>
            <a:r>
              <a:rPr lang="en-GB"/>
              <a:t>Click to edit Master title style</a:t>
            </a:r>
          </a:p>
        </p:txBody>
      </p:sp>
      <p:sp>
        <p:nvSpPr>
          <p:cNvPr id="3" name="Marcador de contenido 2">
            <a:extLst>
              <a:ext uri="{FF2B5EF4-FFF2-40B4-BE49-F238E27FC236}">
                <a16:creationId xmlns:a16="http://schemas.microsoft.com/office/drawing/2014/main" id="{1222FB34-34D7-4A13-B956-D882F2907264}"/>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Marcador de fecha 3">
            <a:extLst>
              <a:ext uri="{FF2B5EF4-FFF2-40B4-BE49-F238E27FC236}">
                <a16:creationId xmlns:a16="http://schemas.microsoft.com/office/drawing/2014/main" id="{B2AF97BC-4AAB-4023-AC61-4763BD322843}"/>
              </a:ext>
            </a:extLst>
          </p:cNvPr>
          <p:cNvSpPr>
            <a:spLocks noGrp="1"/>
          </p:cNvSpPr>
          <p:nvPr>
            <p:ph type="dt" sz="half" idx="10"/>
          </p:nvPr>
        </p:nvSpPr>
        <p:spPr/>
        <p:txBody>
          <a:bodyPr/>
          <a:lstStyle/>
          <a:p>
            <a:fld id="{DFB54682-BE6C-44DF-B3A6-20B20BCBE1F8}" type="datetimeFigureOut">
              <a:rPr lang="en-GB" smtClean="0"/>
              <a:t>20/11/2025</a:t>
            </a:fld>
            <a:endParaRPr lang="en-GB"/>
          </a:p>
        </p:txBody>
      </p:sp>
      <p:sp>
        <p:nvSpPr>
          <p:cNvPr id="5" name="Marcador de pie de página 4">
            <a:extLst>
              <a:ext uri="{FF2B5EF4-FFF2-40B4-BE49-F238E27FC236}">
                <a16:creationId xmlns:a16="http://schemas.microsoft.com/office/drawing/2014/main" id="{8D809D62-D659-4D0A-82AD-4CF49005C8CB}"/>
              </a:ext>
            </a:extLst>
          </p:cNvPr>
          <p:cNvSpPr>
            <a:spLocks noGrp="1"/>
          </p:cNvSpPr>
          <p:nvPr>
            <p:ph type="ftr" sz="quarter" idx="11"/>
          </p:nvPr>
        </p:nvSpPr>
        <p:spPr/>
        <p:txBody>
          <a:bodyPr/>
          <a:lstStyle/>
          <a:p>
            <a:endParaRPr lang="en-GB"/>
          </a:p>
        </p:txBody>
      </p:sp>
      <p:sp>
        <p:nvSpPr>
          <p:cNvPr id="6" name="Marcador de número de diapositiva 5">
            <a:extLst>
              <a:ext uri="{FF2B5EF4-FFF2-40B4-BE49-F238E27FC236}">
                <a16:creationId xmlns:a16="http://schemas.microsoft.com/office/drawing/2014/main" id="{42B12030-523B-4C91-9DC0-4F04512962E6}"/>
              </a:ext>
            </a:extLst>
          </p:cNvPr>
          <p:cNvSpPr>
            <a:spLocks noGrp="1"/>
          </p:cNvSpPr>
          <p:nvPr>
            <p:ph type="sldNum" sz="quarter" idx="12"/>
          </p:nvPr>
        </p:nvSpPr>
        <p:spPr/>
        <p:txBody>
          <a:bodyPr/>
          <a:lstStyle/>
          <a:p>
            <a:fld id="{BFB261F0-07DB-459E-BC39-FB1FE5DE66D5}" type="slidenum">
              <a:rPr lang="en-GB" smtClean="0"/>
              <a:t>‹Nº›</a:t>
            </a:fld>
            <a:endParaRPr lang="en-GB"/>
          </a:p>
        </p:txBody>
      </p:sp>
    </p:spTree>
    <p:extLst>
      <p:ext uri="{BB962C8B-B14F-4D97-AF65-F5344CB8AC3E}">
        <p14:creationId xmlns:p14="http://schemas.microsoft.com/office/powerpoint/2010/main" val="10455805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1_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5990CA-0980-4B2B-80A7-9E3B5AB266B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Marcador de posición de imagen 2">
            <a:extLst>
              <a:ext uri="{FF2B5EF4-FFF2-40B4-BE49-F238E27FC236}">
                <a16:creationId xmlns:a16="http://schemas.microsoft.com/office/drawing/2014/main" id="{A077B3D4-9495-4AC4-93A8-BFAEBFD1C72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p>
        </p:txBody>
      </p:sp>
      <p:sp>
        <p:nvSpPr>
          <p:cNvPr id="4" name="Marcador de texto 3">
            <a:extLst>
              <a:ext uri="{FF2B5EF4-FFF2-40B4-BE49-F238E27FC236}">
                <a16:creationId xmlns:a16="http://schemas.microsoft.com/office/drawing/2014/main" id="{65B2C392-A9C9-4D2A-9430-C9E65029CC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Marcador de fecha 4">
            <a:extLst>
              <a:ext uri="{FF2B5EF4-FFF2-40B4-BE49-F238E27FC236}">
                <a16:creationId xmlns:a16="http://schemas.microsoft.com/office/drawing/2014/main" id="{BDEE7244-730F-4719-9C9D-B12672342C03}"/>
              </a:ext>
            </a:extLst>
          </p:cNvPr>
          <p:cNvSpPr>
            <a:spLocks noGrp="1"/>
          </p:cNvSpPr>
          <p:nvPr>
            <p:ph type="dt" sz="half" idx="10"/>
          </p:nvPr>
        </p:nvSpPr>
        <p:spPr/>
        <p:txBody>
          <a:bodyPr/>
          <a:lstStyle/>
          <a:p>
            <a:fld id="{DFB54682-BE6C-44DF-B3A6-20B20BCBE1F8}" type="datetimeFigureOut">
              <a:rPr lang="en-GB" smtClean="0"/>
              <a:t>20/11/2025</a:t>
            </a:fld>
            <a:endParaRPr lang="en-GB"/>
          </a:p>
        </p:txBody>
      </p:sp>
      <p:sp>
        <p:nvSpPr>
          <p:cNvPr id="6" name="Marcador de pie de página 5">
            <a:extLst>
              <a:ext uri="{FF2B5EF4-FFF2-40B4-BE49-F238E27FC236}">
                <a16:creationId xmlns:a16="http://schemas.microsoft.com/office/drawing/2014/main" id="{B7AD21DC-42D4-4374-99B5-B1FC05D9D63B}"/>
              </a:ext>
            </a:extLst>
          </p:cNvPr>
          <p:cNvSpPr>
            <a:spLocks noGrp="1"/>
          </p:cNvSpPr>
          <p:nvPr>
            <p:ph type="ftr" sz="quarter" idx="11"/>
          </p:nvPr>
        </p:nvSpPr>
        <p:spPr/>
        <p:txBody>
          <a:bodyPr/>
          <a:lstStyle/>
          <a:p>
            <a:endParaRPr lang="en-GB"/>
          </a:p>
        </p:txBody>
      </p:sp>
      <p:sp>
        <p:nvSpPr>
          <p:cNvPr id="7" name="Marcador de número de diapositiva 6">
            <a:extLst>
              <a:ext uri="{FF2B5EF4-FFF2-40B4-BE49-F238E27FC236}">
                <a16:creationId xmlns:a16="http://schemas.microsoft.com/office/drawing/2014/main" id="{291B9AEA-91F8-4AE6-B81C-0A9317BFC0D0}"/>
              </a:ext>
            </a:extLst>
          </p:cNvPr>
          <p:cNvSpPr>
            <a:spLocks noGrp="1"/>
          </p:cNvSpPr>
          <p:nvPr>
            <p:ph type="sldNum" sz="quarter" idx="12"/>
          </p:nvPr>
        </p:nvSpPr>
        <p:spPr/>
        <p:txBody>
          <a:bodyPr/>
          <a:lstStyle/>
          <a:p>
            <a:fld id="{BFB261F0-07DB-459E-BC39-FB1FE5DE66D5}" type="slidenum">
              <a:rPr lang="en-GB" smtClean="0"/>
              <a:t>‹Nº›</a:t>
            </a:fld>
            <a:endParaRPr lang="en-GB"/>
          </a:p>
        </p:txBody>
      </p:sp>
    </p:spTree>
    <p:extLst>
      <p:ext uri="{BB962C8B-B14F-4D97-AF65-F5344CB8AC3E}">
        <p14:creationId xmlns:p14="http://schemas.microsoft.com/office/powerpoint/2010/main" val="33625857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1_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9977410-775D-41E1-A1CC-5439A11EE6BF}"/>
              </a:ext>
            </a:extLst>
          </p:cNvPr>
          <p:cNvSpPr>
            <a:spLocks noGrp="1"/>
          </p:cNvSpPr>
          <p:nvPr>
            <p:ph type="title"/>
          </p:nvPr>
        </p:nvSpPr>
        <p:spPr/>
        <p:txBody>
          <a:bodyPr/>
          <a:lstStyle/>
          <a:p>
            <a:r>
              <a:rPr lang="en-GB"/>
              <a:t>Click to edit Master title style</a:t>
            </a:r>
          </a:p>
        </p:txBody>
      </p:sp>
      <p:sp>
        <p:nvSpPr>
          <p:cNvPr id="3" name="Marcador de texto vertical 2">
            <a:extLst>
              <a:ext uri="{FF2B5EF4-FFF2-40B4-BE49-F238E27FC236}">
                <a16:creationId xmlns:a16="http://schemas.microsoft.com/office/drawing/2014/main" id="{4800301E-41D6-45B7-BA16-AA49EAC8C704}"/>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Marcador de fecha 3">
            <a:extLst>
              <a:ext uri="{FF2B5EF4-FFF2-40B4-BE49-F238E27FC236}">
                <a16:creationId xmlns:a16="http://schemas.microsoft.com/office/drawing/2014/main" id="{BC3490FE-96DD-4FC4-B8E8-9730183D51F1}"/>
              </a:ext>
            </a:extLst>
          </p:cNvPr>
          <p:cNvSpPr>
            <a:spLocks noGrp="1"/>
          </p:cNvSpPr>
          <p:nvPr>
            <p:ph type="dt" sz="half" idx="10"/>
          </p:nvPr>
        </p:nvSpPr>
        <p:spPr/>
        <p:txBody>
          <a:bodyPr/>
          <a:lstStyle/>
          <a:p>
            <a:fld id="{DFB54682-BE6C-44DF-B3A6-20B20BCBE1F8}" type="datetimeFigureOut">
              <a:rPr lang="en-GB" smtClean="0"/>
              <a:t>20/11/2025</a:t>
            </a:fld>
            <a:endParaRPr lang="en-GB"/>
          </a:p>
        </p:txBody>
      </p:sp>
      <p:sp>
        <p:nvSpPr>
          <p:cNvPr id="5" name="Marcador de pie de página 4">
            <a:extLst>
              <a:ext uri="{FF2B5EF4-FFF2-40B4-BE49-F238E27FC236}">
                <a16:creationId xmlns:a16="http://schemas.microsoft.com/office/drawing/2014/main" id="{550923A2-69C6-4C83-A6DE-03A173C4F4E9}"/>
              </a:ext>
            </a:extLst>
          </p:cNvPr>
          <p:cNvSpPr>
            <a:spLocks noGrp="1"/>
          </p:cNvSpPr>
          <p:nvPr>
            <p:ph type="ftr" sz="quarter" idx="11"/>
          </p:nvPr>
        </p:nvSpPr>
        <p:spPr/>
        <p:txBody>
          <a:bodyPr/>
          <a:lstStyle/>
          <a:p>
            <a:endParaRPr lang="en-GB"/>
          </a:p>
        </p:txBody>
      </p:sp>
      <p:sp>
        <p:nvSpPr>
          <p:cNvPr id="6" name="Marcador de número de diapositiva 5">
            <a:extLst>
              <a:ext uri="{FF2B5EF4-FFF2-40B4-BE49-F238E27FC236}">
                <a16:creationId xmlns:a16="http://schemas.microsoft.com/office/drawing/2014/main" id="{EE9EFFB4-79BF-4240-9153-F043A7FE1FFC}"/>
              </a:ext>
            </a:extLst>
          </p:cNvPr>
          <p:cNvSpPr>
            <a:spLocks noGrp="1"/>
          </p:cNvSpPr>
          <p:nvPr>
            <p:ph type="sldNum" sz="quarter" idx="12"/>
          </p:nvPr>
        </p:nvSpPr>
        <p:spPr/>
        <p:txBody>
          <a:bodyPr/>
          <a:lstStyle/>
          <a:p>
            <a:fld id="{BFB261F0-07DB-459E-BC39-FB1FE5DE66D5}" type="slidenum">
              <a:rPr lang="en-GB" smtClean="0"/>
              <a:t>‹Nº›</a:t>
            </a:fld>
            <a:endParaRPr lang="en-GB"/>
          </a:p>
        </p:txBody>
      </p:sp>
    </p:spTree>
    <p:extLst>
      <p:ext uri="{BB962C8B-B14F-4D97-AF65-F5344CB8AC3E}">
        <p14:creationId xmlns:p14="http://schemas.microsoft.com/office/powerpoint/2010/main" val="36141859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1_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B8686289-819F-49AA-8DED-7FEE3E4E3FD8}"/>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Marcador de texto vertical 2">
            <a:extLst>
              <a:ext uri="{FF2B5EF4-FFF2-40B4-BE49-F238E27FC236}">
                <a16:creationId xmlns:a16="http://schemas.microsoft.com/office/drawing/2014/main" id="{5754D067-A68A-4DC4-A84D-D444BEA558EF}"/>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Marcador de fecha 3">
            <a:extLst>
              <a:ext uri="{FF2B5EF4-FFF2-40B4-BE49-F238E27FC236}">
                <a16:creationId xmlns:a16="http://schemas.microsoft.com/office/drawing/2014/main" id="{DC05CEEF-3194-4A36-B649-4A0A9CA887D5}"/>
              </a:ext>
            </a:extLst>
          </p:cNvPr>
          <p:cNvSpPr>
            <a:spLocks noGrp="1"/>
          </p:cNvSpPr>
          <p:nvPr>
            <p:ph type="dt" sz="half" idx="10"/>
          </p:nvPr>
        </p:nvSpPr>
        <p:spPr/>
        <p:txBody>
          <a:bodyPr/>
          <a:lstStyle/>
          <a:p>
            <a:fld id="{DFB54682-BE6C-44DF-B3A6-20B20BCBE1F8}" type="datetimeFigureOut">
              <a:rPr lang="en-GB" smtClean="0"/>
              <a:t>20/11/2025</a:t>
            </a:fld>
            <a:endParaRPr lang="en-GB"/>
          </a:p>
        </p:txBody>
      </p:sp>
      <p:sp>
        <p:nvSpPr>
          <p:cNvPr id="5" name="Marcador de pie de página 4">
            <a:extLst>
              <a:ext uri="{FF2B5EF4-FFF2-40B4-BE49-F238E27FC236}">
                <a16:creationId xmlns:a16="http://schemas.microsoft.com/office/drawing/2014/main" id="{5ABC0D1A-8DDC-4990-BA7F-5E20BEE85E3A}"/>
              </a:ext>
            </a:extLst>
          </p:cNvPr>
          <p:cNvSpPr>
            <a:spLocks noGrp="1"/>
          </p:cNvSpPr>
          <p:nvPr>
            <p:ph type="ftr" sz="quarter" idx="11"/>
          </p:nvPr>
        </p:nvSpPr>
        <p:spPr/>
        <p:txBody>
          <a:bodyPr/>
          <a:lstStyle/>
          <a:p>
            <a:endParaRPr lang="en-GB"/>
          </a:p>
        </p:txBody>
      </p:sp>
      <p:sp>
        <p:nvSpPr>
          <p:cNvPr id="6" name="Marcador de número de diapositiva 5">
            <a:extLst>
              <a:ext uri="{FF2B5EF4-FFF2-40B4-BE49-F238E27FC236}">
                <a16:creationId xmlns:a16="http://schemas.microsoft.com/office/drawing/2014/main" id="{0FBCE478-C962-42E3-B774-DDE049353089}"/>
              </a:ext>
            </a:extLst>
          </p:cNvPr>
          <p:cNvSpPr>
            <a:spLocks noGrp="1"/>
          </p:cNvSpPr>
          <p:nvPr>
            <p:ph type="sldNum" sz="quarter" idx="12"/>
          </p:nvPr>
        </p:nvSpPr>
        <p:spPr/>
        <p:txBody>
          <a:bodyPr/>
          <a:lstStyle/>
          <a:p>
            <a:fld id="{BFB261F0-07DB-459E-BC39-FB1FE5DE66D5}" type="slidenum">
              <a:rPr lang="en-GB" smtClean="0"/>
              <a:t>‹Nº›</a:t>
            </a:fld>
            <a:endParaRPr lang="en-GB"/>
          </a:p>
        </p:txBody>
      </p:sp>
    </p:spTree>
    <p:extLst>
      <p:ext uri="{BB962C8B-B14F-4D97-AF65-F5344CB8AC3E}">
        <p14:creationId xmlns:p14="http://schemas.microsoft.com/office/powerpoint/2010/main" val="42123859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Diapositiva de título">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402A46FC-E0A6-4849-A9A1-27499CF7650A}"/>
              </a:ext>
            </a:extLst>
          </p:cNvPr>
          <p:cNvPicPr>
            <a:picLocks noChangeAspect="1"/>
          </p:cNvPicPr>
          <p:nvPr userDrawn="1"/>
        </p:nvPicPr>
        <p:blipFill>
          <a:blip r:embed="rId2"/>
          <a:stretch>
            <a:fillRect/>
          </a:stretch>
        </p:blipFill>
        <p:spPr>
          <a:xfrm>
            <a:off x="9985405" y="6261264"/>
            <a:ext cx="9144" cy="371857"/>
          </a:xfrm>
          <a:prstGeom prst="rect">
            <a:avLst/>
          </a:prstGeom>
        </p:spPr>
      </p:pic>
      <p:sp>
        <p:nvSpPr>
          <p:cNvPr id="8" name="CuadroTexto 7">
            <a:extLst>
              <a:ext uri="{FF2B5EF4-FFF2-40B4-BE49-F238E27FC236}">
                <a16:creationId xmlns:a16="http://schemas.microsoft.com/office/drawing/2014/main" id="{3321D947-E9F2-4156-83AB-FDAF8EFAAD52}"/>
              </a:ext>
            </a:extLst>
          </p:cNvPr>
          <p:cNvSpPr txBox="1"/>
          <p:nvPr userDrawn="1"/>
        </p:nvSpPr>
        <p:spPr>
          <a:xfrm>
            <a:off x="9994549" y="6294567"/>
            <a:ext cx="3643604" cy="338554"/>
          </a:xfrm>
          <a:prstGeom prst="rect">
            <a:avLst/>
          </a:prstGeom>
          <a:noFill/>
        </p:spPr>
        <p:txBody>
          <a:bodyPr wrap="square" rtlCol="0">
            <a:spAutoFit/>
          </a:bodyPr>
          <a:lstStyle/>
          <a:p>
            <a:r>
              <a:rPr lang="en-GB" sz="800">
                <a:latin typeface="Arial" panose="020B0604020202020204" pitchFamily="34" charset="0"/>
                <a:cs typeface="Arial" panose="020B0604020202020204" pitchFamily="34" charset="0"/>
              </a:rPr>
              <a:t>info@global-business-school.org</a:t>
            </a:r>
          </a:p>
          <a:p>
            <a:r>
              <a:rPr lang="en-GB" sz="800">
                <a:latin typeface="Arial" panose="020B0604020202020204" pitchFamily="34" charset="0"/>
                <a:cs typeface="Arial" panose="020B0604020202020204" pitchFamily="34" charset="0"/>
              </a:rPr>
              <a:t>+34 930 086 588</a:t>
            </a:r>
          </a:p>
        </p:txBody>
      </p:sp>
      <p:sp>
        <p:nvSpPr>
          <p:cNvPr id="9" name="CuadroTexto 8">
            <a:extLst>
              <a:ext uri="{FF2B5EF4-FFF2-40B4-BE49-F238E27FC236}">
                <a16:creationId xmlns:a16="http://schemas.microsoft.com/office/drawing/2014/main" id="{F49AB555-5BA7-4C48-930B-DF75E39B2F06}"/>
              </a:ext>
            </a:extLst>
          </p:cNvPr>
          <p:cNvSpPr txBox="1"/>
          <p:nvPr userDrawn="1"/>
        </p:nvSpPr>
        <p:spPr>
          <a:xfrm>
            <a:off x="7460022" y="6312064"/>
            <a:ext cx="2813180" cy="338554"/>
          </a:xfrm>
          <a:prstGeom prst="rect">
            <a:avLst/>
          </a:prstGeom>
          <a:noFill/>
        </p:spPr>
        <p:txBody>
          <a:bodyPr wrap="square" rtlCol="0">
            <a:spAutoFit/>
          </a:bodyPr>
          <a:lstStyle/>
          <a:p>
            <a:r>
              <a:rPr lang="es-ES" sz="800">
                <a:latin typeface="Arial" panose="020B0604020202020204" pitchFamily="34" charset="0"/>
                <a:cs typeface="Arial" panose="020B0604020202020204" pitchFamily="34" charset="0"/>
              </a:rPr>
              <a:t>Madrid Campus: C/Numancia, 6 28039 Madrid</a:t>
            </a:r>
          </a:p>
          <a:p>
            <a:r>
              <a:rPr lang="es-ES" sz="800">
                <a:latin typeface="Arial" panose="020B0604020202020204" pitchFamily="34" charset="0"/>
                <a:cs typeface="Arial" panose="020B0604020202020204" pitchFamily="34" charset="0"/>
              </a:rPr>
              <a:t>Barcelona Campus: C/</a:t>
            </a:r>
            <a:r>
              <a:rPr lang="es-ES" sz="800" err="1">
                <a:latin typeface="Arial" panose="020B0604020202020204" pitchFamily="34" charset="0"/>
                <a:cs typeface="Arial" panose="020B0604020202020204" pitchFamily="34" charset="0"/>
              </a:rPr>
              <a:t>Aragó</a:t>
            </a:r>
            <a:r>
              <a:rPr lang="es-ES" sz="800">
                <a:latin typeface="Arial" panose="020B0604020202020204" pitchFamily="34" charset="0"/>
                <a:cs typeface="Arial" panose="020B0604020202020204" pitchFamily="34" charset="0"/>
              </a:rPr>
              <a:t>, 179 08011 Barcelona</a:t>
            </a:r>
            <a:endParaRPr lang="en-GB" sz="800">
              <a:latin typeface="Arial" panose="020B0604020202020204" pitchFamily="34" charset="0"/>
              <a:cs typeface="Arial" panose="020B0604020202020204" pitchFamily="34" charset="0"/>
            </a:endParaRPr>
          </a:p>
        </p:txBody>
      </p:sp>
      <p:pic>
        <p:nvPicPr>
          <p:cNvPr id="10" name="Imagen 9">
            <a:extLst>
              <a:ext uri="{FF2B5EF4-FFF2-40B4-BE49-F238E27FC236}">
                <a16:creationId xmlns:a16="http://schemas.microsoft.com/office/drawing/2014/main" id="{E020E1B2-7CC9-44E0-9D2F-989300763189}"/>
              </a:ext>
            </a:extLst>
          </p:cNvPr>
          <p:cNvPicPr>
            <a:picLocks noChangeAspect="1"/>
          </p:cNvPicPr>
          <p:nvPr userDrawn="1"/>
        </p:nvPicPr>
        <p:blipFill>
          <a:blip r:embed="rId3"/>
          <a:stretch>
            <a:fillRect/>
          </a:stretch>
        </p:blipFill>
        <p:spPr>
          <a:xfrm>
            <a:off x="430832" y="6196510"/>
            <a:ext cx="1031529" cy="454108"/>
          </a:xfrm>
          <a:prstGeom prst="rect">
            <a:avLst/>
          </a:prstGeom>
        </p:spPr>
      </p:pic>
    </p:spTree>
    <p:extLst>
      <p:ext uri="{BB962C8B-B14F-4D97-AF65-F5344CB8AC3E}">
        <p14:creationId xmlns:p14="http://schemas.microsoft.com/office/powerpoint/2010/main" val="8064621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2_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BD1383-A146-4EAD-B03B-FF8D856EE9C9}"/>
              </a:ext>
            </a:extLst>
          </p:cNvPr>
          <p:cNvSpPr>
            <a:spLocks noGrp="1"/>
          </p:cNvSpPr>
          <p:nvPr>
            <p:ph type="title"/>
          </p:nvPr>
        </p:nvSpPr>
        <p:spPr/>
        <p:txBody>
          <a:bodyPr/>
          <a:lstStyle/>
          <a:p>
            <a:r>
              <a:rPr lang="en-GB"/>
              <a:t>Click to edit Master title style</a:t>
            </a:r>
          </a:p>
        </p:txBody>
      </p:sp>
      <p:sp>
        <p:nvSpPr>
          <p:cNvPr id="3" name="Marcador de contenido 2">
            <a:extLst>
              <a:ext uri="{FF2B5EF4-FFF2-40B4-BE49-F238E27FC236}">
                <a16:creationId xmlns:a16="http://schemas.microsoft.com/office/drawing/2014/main" id="{1222FB34-34D7-4A13-B956-D882F2907264}"/>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Marcador de fecha 3">
            <a:extLst>
              <a:ext uri="{FF2B5EF4-FFF2-40B4-BE49-F238E27FC236}">
                <a16:creationId xmlns:a16="http://schemas.microsoft.com/office/drawing/2014/main" id="{B2AF97BC-4AAB-4023-AC61-4763BD322843}"/>
              </a:ext>
            </a:extLst>
          </p:cNvPr>
          <p:cNvSpPr>
            <a:spLocks noGrp="1"/>
          </p:cNvSpPr>
          <p:nvPr>
            <p:ph type="dt" sz="half" idx="10"/>
          </p:nvPr>
        </p:nvSpPr>
        <p:spPr/>
        <p:txBody>
          <a:bodyPr/>
          <a:lstStyle/>
          <a:p>
            <a:fld id="{DFB54682-BE6C-44DF-B3A6-20B20BCBE1F8}" type="datetimeFigureOut">
              <a:rPr lang="en-GB" smtClean="0"/>
              <a:t>20/11/2025</a:t>
            </a:fld>
            <a:endParaRPr lang="en-GB"/>
          </a:p>
        </p:txBody>
      </p:sp>
      <p:sp>
        <p:nvSpPr>
          <p:cNvPr id="5" name="Marcador de pie de página 4">
            <a:extLst>
              <a:ext uri="{FF2B5EF4-FFF2-40B4-BE49-F238E27FC236}">
                <a16:creationId xmlns:a16="http://schemas.microsoft.com/office/drawing/2014/main" id="{8D809D62-D659-4D0A-82AD-4CF49005C8CB}"/>
              </a:ext>
            </a:extLst>
          </p:cNvPr>
          <p:cNvSpPr>
            <a:spLocks noGrp="1"/>
          </p:cNvSpPr>
          <p:nvPr>
            <p:ph type="ftr" sz="quarter" idx="11"/>
          </p:nvPr>
        </p:nvSpPr>
        <p:spPr/>
        <p:txBody>
          <a:bodyPr/>
          <a:lstStyle/>
          <a:p>
            <a:endParaRPr lang="en-GB"/>
          </a:p>
        </p:txBody>
      </p:sp>
      <p:sp>
        <p:nvSpPr>
          <p:cNvPr id="6" name="Marcador de número de diapositiva 5">
            <a:extLst>
              <a:ext uri="{FF2B5EF4-FFF2-40B4-BE49-F238E27FC236}">
                <a16:creationId xmlns:a16="http://schemas.microsoft.com/office/drawing/2014/main" id="{42B12030-523B-4C91-9DC0-4F04512962E6}"/>
              </a:ext>
            </a:extLst>
          </p:cNvPr>
          <p:cNvSpPr>
            <a:spLocks noGrp="1"/>
          </p:cNvSpPr>
          <p:nvPr>
            <p:ph type="sldNum" sz="quarter" idx="12"/>
          </p:nvPr>
        </p:nvSpPr>
        <p:spPr/>
        <p:txBody>
          <a:bodyPr/>
          <a:lstStyle/>
          <a:p>
            <a:fld id="{BFB261F0-07DB-459E-BC39-FB1FE5DE66D5}" type="slidenum">
              <a:rPr lang="en-GB" smtClean="0"/>
              <a:t>‹Nº›</a:t>
            </a:fld>
            <a:endParaRPr lang="en-GB"/>
          </a:p>
        </p:txBody>
      </p:sp>
    </p:spTree>
    <p:extLst>
      <p:ext uri="{BB962C8B-B14F-4D97-AF65-F5344CB8AC3E}">
        <p14:creationId xmlns:p14="http://schemas.microsoft.com/office/powerpoint/2010/main" val="10455805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2_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1F5C233-375D-4233-871A-5606010CF823}"/>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Marcador de texto 2">
            <a:extLst>
              <a:ext uri="{FF2B5EF4-FFF2-40B4-BE49-F238E27FC236}">
                <a16:creationId xmlns:a16="http://schemas.microsoft.com/office/drawing/2014/main" id="{7A6B8DDB-C8B1-4030-920E-5F5216DB5A8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Marcador de fecha 3">
            <a:extLst>
              <a:ext uri="{FF2B5EF4-FFF2-40B4-BE49-F238E27FC236}">
                <a16:creationId xmlns:a16="http://schemas.microsoft.com/office/drawing/2014/main" id="{A71CF2C5-9ABB-460B-AF5A-5F52ADA03715}"/>
              </a:ext>
            </a:extLst>
          </p:cNvPr>
          <p:cNvSpPr>
            <a:spLocks noGrp="1"/>
          </p:cNvSpPr>
          <p:nvPr>
            <p:ph type="dt" sz="half" idx="10"/>
          </p:nvPr>
        </p:nvSpPr>
        <p:spPr/>
        <p:txBody>
          <a:bodyPr/>
          <a:lstStyle/>
          <a:p>
            <a:fld id="{DFB54682-BE6C-44DF-B3A6-20B20BCBE1F8}" type="datetimeFigureOut">
              <a:rPr lang="en-GB" smtClean="0"/>
              <a:t>20/11/2025</a:t>
            </a:fld>
            <a:endParaRPr lang="en-GB"/>
          </a:p>
        </p:txBody>
      </p:sp>
      <p:sp>
        <p:nvSpPr>
          <p:cNvPr id="5" name="Marcador de pie de página 4">
            <a:extLst>
              <a:ext uri="{FF2B5EF4-FFF2-40B4-BE49-F238E27FC236}">
                <a16:creationId xmlns:a16="http://schemas.microsoft.com/office/drawing/2014/main" id="{203611DC-FB7A-40BB-8E99-D581AA43CD4F}"/>
              </a:ext>
            </a:extLst>
          </p:cNvPr>
          <p:cNvSpPr>
            <a:spLocks noGrp="1"/>
          </p:cNvSpPr>
          <p:nvPr>
            <p:ph type="ftr" sz="quarter" idx="11"/>
          </p:nvPr>
        </p:nvSpPr>
        <p:spPr/>
        <p:txBody>
          <a:bodyPr/>
          <a:lstStyle/>
          <a:p>
            <a:endParaRPr lang="en-GB"/>
          </a:p>
        </p:txBody>
      </p:sp>
      <p:sp>
        <p:nvSpPr>
          <p:cNvPr id="6" name="Marcador de número de diapositiva 5">
            <a:extLst>
              <a:ext uri="{FF2B5EF4-FFF2-40B4-BE49-F238E27FC236}">
                <a16:creationId xmlns:a16="http://schemas.microsoft.com/office/drawing/2014/main" id="{683E7564-63F5-45BD-8CDC-0F811BC769F9}"/>
              </a:ext>
            </a:extLst>
          </p:cNvPr>
          <p:cNvSpPr>
            <a:spLocks noGrp="1"/>
          </p:cNvSpPr>
          <p:nvPr>
            <p:ph type="sldNum" sz="quarter" idx="12"/>
          </p:nvPr>
        </p:nvSpPr>
        <p:spPr/>
        <p:txBody>
          <a:bodyPr/>
          <a:lstStyle/>
          <a:p>
            <a:fld id="{BFB261F0-07DB-459E-BC39-FB1FE5DE66D5}" type="slidenum">
              <a:rPr lang="en-GB" smtClean="0"/>
              <a:t>‹Nº›</a:t>
            </a:fld>
            <a:endParaRPr lang="en-GB"/>
          </a:p>
        </p:txBody>
      </p:sp>
    </p:spTree>
    <p:extLst>
      <p:ext uri="{BB962C8B-B14F-4D97-AF65-F5344CB8AC3E}">
        <p14:creationId xmlns:p14="http://schemas.microsoft.com/office/powerpoint/2010/main" val="2607695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_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4261AC-7853-46F8-8B21-4BC12B2DBB28}"/>
              </a:ext>
            </a:extLst>
          </p:cNvPr>
          <p:cNvSpPr>
            <a:spLocks noGrp="1"/>
          </p:cNvSpPr>
          <p:nvPr>
            <p:ph type="title"/>
          </p:nvPr>
        </p:nvSpPr>
        <p:spPr/>
        <p:txBody>
          <a:bodyPr/>
          <a:lstStyle/>
          <a:p>
            <a:r>
              <a:rPr lang="en-GB"/>
              <a:t>Click to edit Master title style</a:t>
            </a:r>
          </a:p>
        </p:txBody>
      </p:sp>
      <p:sp>
        <p:nvSpPr>
          <p:cNvPr id="3" name="Marcador de contenido 2">
            <a:extLst>
              <a:ext uri="{FF2B5EF4-FFF2-40B4-BE49-F238E27FC236}">
                <a16:creationId xmlns:a16="http://schemas.microsoft.com/office/drawing/2014/main" id="{B7851E55-FD7C-4B6B-B691-19293A13D0A9}"/>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Marcador de contenido 3">
            <a:extLst>
              <a:ext uri="{FF2B5EF4-FFF2-40B4-BE49-F238E27FC236}">
                <a16:creationId xmlns:a16="http://schemas.microsoft.com/office/drawing/2014/main" id="{634311A7-C3DF-4371-BA98-518132B4F146}"/>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Marcador de fecha 4">
            <a:extLst>
              <a:ext uri="{FF2B5EF4-FFF2-40B4-BE49-F238E27FC236}">
                <a16:creationId xmlns:a16="http://schemas.microsoft.com/office/drawing/2014/main" id="{0CED73A4-1DDE-407D-A591-2A6B188C8BDA}"/>
              </a:ext>
            </a:extLst>
          </p:cNvPr>
          <p:cNvSpPr>
            <a:spLocks noGrp="1"/>
          </p:cNvSpPr>
          <p:nvPr>
            <p:ph type="dt" sz="half" idx="10"/>
          </p:nvPr>
        </p:nvSpPr>
        <p:spPr/>
        <p:txBody>
          <a:bodyPr/>
          <a:lstStyle/>
          <a:p>
            <a:fld id="{DFB54682-BE6C-44DF-B3A6-20B20BCBE1F8}" type="datetimeFigureOut">
              <a:rPr lang="en-GB" smtClean="0"/>
              <a:t>20/11/2025</a:t>
            </a:fld>
            <a:endParaRPr lang="en-GB"/>
          </a:p>
        </p:txBody>
      </p:sp>
      <p:sp>
        <p:nvSpPr>
          <p:cNvPr id="6" name="Marcador de pie de página 5">
            <a:extLst>
              <a:ext uri="{FF2B5EF4-FFF2-40B4-BE49-F238E27FC236}">
                <a16:creationId xmlns:a16="http://schemas.microsoft.com/office/drawing/2014/main" id="{339D44C5-D01A-474F-A7BB-6EAD3B8CE067}"/>
              </a:ext>
            </a:extLst>
          </p:cNvPr>
          <p:cNvSpPr>
            <a:spLocks noGrp="1"/>
          </p:cNvSpPr>
          <p:nvPr>
            <p:ph type="ftr" sz="quarter" idx="11"/>
          </p:nvPr>
        </p:nvSpPr>
        <p:spPr/>
        <p:txBody>
          <a:bodyPr/>
          <a:lstStyle/>
          <a:p>
            <a:endParaRPr lang="en-GB"/>
          </a:p>
        </p:txBody>
      </p:sp>
      <p:sp>
        <p:nvSpPr>
          <p:cNvPr id="7" name="Marcador de número de diapositiva 6">
            <a:extLst>
              <a:ext uri="{FF2B5EF4-FFF2-40B4-BE49-F238E27FC236}">
                <a16:creationId xmlns:a16="http://schemas.microsoft.com/office/drawing/2014/main" id="{1C3796DA-E9D0-492A-9C9D-0E6AD6E5F0E9}"/>
              </a:ext>
            </a:extLst>
          </p:cNvPr>
          <p:cNvSpPr>
            <a:spLocks noGrp="1"/>
          </p:cNvSpPr>
          <p:nvPr>
            <p:ph type="sldNum" sz="quarter" idx="12"/>
          </p:nvPr>
        </p:nvSpPr>
        <p:spPr/>
        <p:txBody>
          <a:bodyPr/>
          <a:lstStyle/>
          <a:p>
            <a:fld id="{BFB261F0-07DB-459E-BC39-FB1FE5DE66D5}" type="slidenum">
              <a:rPr lang="en-GB" smtClean="0"/>
              <a:t>‹Nº›</a:t>
            </a:fld>
            <a:endParaRPr lang="en-GB"/>
          </a:p>
        </p:txBody>
      </p:sp>
    </p:spTree>
    <p:extLst>
      <p:ext uri="{BB962C8B-B14F-4D97-AF65-F5344CB8AC3E}">
        <p14:creationId xmlns:p14="http://schemas.microsoft.com/office/powerpoint/2010/main" val="1418963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2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DB79181-543C-4020-8210-DCFE6BA8447B}"/>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Marcador de texto 2">
            <a:extLst>
              <a:ext uri="{FF2B5EF4-FFF2-40B4-BE49-F238E27FC236}">
                <a16:creationId xmlns:a16="http://schemas.microsoft.com/office/drawing/2014/main" id="{C5463C83-639F-4BC5-A5EE-346583FDEB4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Marcador de contenido 3">
            <a:extLst>
              <a:ext uri="{FF2B5EF4-FFF2-40B4-BE49-F238E27FC236}">
                <a16:creationId xmlns:a16="http://schemas.microsoft.com/office/drawing/2014/main" id="{6E8FC8F6-D806-4752-AF37-CA35B6E1FAF7}"/>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Marcador de texto 4">
            <a:extLst>
              <a:ext uri="{FF2B5EF4-FFF2-40B4-BE49-F238E27FC236}">
                <a16:creationId xmlns:a16="http://schemas.microsoft.com/office/drawing/2014/main" id="{03BE360F-7BFC-4051-9353-FF0F6A96CBC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Marcador de contenido 5">
            <a:extLst>
              <a:ext uri="{FF2B5EF4-FFF2-40B4-BE49-F238E27FC236}">
                <a16:creationId xmlns:a16="http://schemas.microsoft.com/office/drawing/2014/main" id="{C186232C-D9F6-416B-9230-B2C766F98174}"/>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Marcador de fecha 6">
            <a:extLst>
              <a:ext uri="{FF2B5EF4-FFF2-40B4-BE49-F238E27FC236}">
                <a16:creationId xmlns:a16="http://schemas.microsoft.com/office/drawing/2014/main" id="{49A14627-0A09-4E26-B193-F351174359C0}"/>
              </a:ext>
            </a:extLst>
          </p:cNvPr>
          <p:cNvSpPr>
            <a:spLocks noGrp="1"/>
          </p:cNvSpPr>
          <p:nvPr>
            <p:ph type="dt" sz="half" idx="10"/>
          </p:nvPr>
        </p:nvSpPr>
        <p:spPr/>
        <p:txBody>
          <a:bodyPr/>
          <a:lstStyle/>
          <a:p>
            <a:fld id="{DFB54682-BE6C-44DF-B3A6-20B20BCBE1F8}" type="datetimeFigureOut">
              <a:rPr lang="en-GB" smtClean="0"/>
              <a:t>20/11/2025</a:t>
            </a:fld>
            <a:endParaRPr lang="en-GB"/>
          </a:p>
        </p:txBody>
      </p:sp>
      <p:sp>
        <p:nvSpPr>
          <p:cNvPr id="8" name="Marcador de pie de página 7">
            <a:extLst>
              <a:ext uri="{FF2B5EF4-FFF2-40B4-BE49-F238E27FC236}">
                <a16:creationId xmlns:a16="http://schemas.microsoft.com/office/drawing/2014/main" id="{09D8180A-7C21-4321-8A66-60F0903C3B3C}"/>
              </a:ext>
            </a:extLst>
          </p:cNvPr>
          <p:cNvSpPr>
            <a:spLocks noGrp="1"/>
          </p:cNvSpPr>
          <p:nvPr>
            <p:ph type="ftr" sz="quarter" idx="11"/>
          </p:nvPr>
        </p:nvSpPr>
        <p:spPr/>
        <p:txBody>
          <a:bodyPr/>
          <a:lstStyle/>
          <a:p>
            <a:endParaRPr lang="en-GB"/>
          </a:p>
        </p:txBody>
      </p:sp>
      <p:sp>
        <p:nvSpPr>
          <p:cNvPr id="9" name="Marcador de número de diapositiva 8">
            <a:extLst>
              <a:ext uri="{FF2B5EF4-FFF2-40B4-BE49-F238E27FC236}">
                <a16:creationId xmlns:a16="http://schemas.microsoft.com/office/drawing/2014/main" id="{DDB80743-51B6-40BE-B80A-795F214FAFC6}"/>
              </a:ext>
            </a:extLst>
          </p:cNvPr>
          <p:cNvSpPr>
            <a:spLocks noGrp="1"/>
          </p:cNvSpPr>
          <p:nvPr>
            <p:ph type="sldNum" sz="quarter" idx="12"/>
          </p:nvPr>
        </p:nvSpPr>
        <p:spPr/>
        <p:txBody>
          <a:bodyPr/>
          <a:lstStyle/>
          <a:p>
            <a:fld id="{BFB261F0-07DB-459E-BC39-FB1FE5DE66D5}" type="slidenum">
              <a:rPr lang="en-GB" smtClean="0"/>
              <a:t>‹Nº›</a:t>
            </a:fld>
            <a:endParaRPr lang="en-GB"/>
          </a:p>
        </p:txBody>
      </p:sp>
    </p:spTree>
    <p:extLst>
      <p:ext uri="{BB962C8B-B14F-4D97-AF65-F5344CB8AC3E}">
        <p14:creationId xmlns:p14="http://schemas.microsoft.com/office/powerpoint/2010/main" val="16382230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2_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C02903-F8CD-4FFA-8EFA-86AE2C5421DC}"/>
              </a:ext>
            </a:extLst>
          </p:cNvPr>
          <p:cNvSpPr>
            <a:spLocks noGrp="1"/>
          </p:cNvSpPr>
          <p:nvPr>
            <p:ph type="title"/>
          </p:nvPr>
        </p:nvSpPr>
        <p:spPr/>
        <p:txBody>
          <a:bodyPr/>
          <a:lstStyle/>
          <a:p>
            <a:r>
              <a:rPr lang="en-GB"/>
              <a:t>Click to edit Master title style</a:t>
            </a:r>
          </a:p>
        </p:txBody>
      </p:sp>
      <p:sp>
        <p:nvSpPr>
          <p:cNvPr id="3" name="Marcador de fecha 2">
            <a:extLst>
              <a:ext uri="{FF2B5EF4-FFF2-40B4-BE49-F238E27FC236}">
                <a16:creationId xmlns:a16="http://schemas.microsoft.com/office/drawing/2014/main" id="{D2F0A657-D28E-455D-A50A-DBDDA3B069C0}"/>
              </a:ext>
            </a:extLst>
          </p:cNvPr>
          <p:cNvSpPr>
            <a:spLocks noGrp="1"/>
          </p:cNvSpPr>
          <p:nvPr>
            <p:ph type="dt" sz="half" idx="10"/>
          </p:nvPr>
        </p:nvSpPr>
        <p:spPr/>
        <p:txBody>
          <a:bodyPr/>
          <a:lstStyle/>
          <a:p>
            <a:fld id="{DFB54682-BE6C-44DF-B3A6-20B20BCBE1F8}" type="datetimeFigureOut">
              <a:rPr lang="en-GB" smtClean="0"/>
              <a:t>20/11/2025</a:t>
            </a:fld>
            <a:endParaRPr lang="en-GB"/>
          </a:p>
        </p:txBody>
      </p:sp>
      <p:sp>
        <p:nvSpPr>
          <p:cNvPr id="4" name="Marcador de pie de página 3">
            <a:extLst>
              <a:ext uri="{FF2B5EF4-FFF2-40B4-BE49-F238E27FC236}">
                <a16:creationId xmlns:a16="http://schemas.microsoft.com/office/drawing/2014/main" id="{22CF6CA2-8DE4-4AD9-B0A3-7798BA0F4D48}"/>
              </a:ext>
            </a:extLst>
          </p:cNvPr>
          <p:cNvSpPr>
            <a:spLocks noGrp="1"/>
          </p:cNvSpPr>
          <p:nvPr>
            <p:ph type="ftr" sz="quarter" idx="11"/>
          </p:nvPr>
        </p:nvSpPr>
        <p:spPr/>
        <p:txBody>
          <a:bodyPr/>
          <a:lstStyle/>
          <a:p>
            <a:endParaRPr lang="en-GB"/>
          </a:p>
        </p:txBody>
      </p:sp>
      <p:sp>
        <p:nvSpPr>
          <p:cNvPr id="5" name="Marcador de número de diapositiva 4">
            <a:extLst>
              <a:ext uri="{FF2B5EF4-FFF2-40B4-BE49-F238E27FC236}">
                <a16:creationId xmlns:a16="http://schemas.microsoft.com/office/drawing/2014/main" id="{3BB31DAA-F560-429D-A64B-024A2C667F1B}"/>
              </a:ext>
            </a:extLst>
          </p:cNvPr>
          <p:cNvSpPr>
            <a:spLocks noGrp="1"/>
          </p:cNvSpPr>
          <p:nvPr>
            <p:ph type="sldNum" sz="quarter" idx="12"/>
          </p:nvPr>
        </p:nvSpPr>
        <p:spPr/>
        <p:txBody>
          <a:bodyPr/>
          <a:lstStyle/>
          <a:p>
            <a:fld id="{BFB261F0-07DB-459E-BC39-FB1FE5DE66D5}" type="slidenum">
              <a:rPr lang="en-GB" smtClean="0"/>
              <a:t>‹Nº›</a:t>
            </a:fld>
            <a:endParaRPr lang="en-GB"/>
          </a:p>
        </p:txBody>
      </p:sp>
    </p:spTree>
    <p:extLst>
      <p:ext uri="{BB962C8B-B14F-4D97-AF65-F5344CB8AC3E}">
        <p14:creationId xmlns:p14="http://schemas.microsoft.com/office/powerpoint/2010/main" val="290290099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2_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D85F70C2-F5F6-4B24-AC9D-7B484694EB50}"/>
              </a:ext>
            </a:extLst>
          </p:cNvPr>
          <p:cNvSpPr>
            <a:spLocks noGrp="1"/>
          </p:cNvSpPr>
          <p:nvPr>
            <p:ph type="dt" sz="half" idx="10"/>
          </p:nvPr>
        </p:nvSpPr>
        <p:spPr/>
        <p:txBody>
          <a:bodyPr/>
          <a:lstStyle/>
          <a:p>
            <a:fld id="{DFB54682-BE6C-44DF-B3A6-20B20BCBE1F8}" type="datetimeFigureOut">
              <a:rPr lang="en-GB" smtClean="0"/>
              <a:t>20/11/2025</a:t>
            </a:fld>
            <a:endParaRPr lang="en-GB"/>
          </a:p>
        </p:txBody>
      </p:sp>
      <p:sp>
        <p:nvSpPr>
          <p:cNvPr id="3" name="Marcador de pie de página 2">
            <a:extLst>
              <a:ext uri="{FF2B5EF4-FFF2-40B4-BE49-F238E27FC236}">
                <a16:creationId xmlns:a16="http://schemas.microsoft.com/office/drawing/2014/main" id="{7EAD4FCF-444A-4664-9782-FA5337FCE7CF}"/>
              </a:ext>
            </a:extLst>
          </p:cNvPr>
          <p:cNvSpPr>
            <a:spLocks noGrp="1"/>
          </p:cNvSpPr>
          <p:nvPr>
            <p:ph type="ftr" sz="quarter" idx="11"/>
          </p:nvPr>
        </p:nvSpPr>
        <p:spPr/>
        <p:txBody>
          <a:bodyPr/>
          <a:lstStyle/>
          <a:p>
            <a:endParaRPr lang="en-GB"/>
          </a:p>
        </p:txBody>
      </p:sp>
      <p:sp>
        <p:nvSpPr>
          <p:cNvPr id="4" name="Marcador de número de diapositiva 3">
            <a:extLst>
              <a:ext uri="{FF2B5EF4-FFF2-40B4-BE49-F238E27FC236}">
                <a16:creationId xmlns:a16="http://schemas.microsoft.com/office/drawing/2014/main" id="{285A5CDD-535A-4FD4-8A54-CD3B9233EA86}"/>
              </a:ext>
            </a:extLst>
          </p:cNvPr>
          <p:cNvSpPr>
            <a:spLocks noGrp="1"/>
          </p:cNvSpPr>
          <p:nvPr>
            <p:ph type="sldNum" sz="quarter" idx="12"/>
          </p:nvPr>
        </p:nvSpPr>
        <p:spPr/>
        <p:txBody>
          <a:bodyPr/>
          <a:lstStyle/>
          <a:p>
            <a:fld id="{BFB261F0-07DB-459E-BC39-FB1FE5DE66D5}" type="slidenum">
              <a:rPr lang="en-GB" smtClean="0"/>
              <a:t>‹Nº›</a:t>
            </a:fld>
            <a:endParaRPr lang="en-GB"/>
          </a:p>
        </p:txBody>
      </p:sp>
    </p:spTree>
    <p:extLst>
      <p:ext uri="{BB962C8B-B14F-4D97-AF65-F5344CB8AC3E}">
        <p14:creationId xmlns:p14="http://schemas.microsoft.com/office/powerpoint/2010/main" val="22047596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1F5C233-375D-4233-871A-5606010CF823}"/>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Marcador de texto 2">
            <a:extLst>
              <a:ext uri="{FF2B5EF4-FFF2-40B4-BE49-F238E27FC236}">
                <a16:creationId xmlns:a16="http://schemas.microsoft.com/office/drawing/2014/main" id="{7A6B8DDB-C8B1-4030-920E-5F5216DB5A8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Marcador de fecha 3">
            <a:extLst>
              <a:ext uri="{FF2B5EF4-FFF2-40B4-BE49-F238E27FC236}">
                <a16:creationId xmlns:a16="http://schemas.microsoft.com/office/drawing/2014/main" id="{A71CF2C5-9ABB-460B-AF5A-5F52ADA03715}"/>
              </a:ext>
            </a:extLst>
          </p:cNvPr>
          <p:cNvSpPr>
            <a:spLocks noGrp="1"/>
          </p:cNvSpPr>
          <p:nvPr>
            <p:ph type="dt" sz="half" idx="10"/>
          </p:nvPr>
        </p:nvSpPr>
        <p:spPr/>
        <p:txBody>
          <a:bodyPr/>
          <a:lstStyle/>
          <a:p>
            <a:fld id="{DFB54682-BE6C-44DF-B3A6-20B20BCBE1F8}" type="datetimeFigureOut">
              <a:rPr lang="en-GB" smtClean="0"/>
              <a:t>20/11/2025</a:t>
            </a:fld>
            <a:endParaRPr lang="en-GB"/>
          </a:p>
        </p:txBody>
      </p:sp>
      <p:sp>
        <p:nvSpPr>
          <p:cNvPr id="5" name="Marcador de pie de página 4">
            <a:extLst>
              <a:ext uri="{FF2B5EF4-FFF2-40B4-BE49-F238E27FC236}">
                <a16:creationId xmlns:a16="http://schemas.microsoft.com/office/drawing/2014/main" id="{203611DC-FB7A-40BB-8E99-D581AA43CD4F}"/>
              </a:ext>
            </a:extLst>
          </p:cNvPr>
          <p:cNvSpPr>
            <a:spLocks noGrp="1"/>
          </p:cNvSpPr>
          <p:nvPr>
            <p:ph type="ftr" sz="quarter" idx="11"/>
          </p:nvPr>
        </p:nvSpPr>
        <p:spPr/>
        <p:txBody>
          <a:bodyPr/>
          <a:lstStyle/>
          <a:p>
            <a:endParaRPr lang="en-GB"/>
          </a:p>
        </p:txBody>
      </p:sp>
      <p:sp>
        <p:nvSpPr>
          <p:cNvPr id="6" name="Marcador de número de diapositiva 5">
            <a:extLst>
              <a:ext uri="{FF2B5EF4-FFF2-40B4-BE49-F238E27FC236}">
                <a16:creationId xmlns:a16="http://schemas.microsoft.com/office/drawing/2014/main" id="{683E7564-63F5-45BD-8CDC-0F811BC769F9}"/>
              </a:ext>
            </a:extLst>
          </p:cNvPr>
          <p:cNvSpPr>
            <a:spLocks noGrp="1"/>
          </p:cNvSpPr>
          <p:nvPr>
            <p:ph type="sldNum" sz="quarter" idx="12"/>
          </p:nvPr>
        </p:nvSpPr>
        <p:spPr/>
        <p:txBody>
          <a:bodyPr/>
          <a:lstStyle/>
          <a:p>
            <a:fld id="{BFB261F0-07DB-459E-BC39-FB1FE5DE66D5}" type="slidenum">
              <a:rPr lang="en-GB" smtClean="0"/>
              <a:t>‹Nº›</a:t>
            </a:fld>
            <a:endParaRPr lang="en-GB"/>
          </a:p>
        </p:txBody>
      </p:sp>
    </p:spTree>
    <p:extLst>
      <p:ext uri="{BB962C8B-B14F-4D97-AF65-F5344CB8AC3E}">
        <p14:creationId xmlns:p14="http://schemas.microsoft.com/office/powerpoint/2010/main" val="26076951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2_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3D8C18-9A12-41F5-A511-206F338582D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Marcador de contenido 2">
            <a:extLst>
              <a:ext uri="{FF2B5EF4-FFF2-40B4-BE49-F238E27FC236}">
                <a16:creationId xmlns:a16="http://schemas.microsoft.com/office/drawing/2014/main" id="{93232065-D6A2-4976-BBF7-FD68F11C7FC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Marcador de texto 3">
            <a:extLst>
              <a:ext uri="{FF2B5EF4-FFF2-40B4-BE49-F238E27FC236}">
                <a16:creationId xmlns:a16="http://schemas.microsoft.com/office/drawing/2014/main" id="{903C10F5-D7FE-4891-B73A-0B16428425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Marcador de fecha 4">
            <a:extLst>
              <a:ext uri="{FF2B5EF4-FFF2-40B4-BE49-F238E27FC236}">
                <a16:creationId xmlns:a16="http://schemas.microsoft.com/office/drawing/2014/main" id="{6264862C-AC30-468E-87CC-E8F0D25CE267}"/>
              </a:ext>
            </a:extLst>
          </p:cNvPr>
          <p:cNvSpPr>
            <a:spLocks noGrp="1"/>
          </p:cNvSpPr>
          <p:nvPr>
            <p:ph type="dt" sz="half" idx="10"/>
          </p:nvPr>
        </p:nvSpPr>
        <p:spPr/>
        <p:txBody>
          <a:bodyPr/>
          <a:lstStyle/>
          <a:p>
            <a:fld id="{DFB54682-BE6C-44DF-B3A6-20B20BCBE1F8}" type="datetimeFigureOut">
              <a:rPr lang="en-GB" smtClean="0"/>
              <a:t>20/11/2025</a:t>
            </a:fld>
            <a:endParaRPr lang="en-GB"/>
          </a:p>
        </p:txBody>
      </p:sp>
      <p:sp>
        <p:nvSpPr>
          <p:cNvPr id="6" name="Marcador de pie de página 5">
            <a:extLst>
              <a:ext uri="{FF2B5EF4-FFF2-40B4-BE49-F238E27FC236}">
                <a16:creationId xmlns:a16="http://schemas.microsoft.com/office/drawing/2014/main" id="{048D84E8-C21F-48CF-8F39-417DFB60708E}"/>
              </a:ext>
            </a:extLst>
          </p:cNvPr>
          <p:cNvSpPr>
            <a:spLocks noGrp="1"/>
          </p:cNvSpPr>
          <p:nvPr>
            <p:ph type="ftr" sz="quarter" idx="11"/>
          </p:nvPr>
        </p:nvSpPr>
        <p:spPr/>
        <p:txBody>
          <a:bodyPr/>
          <a:lstStyle/>
          <a:p>
            <a:endParaRPr lang="en-GB"/>
          </a:p>
        </p:txBody>
      </p:sp>
      <p:sp>
        <p:nvSpPr>
          <p:cNvPr id="7" name="Marcador de número de diapositiva 6">
            <a:extLst>
              <a:ext uri="{FF2B5EF4-FFF2-40B4-BE49-F238E27FC236}">
                <a16:creationId xmlns:a16="http://schemas.microsoft.com/office/drawing/2014/main" id="{AD0230B2-1C0B-4735-B3E8-B2EA1E8CBE46}"/>
              </a:ext>
            </a:extLst>
          </p:cNvPr>
          <p:cNvSpPr>
            <a:spLocks noGrp="1"/>
          </p:cNvSpPr>
          <p:nvPr>
            <p:ph type="sldNum" sz="quarter" idx="12"/>
          </p:nvPr>
        </p:nvSpPr>
        <p:spPr/>
        <p:txBody>
          <a:bodyPr/>
          <a:lstStyle/>
          <a:p>
            <a:fld id="{BFB261F0-07DB-459E-BC39-FB1FE5DE66D5}" type="slidenum">
              <a:rPr lang="en-GB" smtClean="0"/>
              <a:t>‹Nº›</a:t>
            </a:fld>
            <a:endParaRPr lang="en-GB"/>
          </a:p>
        </p:txBody>
      </p:sp>
    </p:spTree>
    <p:extLst>
      <p:ext uri="{BB962C8B-B14F-4D97-AF65-F5344CB8AC3E}">
        <p14:creationId xmlns:p14="http://schemas.microsoft.com/office/powerpoint/2010/main" val="4454327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2_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5990CA-0980-4B2B-80A7-9E3B5AB266B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Marcador de posición de imagen 2">
            <a:extLst>
              <a:ext uri="{FF2B5EF4-FFF2-40B4-BE49-F238E27FC236}">
                <a16:creationId xmlns:a16="http://schemas.microsoft.com/office/drawing/2014/main" id="{A077B3D4-9495-4AC4-93A8-BFAEBFD1C72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p>
        </p:txBody>
      </p:sp>
      <p:sp>
        <p:nvSpPr>
          <p:cNvPr id="4" name="Marcador de texto 3">
            <a:extLst>
              <a:ext uri="{FF2B5EF4-FFF2-40B4-BE49-F238E27FC236}">
                <a16:creationId xmlns:a16="http://schemas.microsoft.com/office/drawing/2014/main" id="{65B2C392-A9C9-4D2A-9430-C9E65029CC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Marcador de fecha 4">
            <a:extLst>
              <a:ext uri="{FF2B5EF4-FFF2-40B4-BE49-F238E27FC236}">
                <a16:creationId xmlns:a16="http://schemas.microsoft.com/office/drawing/2014/main" id="{BDEE7244-730F-4719-9C9D-B12672342C03}"/>
              </a:ext>
            </a:extLst>
          </p:cNvPr>
          <p:cNvSpPr>
            <a:spLocks noGrp="1"/>
          </p:cNvSpPr>
          <p:nvPr>
            <p:ph type="dt" sz="half" idx="10"/>
          </p:nvPr>
        </p:nvSpPr>
        <p:spPr/>
        <p:txBody>
          <a:bodyPr/>
          <a:lstStyle/>
          <a:p>
            <a:fld id="{DFB54682-BE6C-44DF-B3A6-20B20BCBE1F8}" type="datetimeFigureOut">
              <a:rPr lang="en-GB" smtClean="0"/>
              <a:t>20/11/2025</a:t>
            </a:fld>
            <a:endParaRPr lang="en-GB"/>
          </a:p>
        </p:txBody>
      </p:sp>
      <p:sp>
        <p:nvSpPr>
          <p:cNvPr id="6" name="Marcador de pie de página 5">
            <a:extLst>
              <a:ext uri="{FF2B5EF4-FFF2-40B4-BE49-F238E27FC236}">
                <a16:creationId xmlns:a16="http://schemas.microsoft.com/office/drawing/2014/main" id="{B7AD21DC-42D4-4374-99B5-B1FC05D9D63B}"/>
              </a:ext>
            </a:extLst>
          </p:cNvPr>
          <p:cNvSpPr>
            <a:spLocks noGrp="1"/>
          </p:cNvSpPr>
          <p:nvPr>
            <p:ph type="ftr" sz="quarter" idx="11"/>
          </p:nvPr>
        </p:nvSpPr>
        <p:spPr/>
        <p:txBody>
          <a:bodyPr/>
          <a:lstStyle/>
          <a:p>
            <a:endParaRPr lang="en-GB"/>
          </a:p>
        </p:txBody>
      </p:sp>
      <p:sp>
        <p:nvSpPr>
          <p:cNvPr id="7" name="Marcador de número de diapositiva 6">
            <a:extLst>
              <a:ext uri="{FF2B5EF4-FFF2-40B4-BE49-F238E27FC236}">
                <a16:creationId xmlns:a16="http://schemas.microsoft.com/office/drawing/2014/main" id="{291B9AEA-91F8-4AE6-B81C-0A9317BFC0D0}"/>
              </a:ext>
            </a:extLst>
          </p:cNvPr>
          <p:cNvSpPr>
            <a:spLocks noGrp="1"/>
          </p:cNvSpPr>
          <p:nvPr>
            <p:ph type="sldNum" sz="quarter" idx="12"/>
          </p:nvPr>
        </p:nvSpPr>
        <p:spPr/>
        <p:txBody>
          <a:bodyPr/>
          <a:lstStyle/>
          <a:p>
            <a:fld id="{BFB261F0-07DB-459E-BC39-FB1FE5DE66D5}" type="slidenum">
              <a:rPr lang="en-GB" smtClean="0"/>
              <a:t>‹Nº›</a:t>
            </a:fld>
            <a:endParaRPr lang="en-GB"/>
          </a:p>
        </p:txBody>
      </p:sp>
    </p:spTree>
    <p:extLst>
      <p:ext uri="{BB962C8B-B14F-4D97-AF65-F5344CB8AC3E}">
        <p14:creationId xmlns:p14="http://schemas.microsoft.com/office/powerpoint/2010/main" val="336258578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2_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9977410-775D-41E1-A1CC-5439A11EE6BF}"/>
              </a:ext>
            </a:extLst>
          </p:cNvPr>
          <p:cNvSpPr>
            <a:spLocks noGrp="1"/>
          </p:cNvSpPr>
          <p:nvPr>
            <p:ph type="title"/>
          </p:nvPr>
        </p:nvSpPr>
        <p:spPr/>
        <p:txBody>
          <a:bodyPr/>
          <a:lstStyle/>
          <a:p>
            <a:r>
              <a:rPr lang="en-GB"/>
              <a:t>Click to edit Master title style</a:t>
            </a:r>
          </a:p>
        </p:txBody>
      </p:sp>
      <p:sp>
        <p:nvSpPr>
          <p:cNvPr id="3" name="Marcador de texto vertical 2">
            <a:extLst>
              <a:ext uri="{FF2B5EF4-FFF2-40B4-BE49-F238E27FC236}">
                <a16:creationId xmlns:a16="http://schemas.microsoft.com/office/drawing/2014/main" id="{4800301E-41D6-45B7-BA16-AA49EAC8C704}"/>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Marcador de fecha 3">
            <a:extLst>
              <a:ext uri="{FF2B5EF4-FFF2-40B4-BE49-F238E27FC236}">
                <a16:creationId xmlns:a16="http://schemas.microsoft.com/office/drawing/2014/main" id="{BC3490FE-96DD-4FC4-B8E8-9730183D51F1}"/>
              </a:ext>
            </a:extLst>
          </p:cNvPr>
          <p:cNvSpPr>
            <a:spLocks noGrp="1"/>
          </p:cNvSpPr>
          <p:nvPr>
            <p:ph type="dt" sz="half" idx="10"/>
          </p:nvPr>
        </p:nvSpPr>
        <p:spPr/>
        <p:txBody>
          <a:bodyPr/>
          <a:lstStyle/>
          <a:p>
            <a:fld id="{DFB54682-BE6C-44DF-B3A6-20B20BCBE1F8}" type="datetimeFigureOut">
              <a:rPr lang="en-GB" smtClean="0"/>
              <a:t>20/11/2025</a:t>
            </a:fld>
            <a:endParaRPr lang="en-GB"/>
          </a:p>
        </p:txBody>
      </p:sp>
      <p:sp>
        <p:nvSpPr>
          <p:cNvPr id="5" name="Marcador de pie de página 4">
            <a:extLst>
              <a:ext uri="{FF2B5EF4-FFF2-40B4-BE49-F238E27FC236}">
                <a16:creationId xmlns:a16="http://schemas.microsoft.com/office/drawing/2014/main" id="{550923A2-69C6-4C83-A6DE-03A173C4F4E9}"/>
              </a:ext>
            </a:extLst>
          </p:cNvPr>
          <p:cNvSpPr>
            <a:spLocks noGrp="1"/>
          </p:cNvSpPr>
          <p:nvPr>
            <p:ph type="ftr" sz="quarter" idx="11"/>
          </p:nvPr>
        </p:nvSpPr>
        <p:spPr/>
        <p:txBody>
          <a:bodyPr/>
          <a:lstStyle/>
          <a:p>
            <a:endParaRPr lang="en-GB"/>
          </a:p>
        </p:txBody>
      </p:sp>
      <p:sp>
        <p:nvSpPr>
          <p:cNvPr id="6" name="Marcador de número de diapositiva 5">
            <a:extLst>
              <a:ext uri="{FF2B5EF4-FFF2-40B4-BE49-F238E27FC236}">
                <a16:creationId xmlns:a16="http://schemas.microsoft.com/office/drawing/2014/main" id="{EE9EFFB4-79BF-4240-9153-F043A7FE1FFC}"/>
              </a:ext>
            </a:extLst>
          </p:cNvPr>
          <p:cNvSpPr>
            <a:spLocks noGrp="1"/>
          </p:cNvSpPr>
          <p:nvPr>
            <p:ph type="sldNum" sz="quarter" idx="12"/>
          </p:nvPr>
        </p:nvSpPr>
        <p:spPr/>
        <p:txBody>
          <a:bodyPr/>
          <a:lstStyle/>
          <a:p>
            <a:fld id="{BFB261F0-07DB-459E-BC39-FB1FE5DE66D5}" type="slidenum">
              <a:rPr lang="en-GB" smtClean="0"/>
              <a:t>‹Nº›</a:t>
            </a:fld>
            <a:endParaRPr lang="en-GB"/>
          </a:p>
        </p:txBody>
      </p:sp>
    </p:spTree>
    <p:extLst>
      <p:ext uri="{BB962C8B-B14F-4D97-AF65-F5344CB8AC3E}">
        <p14:creationId xmlns:p14="http://schemas.microsoft.com/office/powerpoint/2010/main" val="36141859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2_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B8686289-819F-49AA-8DED-7FEE3E4E3FD8}"/>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Marcador de texto vertical 2">
            <a:extLst>
              <a:ext uri="{FF2B5EF4-FFF2-40B4-BE49-F238E27FC236}">
                <a16:creationId xmlns:a16="http://schemas.microsoft.com/office/drawing/2014/main" id="{5754D067-A68A-4DC4-A84D-D444BEA558EF}"/>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Marcador de fecha 3">
            <a:extLst>
              <a:ext uri="{FF2B5EF4-FFF2-40B4-BE49-F238E27FC236}">
                <a16:creationId xmlns:a16="http://schemas.microsoft.com/office/drawing/2014/main" id="{DC05CEEF-3194-4A36-B649-4A0A9CA887D5}"/>
              </a:ext>
            </a:extLst>
          </p:cNvPr>
          <p:cNvSpPr>
            <a:spLocks noGrp="1"/>
          </p:cNvSpPr>
          <p:nvPr>
            <p:ph type="dt" sz="half" idx="10"/>
          </p:nvPr>
        </p:nvSpPr>
        <p:spPr/>
        <p:txBody>
          <a:bodyPr/>
          <a:lstStyle/>
          <a:p>
            <a:fld id="{DFB54682-BE6C-44DF-B3A6-20B20BCBE1F8}" type="datetimeFigureOut">
              <a:rPr lang="en-GB" smtClean="0"/>
              <a:t>20/11/2025</a:t>
            </a:fld>
            <a:endParaRPr lang="en-GB"/>
          </a:p>
        </p:txBody>
      </p:sp>
      <p:sp>
        <p:nvSpPr>
          <p:cNvPr id="5" name="Marcador de pie de página 4">
            <a:extLst>
              <a:ext uri="{FF2B5EF4-FFF2-40B4-BE49-F238E27FC236}">
                <a16:creationId xmlns:a16="http://schemas.microsoft.com/office/drawing/2014/main" id="{5ABC0D1A-8DDC-4990-BA7F-5E20BEE85E3A}"/>
              </a:ext>
            </a:extLst>
          </p:cNvPr>
          <p:cNvSpPr>
            <a:spLocks noGrp="1"/>
          </p:cNvSpPr>
          <p:nvPr>
            <p:ph type="ftr" sz="quarter" idx="11"/>
          </p:nvPr>
        </p:nvSpPr>
        <p:spPr/>
        <p:txBody>
          <a:bodyPr/>
          <a:lstStyle/>
          <a:p>
            <a:endParaRPr lang="en-GB"/>
          </a:p>
        </p:txBody>
      </p:sp>
      <p:sp>
        <p:nvSpPr>
          <p:cNvPr id="6" name="Marcador de número de diapositiva 5">
            <a:extLst>
              <a:ext uri="{FF2B5EF4-FFF2-40B4-BE49-F238E27FC236}">
                <a16:creationId xmlns:a16="http://schemas.microsoft.com/office/drawing/2014/main" id="{0FBCE478-C962-42E3-B774-DDE049353089}"/>
              </a:ext>
            </a:extLst>
          </p:cNvPr>
          <p:cNvSpPr>
            <a:spLocks noGrp="1"/>
          </p:cNvSpPr>
          <p:nvPr>
            <p:ph type="sldNum" sz="quarter" idx="12"/>
          </p:nvPr>
        </p:nvSpPr>
        <p:spPr/>
        <p:txBody>
          <a:bodyPr/>
          <a:lstStyle/>
          <a:p>
            <a:fld id="{BFB261F0-07DB-459E-BC39-FB1FE5DE66D5}" type="slidenum">
              <a:rPr lang="en-GB" smtClean="0"/>
              <a:t>‹Nº›</a:t>
            </a:fld>
            <a:endParaRPr lang="en-GB"/>
          </a:p>
        </p:txBody>
      </p:sp>
    </p:spTree>
    <p:extLst>
      <p:ext uri="{BB962C8B-B14F-4D97-AF65-F5344CB8AC3E}">
        <p14:creationId xmlns:p14="http://schemas.microsoft.com/office/powerpoint/2010/main" val="421238596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_Diapositiva de título">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402A46FC-E0A6-4849-A9A1-27499CF7650A}"/>
              </a:ext>
            </a:extLst>
          </p:cNvPr>
          <p:cNvPicPr>
            <a:picLocks noChangeAspect="1"/>
          </p:cNvPicPr>
          <p:nvPr userDrawn="1"/>
        </p:nvPicPr>
        <p:blipFill>
          <a:blip r:embed="rId2"/>
          <a:stretch>
            <a:fillRect/>
          </a:stretch>
        </p:blipFill>
        <p:spPr>
          <a:xfrm>
            <a:off x="9985405" y="6261264"/>
            <a:ext cx="9144" cy="371857"/>
          </a:xfrm>
          <a:prstGeom prst="rect">
            <a:avLst/>
          </a:prstGeom>
        </p:spPr>
      </p:pic>
      <p:sp>
        <p:nvSpPr>
          <p:cNvPr id="8" name="CuadroTexto 7">
            <a:extLst>
              <a:ext uri="{FF2B5EF4-FFF2-40B4-BE49-F238E27FC236}">
                <a16:creationId xmlns:a16="http://schemas.microsoft.com/office/drawing/2014/main" id="{3321D947-E9F2-4156-83AB-FDAF8EFAAD52}"/>
              </a:ext>
            </a:extLst>
          </p:cNvPr>
          <p:cNvSpPr txBox="1"/>
          <p:nvPr userDrawn="1"/>
        </p:nvSpPr>
        <p:spPr>
          <a:xfrm>
            <a:off x="9994549" y="6294567"/>
            <a:ext cx="3643604" cy="338554"/>
          </a:xfrm>
          <a:prstGeom prst="rect">
            <a:avLst/>
          </a:prstGeom>
          <a:noFill/>
        </p:spPr>
        <p:txBody>
          <a:bodyPr wrap="square" rtlCol="0">
            <a:spAutoFit/>
          </a:bodyPr>
          <a:lstStyle/>
          <a:p>
            <a:r>
              <a:rPr lang="en-GB" sz="800">
                <a:latin typeface="Arial" panose="020B0604020202020204" pitchFamily="34" charset="0"/>
                <a:cs typeface="Arial" panose="020B0604020202020204" pitchFamily="34" charset="0"/>
              </a:rPr>
              <a:t>info@global-business-school.org</a:t>
            </a:r>
          </a:p>
          <a:p>
            <a:r>
              <a:rPr lang="en-GB" sz="800">
                <a:latin typeface="Arial" panose="020B0604020202020204" pitchFamily="34" charset="0"/>
                <a:cs typeface="Arial" panose="020B0604020202020204" pitchFamily="34" charset="0"/>
              </a:rPr>
              <a:t>+34 930 086 588</a:t>
            </a:r>
          </a:p>
        </p:txBody>
      </p:sp>
      <p:sp>
        <p:nvSpPr>
          <p:cNvPr id="9" name="CuadroTexto 8">
            <a:extLst>
              <a:ext uri="{FF2B5EF4-FFF2-40B4-BE49-F238E27FC236}">
                <a16:creationId xmlns:a16="http://schemas.microsoft.com/office/drawing/2014/main" id="{F49AB555-5BA7-4C48-930B-DF75E39B2F06}"/>
              </a:ext>
            </a:extLst>
          </p:cNvPr>
          <p:cNvSpPr txBox="1"/>
          <p:nvPr userDrawn="1"/>
        </p:nvSpPr>
        <p:spPr>
          <a:xfrm>
            <a:off x="7460022" y="6312064"/>
            <a:ext cx="2813180" cy="338554"/>
          </a:xfrm>
          <a:prstGeom prst="rect">
            <a:avLst/>
          </a:prstGeom>
          <a:noFill/>
        </p:spPr>
        <p:txBody>
          <a:bodyPr wrap="square" rtlCol="0">
            <a:spAutoFit/>
          </a:bodyPr>
          <a:lstStyle/>
          <a:p>
            <a:r>
              <a:rPr lang="es-ES" sz="800">
                <a:latin typeface="Arial" panose="020B0604020202020204" pitchFamily="34" charset="0"/>
                <a:cs typeface="Arial" panose="020B0604020202020204" pitchFamily="34" charset="0"/>
              </a:rPr>
              <a:t>Madrid Campus: C/Numancia, 6 28039 Madrid</a:t>
            </a:r>
          </a:p>
          <a:p>
            <a:r>
              <a:rPr lang="es-ES" sz="800">
                <a:latin typeface="Arial" panose="020B0604020202020204" pitchFamily="34" charset="0"/>
                <a:cs typeface="Arial" panose="020B0604020202020204" pitchFamily="34" charset="0"/>
              </a:rPr>
              <a:t>Barcelona Campus: C/</a:t>
            </a:r>
            <a:r>
              <a:rPr lang="es-ES" sz="800" err="1">
                <a:latin typeface="Arial" panose="020B0604020202020204" pitchFamily="34" charset="0"/>
                <a:cs typeface="Arial" panose="020B0604020202020204" pitchFamily="34" charset="0"/>
              </a:rPr>
              <a:t>Aragó</a:t>
            </a:r>
            <a:r>
              <a:rPr lang="es-ES" sz="800">
                <a:latin typeface="Arial" panose="020B0604020202020204" pitchFamily="34" charset="0"/>
                <a:cs typeface="Arial" panose="020B0604020202020204" pitchFamily="34" charset="0"/>
              </a:rPr>
              <a:t>, 179 08011 Barcelona</a:t>
            </a:r>
            <a:endParaRPr lang="en-GB" sz="800">
              <a:latin typeface="Arial" panose="020B0604020202020204" pitchFamily="34" charset="0"/>
              <a:cs typeface="Arial" panose="020B0604020202020204" pitchFamily="34" charset="0"/>
            </a:endParaRPr>
          </a:p>
        </p:txBody>
      </p:sp>
      <p:pic>
        <p:nvPicPr>
          <p:cNvPr id="10" name="Imagen 9">
            <a:extLst>
              <a:ext uri="{FF2B5EF4-FFF2-40B4-BE49-F238E27FC236}">
                <a16:creationId xmlns:a16="http://schemas.microsoft.com/office/drawing/2014/main" id="{E020E1B2-7CC9-44E0-9D2F-989300763189}"/>
              </a:ext>
            </a:extLst>
          </p:cNvPr>
          <p:cNvPicPr>
            <a:picLocks noChangeAspect="1"/>
          </p:cNvPicPr>
          <p:nvPr userDrawn="1"/>
        </p:nvPicPr>
        <p:blipFill>
          <a:blip r:embed="rId3"/>
          <a:stretch>
            <a:fillRect/>
          </a:stretch>
        </p:blipFill>
        <p:spPr>
          <a:xfrm>
            <a:off x="430832" y="6196510"/>
            <a:ext cx="1031529" cy="454108"/>
          </a:xfrm>
          <a:prstGeom prst="rect">
            <a:avLst/>
          </a:prstGeom>
        </p:spPr>
      </p:pic>
    </p:spTree>
    <p:extLst>
      <p:ext uri="{BB962C8B-B14F-4D97-AF65-F5344CB8AC3E}">
        <p14:creationId xmlns:p14="http://schemas.microsoft.com/office/powerpoint/2010/main" val="80646211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3_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BD1383-A146-4EAD-B03B-FF8D856EE9C9}"/>
              </a:ext>
            </a:extLst>
          </p:cNvPr>
          <p:cNvSpPr>
            <a:spLocks noGrp="1"/>
          </p:cNvSpPr>
          <p:nvPr>
            <p:ph type="title"/>
          </p:nvPr>
        </p:nvSpPr>
        <p:spPr/>
        <p:txBody>
          <a:bodyPr/>
          <a:lstStyle/>
          <a:p>
            <a:r>
              <a:rPr lang="en-GB"/>
              <a:t>Click to edit Master title style</a:t>
            </a:r>
          </a:p>
        </p:txBody>
      </p:sp>
      <p:sp>
        <p:nvSpPr>
          <p:cNvPr id="3" name="Marcador de contenido 2">
            <a:extLst>
              <a:ext uri="{FF2B5EF4-FFF2-40B4-BE49-F238E27FC236}">
                <a16:creationId xmlns:a16="http://schemas.microsoft.com/office/drawing/2014/main" id="{1222FB34-34D7-4A13-B956-D882F2907264}"/>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Marcador de fecha 3">
            <a:extLst>
              <a:ext uri="{FF2B5EF4-FFF2-40B4-BE49-F238E27FC236}">
                <a16:creationId xmlns:a16="http://schemas.microsoft.com/office/drawing/2014/main" id="{B2AF97BC-4AAB-4023-AC61-4763BD322843}"/>
              </a:ext>
            </a:extLst>
          </p:cNvPr>
          <p:cNvSpPr>
            <a:spLocks noGrp="1"/>
          </p:cNvSpPr>
          <p:nvPr>
            <p:ph type="dt" sz="half" idx="10"/>
          </p:nvPr>
        </p:nvSpPr>
        <p:spPr/>
        <p:txBody>
          <a:bodyPr/>
          <a:lstStyle/>
          <a:p>
            <a:fld id="{DFB54682-BE6C-44DF-B3A6-20B20BCBE1F8}" type="datetimeFigureOut">
              <a:rPr lang="en-GB" smtClean="0"/>
              <a:t>20/11/2025</a:t>
            </a:fld>
            <a:endParaRPr lang="en-GB"/>
          </a:p>
        </p:txBody>
      </p:sp>
      <p:sp>
        <p:nvSpPr>
          <p:cNvPr id="5" name="Marcador de pie de página 4">
            <a:extLst>
              <a:ext uri="{FF2B5EF4-FFF2-40B4-BE49-F238E27FC236}">
                <a16:creationId xmlns:a16="http://schemas.microsoft.com/office/drawing/2014/main" id="{8D809D62-D659-4D0A-82AD-4CF49005C8CB}"/>
              </a:ext>
            </a:extLst>
          </p:cNvPr>
          <p:cNvSpPr>
            <a:spLocks noGrp="1"/>
          </p:cNvSpPr>
          <p:nvPr>
            <p:ph type="ftr" sz="quarter" idx="11"/>
          </p:nvPr>
        </p:nvSpPr>
        <p:spPr/>
        <p:txBody>
          <a:bodyPr/>
          <a:lstStyle/>
          <a:p>
            <a:endParaRPr lang="en-GB"/>
          </a:p>
        </p:txBody>
      </p:sp>
      <p:sp>
        <p:nvSpPr>
          <p:cNvPr id="6" name="Marcador de número de diapositiva 5">
            <a:extLst>
              <a:ext uri="{FF2B5EF4-FFF2-40B4-BE49-F238E27FC236}">
                <a16:creationId xmlns:a16="http://schemas.microsoft.com/office/drawing/2014/main" id="{42B12030-523B-4C91-9DC0-4F04512962E6}"/>
              </a:ext>
            </a:extLst>
          </p:cNvPr>
          <p:cNvSpPr>
            <a:spLocks noGrp="1"/>
          </p:cNvSpPr>
          <p:nvPr>
            <p:ph type="sldNum" sz="quarter" idx="12"/>
          </p:nvPr>
        </p:nvSpPr>
        <p:spPr/>
        <p:txBody>
          <a:bodyPr/>
          <a:lstStyle/>
          <a:p>
            <a:fld id="{BFB261F0-07DB-459E-BC39-FB1FE5DE66D5}" type="slidenum">
              <a:rPr lang="en-GB" smtClean="0"/>
              <a:t>‹Nº›</a:t>
            </a:fld>
            <a:endParaRPr lang="en-GB"/>
          </a:p>
        </p:txBody>
      </p:sp>
    </p:spTree>
    <p:extLst>
      <p:ext uri="{BB962C8B-B14F-4D97-AF65-F5344CB8AC3E}">
        <p14:creationId xmlns:p14="http://schemas.microsoft.com/office/powerpoint/2010/main" val="104558057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3_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1F5C233-375D-4233-871A-5606010CF823}"/>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Marcador de texto 2">
            <a:extLst>
              <a:ext uri="{FF2B5EF4-FFF2-40B4-BE49-F238E27FC236}">
                <a16:creationId xmlns:a16="http://schemas.microsoft.com/office/drawing/2014/main" id="{7A6B8DDB-C8B1-4030-920E-5F5216DB5A8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Marcador de fecha 3">
            <a:extLst>
              <a:ext uri="{FF2B5EF4-FFF2-40B4-BE49-F238E27FC236}">
                <a16:creationId xmlns:a16="http://schemas.microsoft.com/office/drawing/2014/main" id="{A71CF2C5-9ABB-460B-AF5A-5F52ADA03715}"/>
              </a:ext>
            </a:extLst>
          </p:cNvPr>
          <p:cNvSpPr>
            <a:spLocks noGrp="1"/>
          </p:cNvSpPr>
          <p:nvPr>
            <p:ph type="dt" sz="half" idx="10"/>
          </p:nvPr>
        </p:nvSpPr>
        <p:spPr/>
        <p:txBody>
          <a:bodyPr/>
          <a:lstStyle/>
          <a:p>
            <a:fld id="{DFB54682-BE6C-44DF-B3A6-20B20BCBE1F8}" type="datetimeFigureOut">
              <a:rPr lang="en-GB" smtClean="0"/>
              <a:t>20/11/2025</a:t>
            </a:fld>
            <a:endParaRPr lang="en-GB"/>
          </a:p>
        </p:txBody>
      </p:sp>
      <p:sp>
        <p:nvSpPr>
          <p:cNvPr id="5" name="Marcador de pie de página 4">
            <a:extLst>
              <a:ext uri="{FF2B5EF4-FFF2-40B4-BE49-F238E27FC236}">
                <a16:creationId xmlns:a16="http://schemas.microsoft.com/office/drawing/2014/main" id="{203611DC-FB7A-40BB-8E99-D581AA43CD4F}"/>
              </a:ext>
            </a:extLst>
          </p:cNvPr>
          <p:cNvSpPr>
            <a:spLocks noGrp="1"/>
          </p:cNvSpPr>
          <p:nvPr>
            <p:ph type="ftr" sz="quarter" idx="11"/>
          </p:nvPr>
        </p:nvSpPr>
        <p:spPr/>
        <p:txBody>
          <a:bodyPr/>
          <a:lstStyle/>
          <a:p>
            <a:endParaRPr lang="en-GB"/>
          </a:p>
        </p:txBody>
      </p:sp>
      <p:sp>
        <p:nvSpPr>
          <p:cNvPr id="6" name="Marcador de número de diapositiva 5">
            <a:extLst>
              <a:ext uri="{FF2B5EF4-FFF2-40B4-BE49-F238E27FC236}">
                <a16:creationId xmlns:a16="http://schemas.microsoft.com/office/drawing/2014/main" id="{683E7564-63F5-45BD-8CDC-0F811BC769F9}"/>
              </a:ext>
            </a:extLst>
          </p:cNvPr>
          <p:cNvSpPr>
            <a:spLocks noGrp="1"/>
          </p:cNvSpPr>
          <p:nvPr>
            <p:ph type="sldNum" sz="quarter" idx="12"/>
          </p:nvPr>
        </p:nvSpPr>
        <p:spPr/>
        <p:txBody>
          <a:bodyPr/>
          <a:lstStyle/>
          <a:p>
            <a:fld id="{BFB261F0-07DB-459E-BC39-FB1FE5DE66D5}" type="slidenum">
              <a:rPr lang="en-GB" smtClean="0"/>
              <a:t>‹Nº›</a:t>
            </a:fld>
            <a:endParaRPr lang="en-GB"/>
          </a:p>
        </p:txBody>
      </p:sp>
    </p:spTree>
    <p:extLst>
      <p:ext uri="{BB962C8B-B14F-4D97-AF65-F5344CB8AC3E}">
        <p14:creationId xmlns:p14="http://schemas.microsoft.com/office/powerpoint/2010/main" val="26076951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3_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4261AC-7853-46F8-8B21-4BC12B2DBB28}"/>
              </a:ext>
            </a:extLst>
          </p:cNvPr>
          <p:cNvSpPr>
            <a:spLocks noGrp="1"/>
          </p:cNvSpPr>
          <p:nvPr>
            <p:ph type="title"/>
          </p:nvPr>
        </p:nvSpPr>
        <p:spPr/>
        <p:txBody>
          <a:bodyPr/>
          <a:lstStyle/>
          <a:p>
            <a:r>
              <a:rPr lang="en-GB"/>
              <a:t>Click to edit Master title style</a:t>
            </a:r>
          </a:p>
        </p:txBody>
      </p:sp>
      <p:sp>
        <p:nvSpPr>
          <p:cNvPr id="3" name="Marcador de contenido 2">
            <a:extLst>
              <a:ext uri="{FF2B5EF4-FFF2-40B4-BE49-F238E27FC236}">
                <a16:creationId xmlns:a16="http://schemas.microsoft.com/office/drawing/2014/main" id="{B7851E55-FD7C-4B6B-B691-19293A13D0A9}"/>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Marcador de contenido 3">
            <a:extLst>
              <a:ext uri="{FF2B5EF4-FFF2-40B4-BE49-F238E27FC236}">
                <a16:creationId xmlns:a16="http://schemas.microsoft.com/office/drawing/2014/main" id="{634311A7-C3DF-4371-BA98-518132B4F146}"/>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Marcador de fecha 4">
            <a:extLst>
              <a:ext uri="{FF2B5EF4-FFF2-40B4-BE49-F238E27FC236}">
                <a16:creationId xmlns:a16="http://schemas.microsoft.com/office/drawing/2014/main" id="{0CED73A4-1DDE-407D-A591-2A6B188C8BDA}"/>
              </a:ext>
            </a:extLst>
          </p:cNvPr>
          <p:cNvSpPr>
            <a:spLocks noGrp="1"/>
          </p:cNvSpPr>
          <p:nvPr>
            <p:ph type="dt" sz="half" idx="10"/>
          </p:nvPr>
        </p:nvSpPr>
        <p:spPr/>
        <p:txBody>
          <a:bodyPr/>
          <a:lstStyle/>
          <a:p>
            <a:fld id="{DFB54682-BE6C-44DF-B3A6-20B20BCBE1F8}" type="datetimeFigureOut">
              <a:rPr lang="en-GB" smtClean="0"/>
              <a:t>20/11/2025</a:t>
            </a:fld>
            <a:endParaRPr lang="en-GB"/>
          </a:p>
        </p:txBody>
      </p:sp>
      <p:sp>
        <p:nvSpPr>
          <p:cNvPr id="6" name="Marcador de pie de página 5">
            <a:extLst>
              <a:ext uri="{FF2B5EF4-FFF2-40B4-BE49-F238E27FC236}">
                <a16:creationId xmlns:a16="http://schemas.microsoft.com/office/drawing/2014/main" id="{339D44C5-D01A-474F-A7BB-6EAD3B8CE067}"/>
              </a:ext>
            </a:extLst>
          </p:cNvPr>
          <p:cNvSpPr>
            <a:spLocks noGrp="1"/>
          </p:cNvSpPr>
          <p:nvPr>
            <p:ph type="ftr" sz="quarter" idx="11"/>
          </p:nvPr>
        </p:nvSpPr>
        <p:spPr/>
        <p:txBody>
          <a:bodyPr/>
          <a:lstStyle/>
          <a:p>
            <a:endParaRPr lang="en-GB"/>
          </a:p>
        </p:txBody>
      </p:sp>
      <p:sp>
        <p:nvSpPr>
          <p:cNvPr id="7" name="Marcador de número de diapositiva 6">
            <a:extLst>
              <a:ext uri="{FF2B5EF4-FFF2-40B4-BE49-F238E27FC236}">
                <a16:creationId xmlns:a16="http://schemas.microsoft.com/office/drawing/2014/main" id="{1C3796DA-E9D0-492A-9C9D-0E6AD6E5F0E9}"/>
              </a:ext>
            </a:extLst>
          </p:cNvPr>
          <p:cNvSpPr>
            <a:spLocks noGrp="1"/>
          </p:cNvSpPr>
          <p:nvPr>
            <p:ph type="sldNum" sz="quarter" idx="12"/>
          </p:nvPr>
        </p:nvSpPr>
        <p:spPr/>
        <p:txBody>
          <a:bodyPr/>
          <a:lstStyle/>
          <a:p>
            <a:fld id="{BFB261F0-07DB-459E-BC39-FB1FE5DE66D5}" type="slidenum">
              <a:rPr lang="en-GB" smtClean="0"/>
              <a:t>‹Nº›</a:t>
            </a:fld>
            <a:endParaRPr lang="en-GB"/>
          </a:p>
        </p:txBody>
      </p:sp>
    </p:spTree>
    <p:extLst>
      <p:ext uri="{BB962C8B-B14F-4D97-AF65-F5344CB8AC3E}">
        <p14:creationId xmlns:p14="http://schemas.microsoft.com/office/powerpoint/2010/main" val="14189639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3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DB79181-543C-4020-8210-DCFE6BA8447B}"/>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Marcador de texto 2">
            <a:extLst>
              <a:ext uri="{FF2B5EF4-FFF2-40B4-BE49-F238E27FC236}">
                <a16:creationId xmlns:a16="http://schemas.microsoft.com/office/drawing/2014/main" id="{C5463C83-639F-4BC5-A5EE-346583FDEB4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Marcador de contenido 3">
            <a:extLst>
              <a:ext uri="{FF2B5EF4-FFF2-40B4-BE49-F238E27FC236}">
                <a16:creationId xmlns:a16="http://schemas.microsoft.com/office/drawing/2014/main" id="{6E8FC8F6-D806-4752-AF37-CA35B6E1FAF7}"/>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Marcador de texto 4">
            <a:extLst>
              <a:ext uri="{FF2B5EF4-FFF2-40B4-BE49-F238E27FC236}">
                <a16:creationId xmlns:a16="http://schemas.microsoft.com/office/drawing/2014/main" id="{03BE360F-7BFC-4051-9353-FF0F6A96CBC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Marcador de contenido 5">
            <a:extLst>
              <a:ext uri="{FF2B5EF4-FFF2-40B4-BE49-F238E27FC236}">
                <a16:creationId xmlns:a16="http://schemas.microsoft.com/office/drawing/2014/main" id="{C186232C-D9F6-416B-9230-B2C766F98174}"/>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Marcador de fecha 6">
            <a:extLst>
              <a:ext uri="{FF2B5EF4-FFF2-40B4-BE49-F238E27FC236}">
                <a16:creationId xmlns:a16="http://schemas.microsoft.com/office/drawing/2014/main" id="{49A14627-0A09-4E26-B193-F351174359C0}"/>
              </a:ext>
            </a:extLst>
          </p:cNvPr>
          <p:cNvSpPr>
            <a:spLocks noGrp="1"/>
          </p:cNvSpPr>
          <p:nvPr>
            <p:ph type="dt" sz="half" idx="10"/>
          </p:nvPr>
        </p:nvSpPr>
        <p:spPr/>
        <p:txBody>
          <a:bodyPr/>
          <a:lstStyle/>
          <a:p>
            <a:fld id="{DFB54682-BE6C-44DF-B3A6-20B20BCBE1F8}" type="datetimeFigureOut">
              <a:rPr lang="en-GB" smtClean="0"/>
              <a:t>20/11/2025</a:t>
            </a:fld>
            <a:endParaRPr lang="en-GB"/>
          </a:p>
        </p:txBody>
      </p:sp>
      <p:sp>
        <p:nvSpPr>
          <p:cNvPr id="8" name="Marcador de pie de página 7">
            <a:extLst>
              <a:ext uri="{FF2B5EF4-FFF2-40B4-BE49-F238E27FC236}">
                <a16:creationId xmlns:a16="http://schemas.microsoft.com/office/drawing/2014/main" id="{09D8180A-7C21-4321-8A66-60F0903C3B3C}"/>
              </a:ext>
            </a:extLst>
          </p:cNvPr>
          <p:cNvSpPr>
            <a:spLocks noGrp="1"/>
          </p:cNvSpPr>
          <p:nvPr>
            <p:ph type="ftr" sz="quarter" idx="11"/>
          </p:nvPr>
        </p:nvSpPr>
        <p:spPr/>
        <p:txBody>
          <a:bodyPr/>
          <a:lstStyle/>
          <a:p>
            <a:endParaRPr lang="en-GB"/>
          </a:p>
        </p:txBody>
      </p:sp>
      <p:sp>
        <p:nvSpPr>
          <p:cNvPr id="9" name="Marcador de número de diapositiva 8">
            <a:extLst>
              <a:ext uri="{FF2B5EF4-FFF2-40B4-BE49-F238E27FC236}">
                <a16:creationId xmlns:a16="http://schemas.microsoft.com/office/drawing/2014/main" id="{DDB80743-51B6-40BE-B80A-795F214FAFC6}"/>
              </a:ext>
            </a:extLst>
          </p:cNvPr>
          <p:cNvSpPr>
            <a:spLocks noGrp="1"/>
          </p:cNvSpPr>
          <p:nvPr>
            <p:ph type="sldNum" sz="quarter" idx="12"/>
          </p:nvPr>
        </p:nvSpPr>
        <p:spPr/>
        <p:txBody>
          <a:bodyPr/>
          <a:lstStyle/>
          <a:p>
            <a:fld id="{BFB261F0-07DB-459E-BC39-FB1FE5DE66D5}" type="slidenum">
              <a:rPr lang="en-GB" smtClean="0"/>
              <a:t>‹Nº›</a:t>
            </a:fld>
            <a:endParaRPr lang="en-GB"/>
          </a:p>
        </p:txBody>
      </p:sp>
    </p:spTree>
    <p:extLst>
      <p:ext uri="{BB962C8B-B14F-4D97-AF65-F5344CB8AC3E}">
        <p14:creationId xmlns:p14="http://schemas.microsoft.com/office/powerpoint/2010/main" val="163822305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3_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C02903-F8CD-4FFA-8EFA-86AE2C5421DC}"/>
              </a:ext>
            </a:extLst>
          </p:cNvPr>
          <p:cNvSpPr>
            <a:spLocks noGrp="1"/>
          </p:cNvSpPr>
          <p:nvPr>
            <p:ph type="title"/>
          </p:nvPr>
        </p:nvSpPr>
        <p:spPr/>
        <p:txBody>
          <a:bodyPr/>
          <a:lstStyle/>
          <a:p>
            <a:r>
              <a:rPr lang="en-GB"/>
              <a:t>Click to edit Master title style</a:t>
            </a:r>
          </a:p>
        </p:txBody>
      </p:sp>
      <p:sp>
        <p:nvSpPr>
          <p:cNvPr id="3" name="Marcador de fecha 2">
            <a:extLst>
              <a:ext uri="{FF2B5EF4-FFF2-40B4-BE49-F238E27FC236}">
                <a16:creationId xmlns:a16="http://schemas.microsoft.com/office/drawing/2014/main" id="{D2F0A657-D28E-455D-A50A-DBDDA3B069C0}"/>
              </a:ext>
            </a:extLst>
          </p:cNvPr>
          <p:cNvSpPr>
            <a:spLocks noGrp="1"/>
          </p:cNvSpPr>
          <p:nvPr>
            <p:ph type="dt" sz="half" idx="10"/>
          </p:nvPr>
        </p:nvSpPr>
        <p:spPr/>
        <p:txBody>
          <a:bodyPr/>
          <a:lstStyle/>
          <a:p>
            <a:fld id="{DFB54682-BE6C-44DF-B3A6-20B20BCBE1F8}" type="datetimeFigureOut">
              <a:rPr lang="en-GB" smtClean="0"/>
              <a:t>20/11/2025</a:t>
            </a:fld>
            <a:endParaRPr lang="en-GB"/>
          </a:p>
        </p:txBody>
      </p:sp>
      <p:sp>
        <p:nvSpPr>
          <p:cNvPr id="4" name="Marcador de pie de página 3">
            <a:extLst>
              <a:ext uri="{FF2B5EF4-FFF2-40B4-BE49-F238E27FC236}">
                <a16:creationId xmlns:a16="http://schemas.microsoft.com/office/drawing/2014/main" id="{22CF6CA2-8DE4-4AD9-B0A3-7798BA0F4D48}"/>
              </a:ext>
            </a:extLst>
          </p:cNvPr>
          <p:cNvSpPr>
            <a:spLocks noGrp="1"/>
          </p:cNvSpPr>
          <p:nvPr>
            <p:ph type="ftr" sz="quarter" idx="11"/>
          </p:nvPr>
        </p:nvSpPr>
        <p:spPr/>
        <p:txBody>
          <a:bodyPr/>
          <a:lstStyle/>
          <a:p>
            <a:endParaRPr lang="en-GB"/>
          </a:p>
        </p:txBody>
      </p:sp>
      <p:sp>
        <p:nvSpPr>
          <p:cNvPr id="5" name="Marcador de número de diapositiva 4">
            <a:extLst>
              <a:ext uri="{FF2B5EF4-FFF2-40B4-BE49-F238E27FC236}">
                <a16:creationId xmlns:a16="http://schemas.microsoft.com/office/drawing/2014/main" id="{3BB31DAA-F560-429D-A64B-024A2C667F1B}"/>
              </a:ext>
            </a:extLst>
          </p:cNvPr>
          <p:cNvSpPr>
            <a:spLocks noGrp="1"/>
          </p:cNvSpPr>
          <p:nvPr>
            <p:ph type="sldNum" sz="quarter" idx="12"/>
          </p:nvPr>
        </p:nvSpPr>
        <p:spPr/>
        <p:txBody>
          <a:bodyPr/>
          <a:lstStyle/>
          <a:p>
            <a:fld id="{BFB261F0-07DB-459E-BC39-FB1FE5DE66D5}" type="slidenum">
              <a:rPr lang="en-GB" smtClean="0"/>
              <a:t>‹Nº›</a:t>
            </a:fld>
            <a:endParaRPr lang="en-GB"/>
          </a:p>
        </p:txBody>
      </p:sp>
    </p:spTree>
    <p:extLst>
      <p:ext uri="{BB962C8B-B14F-4D97-AF65-F5344CB8AC3E}">
        <p14:creationId xmlns:p14="http://schemas.microsoft.com/office/powerpoint/2010/main" val="2902900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4261AC-7853-46F8-8B21-4BC12B2DBB28}"/>
              </a:ext>
            </a:extLst>
          </p:cNvPr>
          <p:cNvSpPr>
            <a:spLocks noGrp="1"/>
          </p:cNvSpPr>
          <p:nvPr>
            <p:ph type="title"/>
          </p:nvPr>
        </p:nvSpPr>
        <p:spPr/>
        <p:txBody>
          <a:bodyPr/>
          <a:lstStyle/>
          <a:p>
            <a:r>
              <a:rPr lang="en-GB"/>
              <a:t>Click to edit Master title style</a:t>
            </a:r>
          </a:p>
        </p:txBody>
      </p:sp>
      <p:sp>
        <p:nvSpPr>
          <p:cNvPr id="3" name="Marcador de contenido 2">
            <a:extLst>
              <a:ext uri="{FF2B5EF4-FFF2-40B4-BE49-F238E27FC236}">
                <a16:creationId xmlns:a16="http://schemas.microsoft.com/office/drawing/2014/main" id="{B7851E55-FD7C-4B6B-B691-19293A13D0A9}"/>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Marcador de contenido 3">
            <a:extLst>
              <a:ext uri="{FF2B5EF4-FFF2-40B4-BE49-F238E27FC236}">
                <a16:creationId xmlns:a16="http://schemas.microsoft.com/office/drawing/2014/main" id="{634311A7-C3DF-4371-BA98-518132B4F146}"/>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Marcador de fecha 4">
            <a:extLst>
              <a:ext uri="{FF2B5EF4-FFF2-40B4-BE49-F238E27FC236}">
                <a16:creationId xmlns:a16="http://schemas.microsoft.com/office/drawing/2014/main" id="{0CED73A4-1DDE-407D-A591-2A6B188C8BDA}"/>
              </a:ext>
            </a:extLst>
          </p:cNvPr>
          <p:cNvSpPr>
            <a:spLocks noGrp="1"/>
          </p:cNvSpPr>
          <p:nvPr>
            <p:ph type="dt" sz="half" idx="10"/>
          </p:nvPr>
        </p:nvSpPr>
        <p:spPr/>
        <p:txBody>
          <a:bodyPr/>
          <a:lstStyle/>
          <a:p>
            <a:fld id="{DFB54682-BE6C-44DF-B3A6-20B20BCBE1F8}" type="datetimeFigureOut">
              <a:rPr lang="en-GB" smtClean="0"/>
              <a:t>20/11/2025</a:t>
            </a:fld>
            <a:endParaRPr lang="en-GB"/>
          </a:p>
        </p:txBody>
      </p:sp>
      <p:sp>
        <p:nvSpPr>
          <p:cNvPr id="6" name="Marcador de pie de página 5">
            <a:extLst>
              <a:ext uri="{FF2B5EF4-FFF2-40B4-BE49-F238E27FC236}">
                <a16:creationId xmlns:a16="http://schemas.microsoft.com/office/drawing/2014/main" id="{339D44C5-D01A-474F-A7BB-6EAD3B8CE067}"/>
              </a:ext>
            </a:extLst>
          </p:cNvPr>
          <p:cNvSpPr>
            <a:spLocks noGrp="1"/>
          </p:cNvSpPr>
          <p:nvPr>
            <p:ph type="ftr" sz="quarter" idx="11"/>
          </p:nvPr>
        </p:nvSpPr>
        <p:spPr/>
        <p:txBody>
          <a:bodyPr/>
          <a:lstStyle/>
          <a:p>
            <a:endParaRPr lang="en-GB"/>
          </a:p>
        </p:txBody>
      </p:sp>
      <p:sp>
        <p:nvSpPr>
          <p:cNvPr id="7" name="Marcador de número de diapositiva 6">
            <a:extLst>
              <a:ext uri="{FF2B5EF4-FFF2-40B4-BE49-F238E27FC236}">
                <a16:creationId xmlns:a16="http://schemas.microsoft.com/office/drawing/2014/main" id="{1C3796DA-E9D0-492A-9C9D-0E6AD6E5F0E9}"/>
              </a:ext>
            </a:extLst>
          </p:cNvPr>
          <p:cNvSpPr>
            <a:spLocks noGrp="1"/>
          </p:cNvSpPr>
          <p:nvPr>
            <p:ph type="sldNum" sz="quarter" idx="12"/>
          </p:nvPr>
        </p:nvSpPr>
        <p:spPr/>
        <p:txBody>
          <a:bodyPr/>
          <a:lstStyle/>
          <a:p>
            <a:fld id="{BFB261F0-07DB-459E-BC39-FB1FE5DE66D5}" type="slidenum">
              <a:rPr lang="en-GB" smtClean="0"/>
              <a:t>‹Nº›</a:t>
            </a:fld>
            <a:endParaRPr lang="en-GB"/>
          </a:p>
        </p:txBody>
      </p:sp>
    </p:spTree>
    <p:extLst>
      <p:ext uri="{BB962C8B-B14F-4D97-AF65-F5344CB8AC3E}">
        <p14:creationId xmlns:p14="http://schemas.microsoft.com/office/powerpoint/2010/main" val="1418963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3_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D85F70C2-F5F6-4B24-AC9D-7B484694EB50}"/>
              </a:ext>
            </a:extLst>
          </p:cNvPr>
          <p:cNvSpPr>
            <a:spLocks noGrp="1"/>
          </p:cNvSpPr>
          <p:nvPr>
            <p:ph type="dt" sz="half" idx="10"/>
          </p:nvPr>
        </p:nvSpPr>
        <p:spPr/>
        <p:txBody>
          <a:bodyPr/>
          <a:lstStyle/>
          <a:p>
            <a:fld id="{DFB54682-BE6C-44DF-B3A6-20B20BCBE1F8}" type="datetimeFigureOut">
              <a:rPr lang="en-GB" smtClean="0"/>
              <a:t>20/11/2025</a:t>
            </a:fld>
            <a:endParaRPr lang="en-GB"/>
          </a:p>
        </p:txBody>
      </p:sp>
      <p:sp>
        <p:nvSpPr>
          <p:cNvPr id="3" name="Marcador de pie de página 2">
            <a:extLst>
              <a:ext uri="{FF2B5EF4-FFF2-40B4-BE49-F238E27FC236}">
                <a16:creationId xmlns:a16="http://schemas.microsoft.com/office/drawing/2014/main" id="{7EAD4FCF-444A-4664-9782-FA5337FCE7CF}"/>
              </a:ext>
            </a:extLst>
          </p:cNvPr>
          <p:cNvSpPr>
            <a:spLocks noGrp="1"/>
          </p:cNvSpPr>
          <p:nvPr>
            <p:ph type="ftr" sz="quarter" idx="11"/>
          </p:nvPr>
        </p:nvSpPr>
        <p:spPr/>
        <p:txBody>
          <a:bodyPr/>
          <a:lstStyle/>
          <a:p>
            <a:endParaRPr lang="en-GB"/>
          </a:p>
        </p:txBody>
      </p:sp>
      <p:sp>
        <p:nvSpPr>
          <p:cNvPr id="4" name="Marcador de número de diapositiva 3">
            <a:extLst>
              <a:ext uri="{FF2B5EF4-FFF2-40B4-BE49-F238E27FC236}">
                <a16:creationId xmlns:a16="http://schemas.microsoft.com/office/drawing/2014/main" id="{285A5CDD-535A-4FD4-8A54-CD3B9233EA86}"/>
              </a:ext>
            </a:extLst>
          </p:cNvPr>
          <p:cNvSpPr>
            <a:spLocks noGrp="1"/>
          </p:cNvSpPr>
          <p:nvPr>
            <p:ph type="sldNum" sz="quarter" idx="12"/>
          </p:nvPr>
        </p:nvSpPr>
        <p:spPr/>
        <p:txBody>
          <a:bodyPr/>
          <a:lstStyle/>
          <a:p>
            <a:fld id="{BFB261F0-07DB-459E-BC39-FB1FE5DE66D5}" type="slidenum">
              <a:rPr lang="en-GB" smtClean="0"/>
              <a:t>‹Nº›</a:t>
            </a:fld>
            <a:endParaRPr lang="en-GB"/>
          </a:p>
        </p:txBody>
      </p:sp>
    </p:spTree>
    <p:extLst>
      <p:ext uri="{BB962C8B-B14F-4D97-AF65-F5344CB8AC3E}">
        <p14:creationId xmlns:p14="http://schemas.microsoft.com/office/powerpoint/2010/main" val="220475966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4_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BD1383-A146-4EAD-B03B-FF8D856EE9C9}"/>
              </a:ext>
            </a:extLst>
          </p:cNvPr>
          <p:cNvSpPr>
            <a:spLocks noGrp="1"/>
          </p:cNvSpPr>
          <p:nvPr>
            <p:ph type="title"/>
          </p:nvPr>
        </p:nvSpPr>
        <p:spPr/>
        <p:txBody>
          <a:bodyPr/>
          <a:lstStyle/>
          <a:p>
            <a:r>
              <a:rPr lang="en-GB"/>
              <a:t>Click to edit Master title style</a:t>
            </a:r>
          </a:p>
        </p:txBody>
      </p:sp>
      <p:sp>
        <p:nvSpPr>
          <p:cNvPr id="3" name="Marcador de contenido 2">
            <a:extLst>
              <a:ext uri="{FF2B5EF4-FFF2-40B4-BE49-F238E27FC236}">
                <a16:creationId xmlns:a16="http://schemas.microsoft.com/office/drawing/2014/main" id="{1222FB34-34D7-4A13-B956-D882F2907264}"/>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Marcador de fecha 3">
            <a:extLst>
              <a:ext uri="{FF2B5EF4-FFF2-40B4-BE49-F238E27FC236}">
                <a16:creationId xmlns:a16="http://schemas.microsoft.com/office/drawing/2014/main" id="{B2AF97BC-4AAB-4023-AC61-4763BD322843}"/>
              </a:ext>
            </a:extLst>
          </p:cNvPr>
          <p:cNvSpPr>
            <a:spLocks noGrp="1"/>
          </p:cNvSpPr>
          <p:nvPr>
            <p:ph type="dt" sz="half" idx="10"/>
          </p:nvPr>
        </p:nvSpPr>
        <p:spPr/>
        <p:txBody>
          <a:bodyPr/>
          <a:lstStyle/>
          <a:p>
            <a:fld id="{DFB54682-BE6C-44DF-B3A6-20B20BCBE1F8}" type="datetimeFigureOut">
              <a:rPr lang="en-GB" smtClean="0"/>
              <a:t>20/11/2025</a:t>
            </a:fld>
            <a:endParaRPr lang="en-GB"/>
          </a:p>
        </p:txBody>
      </p:sp>
      <p:sp>
        <p:nvSpPr>
          <p:cNvPr id="5" name="Marcador de pie de página 4">
            <a:extLst>
              <a:ext uri="{FF2B5EF4-FFF2-40B4-BE49-F238E27FC236}">
                <a16:creationId xmlns:a16="http://schemas.microsoft.com/office/drawing/2014/main" id="{8D809D62-D659-4D0A-82AD-4CF49005C8CB}"/>
              </a:ext>
            </a:extLst>
          </p:cNvPr>
          <p:cNvSpPr>
            <a:spLocks noGrp="1"/>
          </p:cNvSpPr>
          <p:nvPr>
            <p:ph type="ftr" sz="quarter" idx="11"/>
          </p:nvPr>
        </p:nvSpPr>
        <p:spPr/>
        <p:txBody>
          <a:bodyPr/>
          <a:lstStyle/>
          <a:p>
            <a:endParaRPr lang="en-GB"/>
          </a:p>
        </p:txBody>
      </p:sp>
      <p:sp>
        <p:nvSpPr>
          <p:cNvPr id="6" name="Marcador de número de diapositiva 5">
            <a:extLst>
              <a:ext uri="{FF2B5EF4-FFF2-40B4-BE49-F238E27FC236}">
                <a16:creationId xmlns:a16="http://schemas.microsoft.com/office/drawing/2014/main" id="{42B12030-523B-4C91-9DC0-4F04512962E6}"/>
              </a:ext>
            </a:extLst>
          </p:cNvPr>
          <p:cNvSpPr>
            <a:spLocks noGrp="1"/>
          </p:cNvSpPr>
          <p:nvPr>
            <p:ph type="sldNum" sz="quarter" idx="12"/>
          </p:nvPr>
        </p:nvSpPr>
        <p:spPr/>
        <p:txBody>
          <a:bodyPr/>
          <a:lstStyle/>
          <a:p>
            <a:fld id="{BFB261F0-07DB-459E-BC39-FB1FE5DE66D5}" type="slidenum">
              <a:rPr lang="en-GB" smtClean="0"/>
              <a:t>‹Nº›</a:t>
            </a:fld>
            <a:endParaRPr lang="en-GB"/>
          </a:p>
        </p:txBody>
      </p:sp>
    </p:spTree>
    <p:extLst>
      <p:ext uri="{BB962C8B-B14F-4D97-AF65-F5344CB8AC3E}">
        <p14:creationId xmlns:p14="http://schemas.microsoft.com/office/powerpoint/2010/main" val="104558057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5_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BD1383-A146-4EAD-B03B-FF8D856EE9C9}"/>
              </a:ext>
            </a:extLst>
          </p:cNvPr>
          <p:cNvSpPr>
            <a:spLocks noGrp="1"/>
          </p:cNvSpPr>
          <p:nvPr>
            <p:ph type="title"/>
          </p:nvPr>
        </p:nvSpPr>
        <p:spPr/>
        <p:txBody>
          <a:bodyPr/>
          <a:lstStyle/>
          <a:p>
            <a:r>
              <a:rPr lang="en-GB"/>
              <a:t>Click to edit Master title style</a:t>
            </a:r>
          </a:p>
        </p:txBody>
      </p:sp>
      <p:sp>
        <p:nvSpPr>
          <p:cNvPr id="3" name="Marcador de contenido 2">
            <a:extLst>
              <a:ext uri="{FF2B5EF4-FFF2-40B4-BE49-F238E27FC236}">
                <a16:creationId xmlns:a16="http://schemas.microsoft.com/office/drawing/2014/main" id="{1222FB34-34D7-4A13-B956-D882F2907264}"/>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Marcador de fecha 3">
            <a:extLst>
              <a:ext uri="{FF2B5EF4-FFF2-40B4-BE49-F238E27FC236}">
                <a16:creationId xmlns:a16="http://schemas.microsoft.com/office/drawing/2014/main" id="{B2AF97BC-4AAB-4023-AC61-4763BD322843}"/>
              </a:ext>
            </a:extLst>
          </p:cNvPr>
          <p:cNvSpPr>
            <a:spLocks noGrp="1"/>
          </p:cNvSpPr>
          <p:nvPr>
            <p:ph type="dt" sz="half" idx="10"/>
          </p:nvPr>
        </p:nvSpPr>
        <p:spPr/>
        <p:txBody>
          <a:bodyPr/>
          <a:lstStyle/>
          <a:p>
            <a:fld id="{DFB54682-BE6C-44DF-B3A6-20B20BCBE1F8}" type="datetimeFigureOut">
              <a:rPr lang="en-GB" smtClean="0"/>
              <a:t>20/11/2025</a:t>
            </a:fld>
            <a:endParaRPr lang="en-GB"/>
          </a:p>
        </p:txBody>
      </p:sp>
      <p:sp>
        <p:nvSpPr>
          <p:cNvPr id="5" name="Marcador de pie de página 4">
            <a:extLst>
              <a:ext uri="{FF2B5EF4-FFF2-40B4-BE49-F238E27FC236}">
                <a16:creationId xmlns:a16="http://schemas.microsoft.com/office/drawing/2014/main" id="{8D809D62-D659-4D0A-82AD-4CF49005C8CB}"/>
              </a:ext>
            </a:extLst>
          </p:cNvPr>
          <p:cNvSpPr>
            <a:spLocks noGrp="1"/>
          </p:cNvSpPr>
          <p:nvPr>
            <p:ph type="ftr" sz="quarter" idx="11"/>
          </p:nvPr>
        </p:nvSpPr>
        <p:spPr/>
        <p:txBody>
          <a:bodyPr/>
          <a:lstStyle/>
          <a:p>
            <a:endParaRPr lang="en-GB"/>
          </a:p>
        </p:txBody>
      </p:sp>
      <p:sp>
        <p:nvSpPr>
          <p:cNvPr id="6" name="Marcador de número de diapositiva 5">
            <a:extLst>
              <a:ext uri="{FF2B5EF4-FFF2-40B4-BE49-F238E27FC236}">
                <a16:creationId xmlns:a16="http://schemas.microsoft.com/office/drawing/2014/main" id="{42B12030-523B-4C91-9DC0-4F04512962E6}"/>
              </a:ext>
            </a:extLst>
          </p:cNvPr>
          <p:cNvSpPr>
            <a:spLocks noGrp="1"/>
          </p:cNvSpPr>
          <p:nvPr>
            <p:ph type="sldNum" sz="quarter" idx="12"/>
          </p:nvPr>
        </p:nvSpPr>
        <p:spPr/>
        <p:txBody>
          <a:bodyPr/>
          <a:lstStyle/>
          <a:p>
            <a:fld id="{BFB261F0-07DB-459E-BC39-FB1FE5DE66D5}" type="slidenum">
              <a:rPr lang="en-GB" smtClean="0"/>
              <a:t>‹Nº›</a:t>
            </a:fld>
            <a:endParaRPr lang="en-GB"/>
          </a:p>
        </p:txBody>
      </p:sp>
    </p:spTree>
    <p:extLst>
      <p:ext uri="{BB962C8B-B14F-4D97-AF65-F5344CB8AC3E}">
        <p14:creationId xmlns:p14="http://schemas.microsoft.com/office/powerpoint/2010/main" val="104558057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6_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BD1383-A146-4EAD-B03B-FF8D856EE9C9}"/>
              </a:ext>
            </a:extLst>
          </p:cNvPr>
          <p:cNvSpPr>
            <a:spLocks noGrp="1"/>
          </p:cNvSpPr>
          <p:nvPr>
            <p:ph type="title"/>
          </p:nvPr>
        </p:nvSpPr>
        <p:spPr/>
        <p:txBody>
          <a:bodyPr/>
          <a:lstStyle/>
          <a:p>
            <a:r>
              <a:rPr lang="en-GB"/>
              <a:t>Click to edit Master title style</a:t>
            </a:r>
          </a:p>
        </p:txBody>
      </p:sp>
      <p:sp>
        <p:nvSpPr>
          <p:cNvPr id="3" name="Marcador de contenido 2">
            <a:extLst>
              <a:ext uri="{FF2B5EF4-FFF2-40B4-BE49-F238E27FC236}">
                <a16:creationId xmlns:a16="http://schemas.microsoft.com/office/drawing/2014/main" id="{1222FB34-34D7-4A13-B956-D882F2907264}"/>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Marcador de fecha 3">
            <a:extLst>
              <a:ext uri="{FF2B5EF4-FFF2-40B4-BE49-F238E27FC236}">
                <a16:creationId xmlns:a16="http://schemas.microsoft.com/office/drawing/2014/main" id="{B2AF97BC-4AAB-4023-AC61-4763BD322843}"/>
              </a:ext>
            </a:extLst>
          </p:cNvPr>
          <p:cNvSpPr>
            <a:spLocks noGrp="1"/>
          </p:cNvSpPr>
          <p:nvPr>
            <p:ph type="dt" sz="half" idx="10"/>
          </p:nvPr>
        </p:nvSpPr>
        <p:spPr/>
        <p:txBody>
          <a:bodyPr/>
          <a:lstStyle/>
          <a:p>
            <a:fld id="{DFB54682-BE6C-44DF-B3A6-20B20BCBE1F8}" type="datetimeFigureOut">
              <a:rPr lang="en-GB" smtClean="0"/>
              <a:t>20/11/2025</a:t>
            </a:fld>
            <a:endParaRPr lang="en-GB"/>
          </a:p>
        </p:txBody>
      </p:sp>
      <p:sp>
        <p:nvSpPr>
          <p:cNvPr id="5" name="Marcador de pie de página 4">
            <a:extLst>
              <a:ext uri="{FF2B5EF4-FFF2-40B4-BE49-F238E27FC236}">
                <a16:creationId xmlns:a16="http://schemas.microsoft.com/office/drawing/2014/main" id="{8D809D62-D659-4D0A-82AD-4CF49005C8CB}"/>
              </a:ext>
            </a:extLst>
          </p:cNvPr>
          <p:cNvSpPr>
            <a:spLocks noGrp="1"/>
          </p:cNvSpPr>
          <p:nvPr>
            <p:ph type="ftr" sz="quarter" idx="11"/>
          </p:nvPr>
        </p:nvSpPr>
        <p:spPr/>
        <p:txBody>
          <a:bodyPr/>
          <a:lstStyle/>
          <a:p>
            <a:endParaRPr lang="en-GB"/>
          </a:p>
        </p:txBody>
      </p:sp>
      <p:sp>
        <p:nvSpPr>
          <p:cNvPr id="6" name="Marcador de número de diapositiva 5">
            <a:extLst>
              <a:ext uri="{FF2B5EF4-FFF2-40B4-BE49-F238E27FC236}">
                <a16:creationId xmlns:a16="http://schemas.microsoft.com/office/drawing/2014/main" id="{42B12030-523B-4C91-9DC0-4F04512962E6}"/>
              </a:ext>
            </a:extLst>
          </p:cNvPr>
          <p:cNvSpPr>
            <a:spLocks noGrp="1"/>
          </p:cNvSpPr>
          <p:nvPr>
            <p:ph type="sldNum" sz="quarter" idx="12"/>
          </p:nvPr>
        </p:nvSpPr>
        <p:spPr/>
        <p:txBody>
          <a:bodyPr/>
          <a:lstStyle/>
          <a:p>
            <a:fld id="{BFB261F0-07DB-459E-BC39-FB1FE5DE66D5}" type="slidenum">
              <a:rPr lang="en-GB" smtClean="0"/>
              <a:t>‹Nº›</a:t>
            </a:fld>
            <a:endParaRPr lang="en-GB"/>
          </a:p>
        </p:txBody>
      </p:sp>
    </p:spTree>
    <p:extLst>
      <p:ext uri="{BB962C8B-B14F-4D97-AF65-F5344CB8AC3E}">
        <p14:creationId xmlns:p14="http://schemas.microsoft.com/office/powerpoint/2010/main" val="104558057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7_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BD1383-A146-4EAD-B03B-FF8D856EE9C9}"/>
              </a:ext>
            </a:extLst>
          </p:cNvPr>
          <p:cNvSpPr>
            <a:spLocks noGrp="1"/>
          </p:cNvSpPr>
          <p:nvPr>
            <p:ph type="title"/>
          </p:nvPr>
        </p:nvSpPr>
        <p:spPr/>
        <p:txBody>
          <a:bodyPr/>
          <a:lstStyle/>
          <a:p>
            <a:r>
              <a:rPr lang="en-GB"/>
              <a:t>Click to edit Master title style</a:t>
            </a:r>
          </a:p>
        </p:txBody>
      </p:sp>
      <p:sp>
        <p:nvSpPr>
          <p:cNvPr id="3" name="Marcador de contenido 2">
            <a:extLst>
              <a:ext uri="{FF2B5EF4-FFF2-40B4-BE49-F238E27FC236}">
                <a16:creationId xmlns:a16="http://schemas.microsoft.com/office/drawing/2014/main" id="{1222FB34-34D7-4A13-B956-D882F2907264}"/>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Marcador de fecha 3">
            <a:extLst>
              <a:ext uri="{FF2B5EF4-FFF2-40B4-BE49-F238E27FC236}">
                <a16:creationId xmlns:a16="http://schemas.microsoft.com/office/drawing/2014/main" id="{B2AF97BC-4AAB-4023-AC61-4763BD322843}"/>
              </a:ext>
            </a:extLst>
          </p:cNvPr>
          <p:cNvSpPr>
            <a:spLocks noGrp="1"/>
          </p:cNvSpPr>
          <p:nvPr>
            <p:ph type="dt" sz="half" idx="10"/>
          </p:nvPr>
        </p:nvSpPr>
        <p:spPr/>
        <p:txBody>
          <a:bodyPr/>
          <a:lstStyle/>
          <a:p>
            <a:fld id="{DFB54682-BE6C-44DF-B3A6-20B20BCBE1F8}" type="datetimeFigureOut">
              <a:rPr lang="en-GB" smtClean="0"/>
              <a:t>20/11/2025</a:t>
            </a:fld>
            <a:endParaRPr lang="en-GB"/>
          </a:p>
        </p:txBody>
      </p:sp>
      <p:sp>
        <p:nvSpPr>
          <p:cNvPr id="5" name="Marcador de pie de página 4">
            <a:extLst>
              <a:ext uri="{FF2B5EF4-FFF2-40B4-BE49-F238E27FC236}">
                <a16:creationId xmlns:a16="http://schemas.microsoft.com/office/drawing/2014/main" id="{8D809D62-D659-4D0A-82AD-4CF49005C8CB}"/>
              </a:ext>
            </a:extLst>
          </p:cNvPr>
          <p:cNvSpPr>
            <a:spLocks noGrp="1"/>
          </p:cNvSpPr>
          <p:nvPr>
            <p:ph type="ftr" sz="quarter" idx="11"/>
          </p:nvPr>
        </p:nvSpPr>
        <p:spPr/>
        <p:txBody>
          <a:bodyPr/>
          <a:lstStyle/>
          <a:p>
            <a:endParaRPr lang="en-GB"/>
          </a:p>
        </p:txBody>
      </p:sp>
      <p:sp>
        <p:nvSpPr>
          <p:cNvPr id="6" name="Marcador de número de diapositiva 5">
            <a:extLst>
              <a:ext uri="{FF2B5EF4-FFF2-40B4-BE49-F238E27FC236}">
                <a16:creationId xmlns:a16="http://schemas.microsoft.com/office/drawing/2014/main" id="{42B12030-523B-4C91-9DC0-4F04512962E6}"/>
              </a:ext>
            </a:extLst>
          </p:cNvPr>
          <p:cNvSpPr>
            <a:spLocks noGrp="1"/>
          </p:cNvSpPr>
          <p:nvPr>
            <p:ph type="sldNum" sz="quarter" idx="12"/>
          </p:nvPr>
        </p:nvSpPr>
        <p:spPr/>
        <p:txBody>
          <a:bodyPr/>
          <a:lstStyle/>
          <a:p>
            <a:fld id="{BFB261F0-07DB-459E-BC39-FB1FE5DE66D5}" type="slidenum">
              <a:rPr lang="en-GB" smtClean="0"/>
              <a:t>‹Nº›</a:t>
            </a:fld>
            <a:endParaRPr lang="en-GB"/>
          </a:p>
        </p:txBody>
      </p:sp>
    </p:spTree>
    <p:extLst>
      <p:ext uri="{BB962C8B-B14F-4D97-AF65-F5344CB8AC3E}">
        <p14:creationId xmlns:p14="http://schemas.microsoft.com/office/powerpoint/2010/main" val="104558057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8_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BD1383-A146-4EAD-B03B-FF8D856EE9C9}"/>
              </a:ext>
            </a:extLst>
          </p:cNvPr>
          <p:cNvSpPr>
            <a:spLocks noGrp="1"/>
          </p:cNvSpPr>
          <p:nvPr>
            <p:ph type="title"/>
          </p:nvPr>
        </p:nvSpPr>
        <p:spPr/>
        <p:txBody>
          <a:bodyPr/>
          <a:lstStyle/>
          <a:p>
            <a:r>
              <a:rPr lang="en-GB"/>
              <a:t>Click to edit Master title style</a:t>
            </a:r>
          </a:p>
        </p:txBody>
      </p:sp>
      <p:sp>
        <p:nvSpPr>
          <p:cNvPr id="3" name="Marcador de contenido 2">
            <a:extLst>
              <a:ext uri="{FF2B5EF4-FFF2-40B4-BE49-F238E27FC236}">
                <a16:creationId xmlns:a16="http://schemas.microsoft.com/office/drawing/2014/main" id="{1222FB34-34D7-4A13-B956-D882F2907264}"/>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Marcador de fecha 3">
            <a:extLst>
              <a:ext uri="{FF2B5EF4-FFF2-40B4-BE49-F238E27FC236}">
                <a16:creationId xmlns:a16="http://schemas.microsoft.com/office/drawing/2014/main" id="{B2AF97BC-4AAB-4023-AC61-4763BD322843}"/>
              </a:ext>
            </a:extLst>
          </p:cNvPr>
          <p:cNvSpPr>
            <a:spLocks noGrp="1"/>
          </p:cNvSpPr>
          <p:nvPr>
            <p:ph type="dt" sz="half" idx="10"/>
          </p:nvPr>
        </p:nvSpPr>
        <p:spPr/>
        <p:txBody>
          <a:bodyPr/>
          <a:lstStyle/>
          <a:p>
            <a:fld id="{DFB54682-BE6C-44DF-B3A6-20B20BCBE1F8}" type="datetimeFigureOut">
              <a:rPr lang="en-GB" smtClean="0"/>
              <a:t>20/11/2025</a:t>
            </a:fld>
            <a:endParaRPr lang="en-GB"/>
          </a:p>
        </p:txBody>
      </p:sp>
      <p:sp>
        <p:nvSpPr>
          <p:cNvPr id="5" name="Marcador de pie de página 4">
            <a:extLst>
              <a:ext uri="{FF2B5EF4-FFF2-40B4-BE49-F238E27FC236}">
                <a16:creationId xmlns:a16="http://schemas.microsoft.com/office/drawing/2014/main" id="{8D809D62-D659-4D0A-82AD-4CF49005C8CB}"/>
              </a:ext>
            </a:extLst>
          </p:cNvPr>
          <p:cNvSpPr>
            <a:spLocks noGrp="1"/>
          </p:cNvSpPr>
          <p:nvPr>
            <p:ph type="ftr" sz="quarter" idx="11"/>
          </p:nvPr>
        </p:nvSpPr>
        <p:spPr/>
        <p:txBody>
          <a:bodyPr/>
          <a:lstStyle/>
          <a:p>
            <a:endParaRPr lang="en-GB"/>
          </a:p>
        </p:txBody>
      </p:sp>
      <p:sp>
        <p:nvSpPr>
          <p:cNvPr id="6" name="Marcador de número de diapositiva 5">
            <a:extLst>
              <a:ext uri="{FF2B5EF4-FFF2-40B4-BE49-F238E27FC236}">
                <a16:creationId xmlns:a16="http://schemas.microsoft.com/office/drawing/2014/main" id="{42B12030-523B-4C91-9DC0-4F04512962E6}"/>
              </a:ext>
            </a:extLst>
          </p:cNvPr>
          <p:cNvSpPr>
            <a:spLocks noGrp="1"/>
          </p:cNvSpPr>
          <p:nvPr>
            <p:ph type="sldNum" sz="quarter" idx="12"/>
          </p:nvPr>
        </p:nvSpPr>
        <p:spPr/>
        <p:txBody>
          <a:bodyPr/>
          <a:lstStyle/>
          <a:p>
            <a:fld id="{BFB261F0-07DB-459E-BC39-FB1FE5DE66D5}" type="slidenum">
              <a:rPr lang="en-GB" smtClean="0"/>
              <a:t>‹Nº›</a:t>
            </a:fld>
            <a:endParaRPr lang="en-GB"/>
          </a:p>
        </p:txBody>
      </p:sp>
    </p:spTree>
    <p:extLst>
      <p:ext uri="{BB962C8B-B14F-4D97-AF65-F5344CB8AC3E}">
        <p14:creationId xmlns:p14="http://schemas.microsoft.com/office/powerpoint/2010/main" val="104558057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9_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BD1383-A146-4EAD-B03B-FF8D856EE9C9}"/>
              </a:ext>
            </a:extLst>
          </p:cNvPr>
          <p:cNvSpPr>
            <a:spLocks noGrp="1"/>
          </p:cNvSpPr>
          <p:nvPr>
            <p:ph type="title"/>
          </p:nvPr>
        </p:nvSpPr>
        <p:spPr/>
        <p:txBody>
          <a:bodyPr/>
          <a:lstStyle/>
          <a:p>
            <a:r>
              <a:rPr lang="en-GB"/>
              <a:t>Click to edit Master title style</a:t>
            </a:r>
          </a:p>
        </p:txBody>
      </p:sp>
      <p:sp>
        <p:nvSpPr>
          <p:cNvPr id="3" name="Marcador de contenido 2">
            <a:extLst>
              <a:ext uri="{FF2B5EF4-FFF2-40B4-BE49-F238E27FC236}">
                <a16:creationId xmlns:a16="http://schemas.microsoft.com/office/drawing/2014/main" id="{1222FB34-34D7-4A13-B956-D882F2907264}"/>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Marcador de fecha 3">
            <a:extLst>
              <a:ext uri="{FF2B5EF4-FFF2-40B4-BE49-F238E27FC236}">
                <a16:creationId xmlns:a16="http://schemas.microsoft.com/office/drawing/2014/main" id="{B2AF97BC-4AAB-4023-AC61-4763BD322843}"/>
              </a:ext>
            </a:extLst>
          </p:cNvPr>
          <p:cNvSpPr>
            <a:spLocks noGrp="1"/>
          </p:cNvSpPr>
          <p:nvPr>
            <p:ph type="dt" sz="half" idx="10"/>
          </p:nvPr>
        </p:nvSpPr>
        <p:spPr/>
        <p:txBody>
          <a:bodyPr/>
          <a:lstStyle/>
          <a:p>
            <a:fld id="{DFB54682-BE6C-44DF-B3A6-20B20BCBE1F8}" type="datetimeFigureOut">
              <a:rPr lang="en-GB" smtClean="0"/>
              <a:t>20/11/2025</a:t>
            </a:fld>
            <a:endParaRPr lang="en-GB"/>
          </a:p>
        </p:txBody>
      </p:sp>
      <p:sp>
        <p:nvSpPr>
          <p:cNvPr id="5" name="Marcador de pie de página 4">
            <a:extLst>
              <a:ext uri="{FF2B5EF4-FFF2-40B4-BE49-F238E27FC236}">
                <a16:creationId xmlns:a16="http://schemas.microsoft.com/office/drawing/2014/main" id="{8D809D62-D659-4D0A-82AD-4CF49005C8CB}"/>
              </a:ext>
            </a:extLst>
          </p:cNvPr>
          <p:cNvSpPr>
            <a:spLocks noGrp="1"/>
          </p:cNvSpPr>
          <p:nvPr>
            <p:ph type="ftr" sz="quarter" idx="11"/>
          </p:nvPr>
        </p:nvSpPr>
        <p:spPr/>
        <p:txBody>
          <a:bodyPr/>
          <a:lstStyle/>
          <a:p>
            <a:endParaRPr lang="en-GB"/>
          </a:p>
        </p:txBody>
      </p:sp>
      <p:sp>
        <p:nvSpPr>
          <p:cNvPr id="6" name="Marcador de número de diapositiva 5">
            <a:extLst>
              <a:ext uri="{FF2B5EF4-FFF2-40B4-BE49-F238E27FC236}">
                <a16:creationId xmlns:a16="http://schemas.microsoft.com/office/drawing/2014/main" id="{42B12030-523B-4C91-9DC0-4F04512962E6}"/>
              </a:ext>
            </a:extLst>
          </p:cNvPr>
          <p:cNvSpPr>
            <a:spLocks noGrp="1"/>
          </p:cNvSpPr>
          <p:nvPr>
            <p:ph type="sldNum" sz="quarter" idx="12"/>
          </p:nvPr>
        </p:nvSpPr>
        <p:spPr/>
        <p:txBody>
          <a:bodyPr/>
          <a:lstStyle/>
          <a:p>
            <a:fld id="{BFB261F0-07DB-459E-BC39-FB1FE5DE66D5}" type="slidenum">
              <a:rPr lang="en-GB" smtClean="0"/>
              <a:t>‹Nº›</a:t>
            </a:fld>
            <a:endParaRPr lang="en-GB"/>
          </a:p>
        </p:txBody>
      </p:sp>
    </p:spTree>
    <p:extLst>
      <p:ext uri="{BB962C8B-B14F-4D97-AF65-F5344CB8AC3E}">
        <p14:creationId xmlns:p14="http://schemas.microsoft.com/office/powerpoint/2010/main" val="104558057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10_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BD1383-A146-4EAD-B03B-FF8D856EE9C9}"/>
              </a:ext>
            </a:extLst>
          </p:cNvPr>
          <p:cNvSpPr>
            <a:spLocks noGrp="1"/>
          </p:cNvSpPr>
          <p:nvPr>
            <p:ph type="title"/>
          </p:nvPr>
        </p:nvSpPr>
        <p:spPr/>
        <p:txBody>
          <a:bodyPr/>
          <a:lstStyle/>
          <a:p>
            <a:r>
              <a:rPr lang="en-GB"/>
              <a:t>Click to edit Master title style</a:t>
            </a:r>
          </a:p>
        </p:txBody>
      </p:sp>
      <p:sp>
        <p:nvSpPr>
          <p:cNvPr id="3" name="Marcador de contenido 2">
            <a:extLst>
              <a:ext uri="{FF2B5EF4-FFF2-40B4-BE49-F238E27FC236}">
                <a16:creationId xmlns:a16="http://schemas.microsoft.com/office/drawing/2014/main" id="{1222FB34-34D7-4A13-B956-D882F2907264}"/>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Marcador de fecha 3">
            <a:extLst>
              <a:ext uri="{FF2B5EF4-FFF2-40B4-BE49-F238E27FC236}">
                <a16:creationId xmlns:a16="http://schemas.microsoft.com/office/drawing/2014/main" id="{B2AF97BC-4AAB-4023-AC61-4763BD322843}"/>
              </a:ext>
            </a:extLst>
          </p:cNvPr>
          <p:cNvSpPr>
            <a:spLocks noGrp="1"/>
          </p:cNvSpPr>
          <p:nvPr>
            <p:ph type="dt" sz="half" idx="10"/>
          </p:nvPr>
        </p:nvSpPr>
        <p:spPr/>
        <p:txBody>
          <a:bodyPr/>
          <a:lstStyle/>
          <a:p>
            <a:fld id="{DFB54682-BE6C-44DF-B3A6-20B20BCBE1F8}" type="datetimeFigureOut">
              <a:rPr lang="en-GB" smtClean="0"/>
              <a:t>20/11/2025</a:t>
            </a:fld>
            <a:endParaRPr lang="en-GB"/>
          </a:p>
        </p:txBody>
      </p:sp>
      <p:sp>
        <p:nvSpPr>
          <p:cNvPr id="5" name="Marcador de pie de página 4">
            <a:extLst>
              <a:ext uri="{FF2B5EF4-FFF2-40B4-BE49-F238E27FC236}">
                <a16:creationId xmlns:a16="http://schemas.microsoft.com/office/drawing/2014/main" id="{8D809D62-D659-4D0A-82AD-4CF49005C8CB}"/>
              </a:ext>
            </a:extLst>
          </p:cNvPr>
          <p:cNvSpPr>
            <a:spLocks noGrp="1"/>
          </p:cNvSpPr>
          <p:nvPr>
            <p:ph type="ftr" sz="quarter" idx="11"/>
          </p:nvPr>
        </p:nvSpPr>
        <p:spPr/>
        <p:txBody>
          <a:bodyPr/>
          <a:lstStyle/>
          <a:p>
            <a:endParaRPr lang="en-GB"/>
          </a:p>
        </p:txBody>
      </p:sp>
      <p:sp>
        <p:nvSpPr>
          <p:cNvPr id="6" name="Marcador de número de diapositiva 5">
            <a:extLst>
              <a:ext uri="{FF2B5EF4-FFF2-40B4-BE49-F238E27FC236}">
                <a16:creationId xmlns:a16="http://schemas.microsoft.com/office/drawing/2014/main" id="{42B12030-523B-4C91-9DC0-4F04512962E6}"/>
              </a:ext>
            </a:extLst>
          </p:cNvPr>
          <p:cNvSpPr>
            <a:spLocks noGrp="1"/>
          </p:cNvSpPr>
          <p:nvPr>
            <p:ph type="sldNum" sz="quarter" idx="12"/>
          </p:nvPr>
        </p:nvSpPr>
        <p:spPr/>
        <p:txBody>
          <a:bodyPr/>
          <a:lstStyle/>
          <a:p>
            <a:fld id="{BFB261F0-07DB-459E-BC39-FB1FE5DE66D5}" type="slidenum">
              <a:rPr lang="en-GB" smtClean="0"/>
              <a:t>‹Nº›</a:t>
            </a:fld>
            <a:endParaRPr lang="en-GB"/>
          </a:p>
        </p:txBody>
      </p:sp>
    </p:spTree>
    <p:extLst>
      <p:ext uri="{BB962C8B-B14F-4D97-AF65-F5344CB8AC3E}">
        <p14:creationId xmlns:p14="http://schemas.microsoft.com/office/powerpoint/2010/main" val="104558057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11_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BD1383-A146-4EAD-B03B-FF8D856EE9C9}"/>
              </a:ext>
            </a:extLst>
          </p:cNvPr>
          <p:cNvSpPr>
            <a:spLocks noGrp="1"/>
          </p:cNvSpPr>
          <p:nvPr>
            <p:ph type="title"/>
          </p:nvPr>
        </p:nvSpPr>
        <p:spPr/>
        <p:txBody>
          <a:bodyPr/>
          <a:lstStyle/>
          <a:p>
            <a:r>
              <a:rPr lang="en-GB"/>
              <a:t>Click to edit Master title style</a:t>
            </a:r>
          </a:p>
        </p:txBody>
      </p:sp>
      <p:sp>
        <p:nvSpPr>
          <p:cNvPr id="3" name="Marcador de contenido 2">
            <a:extLst>
              <a:ext uri="{FF2B5EF4-FFF2-40B4-BE49-F238E27FC236}">
                <a16:creationId xmlns:a16="http://schemas.microsoft.com/office/drawing/2014/main" id="{1222FB34-34D7-4A13-B956-D882F2907264}"/>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Marcador de fecha 3">
            <a:extLst>
              <a:ext uri="{FF2B5EF4-FFF2-40B4-BE49-F238E27FC236}">
                <a16:creationId xmlns:a16="http://schemas.microsoft.com/office/drawing/2014/main" id="{B2AF97BC-4AAB-4023-AC61-4763BD322843}"/>
              </a:ext>
            </a:extLst>
          </p:cNvPr>
          <p:cNvSpPr>
            <a:spLocks noGrp="1"/>
          </p:cNvSpPr>
          <p:nvPr>
            <p:ph type="dt" sz="half" idx="10"/>
          </p:nvPr>
        </p:nvSpPr>
        <p:spPr/>
        <p:txBody>
          <a:bodyPr/>
          <a:lstStyle/>
          <a:p>
            <a:fld id="{DFB54682-BE6C-44DF-B3A6-20B20BCBE1F8}" type="datetimeFigureOut">
              <a:rPr lang="en-GB" smtClean="0"/>
              <a:t>20/11/2025</a:t>
            </a:fld>
            <a:endParaRPr lang="en-GB"/>
          </a:p>
        </p:txBody>
      </p:sp>
      <p:sp>
        <p:nvSpPr>
          <p:cNvPr id="5" name="Marcador de pie de página 4">
            <a:extLst>
              <a:ext uri="{FF2B5EF4-FFF2-40B4-BE49-F238E27FC236}">
                <a16:creationId xmlns:a16="http://schemas.microsoft.com/office/drawing/2014/main" id="{8D809D62-D659-4D0A-82AD-4CF49005C8CB}"/>
              </a:ext>
            </a:extLst>
          </p:cNvPr>
          <p:cNvSpPr>
            <a:spLocks noGrp="1"/>
          </p:cNvSpPr>
          <p:nvPr>
            <p:ph type="ftr" sz="quarter" idx="11"/>
          </p:nvPr>
        </p:nvSpPr>
        <p:spPr/>
        <p:txBody>
          <a:bodyPr/>
          <a:lstStyle/>
          <a:p>
            <a:endParaRPr lang="en-GB"/>
          </a:p>
        </p:txBody>
      </p:sp>
      <p:sp>
        <p:nvSpPr>
          <p:cNvPr id="6" name="Marcador de número de diapositiva 5">
            <a:extLst>
              <a:ext uri="{FF2B5EF4-FFF2-40B4-BE49-F238E27FC236}">
                <a16:creationId xmlns:a16="http://schemas.microsoft.com/office/drawing/2014/main" id="{42B12030-523B-4C91-9DC0-4F04512962E6}"/>
              </a:ext>
            </a:extLst>
          </p:cNvPr>
          <p:cNvSpPr>
            <a:spLocks noGrp="1"/>
          </p:cNvSpPr>
          <p:nvPr>
            <p:ph type="sldNum" sz="quarter" idx="12"/>
          </p:nvPr>
        </p:nvSpPr>
        <p:spPr/>
        <p:txBody>
          <a:bodyPr/>
          <a:lstStyle/>
          <a:p>
            <a:fld id="{BFB261F0-07DB-459E-BC39-FB1FE5DE66D5}" type="slidenum">
              <a:rPr lang="en-GB" smtClean="0"/>
              <a:t>‹Nº›</a:t>
            </a:fld>
            <a:endParaRPr lang="en-GB"/>
          </a:p>
        </p:txBody>
      </p:sp>
    </p:spTree>
    <p:extLst>
      <p:ext uri="{BB962C8B-B14F-4D97-AF65-F5344CB8AC3E}">
        <p14:creationId xmlns:p14="http://schemas.microsoft.com/office/powerpoint/2010/main" val="104558057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12_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BD1383-A146-4EAD-B03B-FF8D856EE9C9}"/>
              </a:ext>
            </a:extLst>
          </p:cNvPr>
          <p:cNvSpPr>
            <a:spLocks noGrp="1"/>
          </p:cNvSpPr>
          <p:nvPr>
            <p:ph type="title"/>
          </p:nvPr>
        </p:nvSpPr>
        <p:spPr/>
        <p:txBody>
          <a:bodyPr/>
          <a:lstStyle/>
          <a:p>
            <a:r>
              <a:rPr lang="en-GB"/>
              <a:t>Click to edit Master title style</a:t>
            </a:r>
          </a:p>
        </p:txBody>
      </p:sp>
      <p:sp>
        <p:nvSpPr>
          <p:cNvPr id="3" name="Marcador de contenido 2">
            <a:extLst>
              <a:ext uri="{FF2B5EF4-FFF2-40B4-BE49-F238E27FC236}">
                <a16:creationId xmlns:a16="http://schemas.microsoft.com/office/drawing/2014/main" id="{1222FB34-34D7-4A13-B956-D882F2907264}"/>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Marcador de fecha 3">
            <a:extLst>
              <a:ext uri="{FF2B5EF4-FFF2-40B4-BE49-F238E27FC236}">
                <a16:creationId xmlns:a16="http://schemas.microsoft.com/office/drawing/2014/main" id="{B2AF97BC-4AAB-4023-AC61-4763BD322843}"/>
              </a:ext>
            </a:extLst>
          </p:cNvPr>
          <p:cNvSpPr>
            <a:spLocks noGrp="1"/>
          </p:cNvSpPr>
          <p:nvPr>
            <p:ph type="dt" sz="half" idx="10"/>
          </p:nvPr>
        </p:nvSpPr>
        <p:spPr/>
        <p:txBody>
          <a:bodyPr/>
          <a:lstStyle/>
          <a:p>
            <a:fld id="{DFB54682-BE6C-44DF-B3A6-20B20BCBE1F8}" type="datetimeFigureOut">
              <a:rPr lang="en-GB" smtClean="0"/>
              <a:t>20/11/2025</a:t>
            </a:fld>
            <a:endParaRPr lang="en-GB"/>
          </a:p>
        </p:txBody>
      </p:sp>
      <p:sp>
        <p:nvSpPr>
          <p:cNvPr id="5" name="Marcador de pie de página 4">
            <a:extLst>
              <a:ext uri="{FF2B5EF4-FFF2-40B4-BE49-F238E27FC236}">
                <a16:creationId xmlns:a16="http://schemas.microsoft.com/office/drawing/2014/main" id="{8D809D62-D659-4D0A-82AD-4CF49005C8CB}"/>
              </a:ext>
            </a:extLst>
          </p:cNvPr>
          <p:cNvSpPr>
            <a:spLocks noGrp="1"/>
          </p:cNvSpPr>
          <p:nvPr>
            <p:ph type="ftr" sz="quarter" idx="11"/>
          </p:nvPr>
        </p:nvSpPr>
        <p:spPr/>
        <p:txBody>
          <a:bodyPr/>
          <a:lstStyle/>
          <a:p>
            <a:endParaRPr lang="en-GB"/>
          </a:p>
        </p:txBody>
      </p:sp>
      <p:sp>
        <p:nvSpPr>
          <p:cNvPr id="6" name="Marcador de número de diapositiva 5">
            <a:extLst>
              <a:ext uri="{FF2B5EF4-FFF2-40B4-BE49-F238E27FC236}">
                <a16:creationId xmlns:a16="http://schemas.microsoft.com/office/drawing/2014/main" id="{42B12030-523B-4C91-9DC0-4F04512962E6}"/>
              </a:ext>
            </a:extLst>
          </p:cNvPr>
          <p:cNvSpPr>
            <a:spLocks noGrp="1"/>
          </p:cNvSpPr>
          <p:nvPr>
            <p:ph type="sldNum" sz="quarter" idx="12"/>
          </p:nvPr>
        </p:nvSpPr>
        <p:spPr/>
        <p:txBody>
          <a:bodyPr/>
          <a:lstStyle/>
          <a:p>
            <a:fld id="{BFB261F0-07DB-459E-BC39-FB1FE5DE66D5}" type="slidenum">
              <a:rPr lang="en-GB" smtClean="0"/>
              <a:t>‹Nº›</a:t>
            </a:fld>
            <a:endParaRPr lang="en-GB"/>
          </a:p>
        </p:txBody>
      </p:sp>
    </p:spTree>
    <p:extLst>
      <p:ext uri="{BB962C8B-B14F-4D97-AF65-F5344CB8AC3E}">
        <p14:creationId xmlns:p14="http://schemas.microsoft.com/office/powerpoint/2010/main" val="1045580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DB79181-543C-4020-8210-DCFE6BA8447B}"/>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Marcador de texto 2">
            <a:extLst>
              <a:ext uri="{FF2B5EF4-FFF2-40B4-BE49-F238E27FC236}">
                <a16:creationId xmlns:a16="http://schemas.microsoft.com/office/drawing/2014/main" id="{C5463C83-639F-4BC5-A5EE-346583FDEB4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Marcador de contenido 3">
            <a:extLst>
              <a:ext uri="{FF2B5EF4-FFF2-40B4-BE49-F238E27FC236}">
                <a16:creationId xmlns:a16="http://schemas.microsoft.com/office/drawing/2014/main" id="{6E8FC8F6-D806-4752-AF37-CA35B6E1FAF7}"/>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Marcador de texto 4">
            <a:extLst>
              <a:ext uri="{FF2B5EF4-FFF2-40B4-BE49-F238E27FC236}">
                <a16:creationId xmlns:a16="http://schemas.microsoft.com/office/drawing/2014/main" id="{03BE360F-7BFC-4051-9353-FF0F6A96CBC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Marcador de contenido 5">
            <a:extLst>
              <a:ext uri="{FF2B5EF4-FFF2-40B4-BE49-F238E27FC236}">
                <a16:creationId xmlns:a16="http://schemas.microsoft.com/office/drawing/2014/main" id="{C186232C-D9F6-416B-9230-B2C766F98174}"/>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Marcador de fecha 6">
            <a:extLst>
              <a:ext uri="{FF2B5EF4-FFF2-40B4-BE49-F238E27FC236}">
                <a16:creationId xmlns:a16="http://schemas.microsoft.com/office/drawing/2014/main" id="{49A14627-0A09-4E26-B193-F351174359C0}"/>
              </a:ext>
            </a:extLst>
          </p:cNvPr>
          <p:cNvSpPr>
            <a:spLocks noGrp="1"/>
          </p:cNvSpPr>
          <p:nvPr>
            <p:ph type="dt" sz="half" idx="10"/>
          </p:nvPr>
        </p:nvSpPr>
        <p:spPr/>
        <p:txBody>
          <a:bodyPr/>
          <a:lstStyle/>
          <a:p>
            <a:fld id="{DFB54682-BE6C-44DF-B3A6-20B20BCBE1F8}" type="datetimeFigureOut">
              <a:rPr lang="en-GB" smtClean="0"/>
              <a:t>20/11/2025</a:t>
            </a:fld>
            <a:endParaRPr lang="en-GB"/>
          </a:p>
        </p:txBody>
      </p:sp>
      <p:sp>
        <p:nvSpPr>
          <p:cNvPr id="8" name="Marcador de pie de página 7">
            <a:extLst>
              <a:ext uri="{FF2B5EF4-FFF2-40B4-BE49-F238E27FC236}">
                <a16:creationId xmlns:a16="http://schemas.microsoft.com/office/drawing/2014/main" id="{09D8180A-7C21-4321-8A66-60F0903C3B3C}"/>
              </a:ext>
            </a:extLst>
          </p:cNvPr>
          <p:cNvSpPr>
            <a:spLocks noGrp="1"/>
          </p:cNvSpPr>
          <p:nvPr>
            <p:ph type="ftr" sz="quarter" idx="11"/>
          </p:nvPr>
        </p:nvSpPr>
        <p:spPr/>
        <p:txBody>
          <a:bodyPr/>
          <a:lstStyle/>
          <a:p>
            <a:endParaRPr lang="en-GB"/>
          </a:p>
        </p:txBody>
      </p:sp>
      <p:sp>
        <p:nvSpPr>
          <p:cNvPr id="9" name="Marcador de número de diapositiva 8">
            <a:extLst>
              <a:ext uri="{FF2B5EF4-FFF2-40B4-BE49-F238E27FC236}">
                <a16:creationId xmlns:a16="http://schemas.microsoft.com/office/drawing/2014/main" id="{DDB80743-51B6-40BE-B80A-795F214FAFC6}"/>
              </a:ext>
            </a:extLst>
          </p:cNvPr>
          <p:cNvSpPr>
            <a:spLocks noGrp="1"/>
          </p:cNvSpPr>
          <p:nvPr>
            <p:ph type="sldNum" sz="quarter" idx="12"/>
          </p:nvPr>
        </p:nvSpPr>
        <p:spPr/>
        <p:txBody>
          <a:bodyPr/>
          <a:lstStyle/>
          <a:p>
            <a:fld id="{BFB261F0-07DB-459E-BC39-FB1FE5DE66D5}" type="slidenum">
              <a:rPr lang="en-GB" smtClean="0"/>
              <a:t>‹Nº›</a:t>
            </a:fld>
            <a:endParaRPr lang="en-GB"/>
          </a:p>
        </p:txBody>
      </p:sp>
    </p:spTree>
    <p:extLst>
      <p:ext uri="{BB962C8B-B14F-4D97-AF65-F5344CB8AC3E}">
        <p14:creationId xmlns:p14="http://schemas.microsoft.com/office/powerpoint/2010/main" val="163822305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13_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BD1383-A146-4EAD-B03B-FF8D856EE9C9}"/>
              </a:ext>
            </a:extLst>
          </p:cNvPr>
          <p:cNvSpPr>
            <a:spLocks noGrp="1"/>
          </p:cNvSpPr>
          <p:nvPr>
            <p:ph type="title"/>
          </p:nvPr>
        </p:nvSpPr>
        <p:spPr/>
        <p:txBody>
          <a:bodyPr/>
          <a:lstStyle/>
          <a:p>
            <a:r>
              <a:rPr lang="en-GB"/>
              <a:t>Click to edit Master title style</a:t>
            </a:r>
          </a:p>
        </p:txBody>
      </p:sp>
      <p:sp>
        <p:nvSpPr>
          <p:cNvPr id="3" name="Marcador de contenido 2">
            <a:extLst>
              <a:ext uri="{FF2B5EF4-FFF2-40B4-BE49-F238E27FC236}">
                <a16:creationId xmlns:a16="http://schemas.microsoft.com/office/drawing/2014/main" id="{1222FB34-34D7-4A13-B956-D882F2907264}"/>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Marcador de fecha 3">
            <a:extLst>
              <a:ext uri="{FF2B5EF4-FFF2-40B4-BE49-F238E27FC236}">
                <a16:creationId xmlns:a16="http://schemas.microsoft.com/office/drawing/2014/main" id="{B2AF97BC-4AAB-4023-AC61-4763BD322843}"/>
              </a:ext>
            </a:extLst>
          </p:cNvPr>
          <p:cNvSpPr>
            <a:spLocks noGrp="1"/>
          </p:cNvSpPr>
          <p:nvPr>
            <p:ph type="dt" sz="half" idx="10"/>
          </p:nvPr>
        </p:nvSpPr>
        <p:spPr/>
        <p:txBody>
          <a:bodyPr/>
          <a:lstStyle/>
          <a:p>
            <a:fld id="{DFB54682-BE6C-44DF-B3A6-20B20BCBE1F8}" type="datetimeFigureOut">
              <a:rPr lang="en-GB" smtClean="0"/>
              <a:t>20/11/2025</a:t>
            </a:fld>
            <a:endParaRPr lang="en-GB"/>
          </a:p>
        </p:txBody>
      </p:sp>
      <p:sp>
        <p:nvSpPr>
          <p:cNvPr id="5" name="Marcador de pie de página 4">
            <a:extLst>
              <a:ext uri="{FF2B5EF4-FFF2-40B4-BE49-F238E27FC236}">
                <a16:creationId xmlns:a16="http://schemas.microsoft.com/office/drawing/2014/main" id="{8D809D62-D659-4D0A-82AD-4CF49005C8CB}"/>
              </a:ext>
            </a:extLst>
          </p:cNvPr>
          <p:cNvSpPr>
            <a:spLocks noGrp="1"/>
          </p:cNvSpPr>
          <p:nvPr>
            <p:ph type="ftr" sz="quarter" idx="11"/>
          </p:nvPr>
        </p:nvSpPr>
        <p:spPr/>
        <p:txBody>
          <a:bodyPr/>
          <a:lstStyle/>
          <a:p>
            <a:endParaRPr lang="en-GB"/>
          </a:p>
        </p:txBody>
      </p:sp>
      <p:sp>
        <p:nvSpPr>
          <p:cNvPr id="6" name="Marcador de número de diapositiva 5">
            <a:extLst>
              <a:ext uri="{FF2B5EF4-FFF2-40B4-BE49-F238E27FC236}">
                <a16:creationId xmlns:a16="http://schemas.microsoft.com/office/drawing/2014/main" id="{42B12030-523B-4C91-9DC0-4F04512962E6}"/>
              </a:ext>
            </a:extLst>
          </p:cNvPr>
          <p:cNvSpPr>
            <a:spLocks noGrp="1"/>
          </p:cNvSpPr>
          <p:nvPr>
            <p:ph type="sldNum" sz="quarter" idx="12"/>
          </p:nvPr>
        </p:nvSpPr>
        <p:spPr/>
        <p:txBody>
          <a:bodyPr/>
          <a:lstStyle/>
          <a:p>
            <a:fld id="{BFB261F0-07DB-459E-BC39-FB1FE5DE66D5}" type="slidenum">
              <a:rPr lang="en-GB" smtClean="0"/>
              <a:t>‹Nº›</a:t>
            </a:fld>
            <a:endParaRPr lang="en-GB"/>
          </a:p>
        </p:txBody>
      </p:sp>
    </p:spTree>
    <p:extLst>
      <p:ext uri="{BB962C8B-B14F-4D97-AF65-F5344CB8AC3E}">
        <p14:creationId xmlns:p14="http://schemas.microsoft.com/office/powerpoint/2010/main" val="104558057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14_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BD1383-A146-4EAD-B03B-FF8D856EE9C9}"/>
              </a:ext>
            </a:extLst>
          </p:cNvPr>
          <p:cNvSpPr>
            <a:spLocks noGrp="1"/>
          </p:cNvSpPr>
          <p:nvPr>
            <p:ph type="title"/>
          </p:nvPr>
        </p:nvSpPr>
        <p:spPr/>
        <p:txBody>
          <a:bodyPr/>
          <a:lstStyle/>
          <a:p>
            <a:r>
              <a:rPr lang="en-GB"/>
              <a:t>Click to edit Master title style</a:t>
            </a:r>
          </a:p>
        </p:txBody>
      </p:sp>
      <p:sp>
        <p:nvSpPr>
          <p:cNvPr id="3" name="Marcador de contenido 2">
            <a:extLst>
              <a:ext uri="{FF2B5EF4-FFF2-40B4-BE49-F238E27FC236}">
                <a16:creationId xmlns:a16="http://schemas.microsoft.com/office/drawing/2014/main" id="{1222FB34-34D7-4A13-B956-D882F2907264}"/>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Marcador de fecha 3">
            <a:extLst>
              <a:ext uri="{FF2B5EF4-FFF2-40B4-BE49-F238E27FC236}">
                <a16:creationId xmlns:a16="http://schemas.microsoft.com/office/drawing/2014/main" id="{B2AF97BC-4AAB-4023-AC61-4763BD322843}"/>
              </a:ext>
            </a:extLst>
          </p:cNvPr>
          <p:cNvSpPr>
            <a:spLocks noGrp="1"/>
          </p:cNvSpPr>
          <p:nvPr>
            <p:ph type="dt" sz="half" idx="10"/>
          </p:nvPr>
        </p:nvSpPr>
        <p:spPr/>
        <p:txBody>
          <a:bodyPr/>
          <a:lstStyle/>
          <a:p>
            <a:fld id="{DFB54682-BE6C-44DF-B3A6-20B20BCBE1F8}" type="datetimeFigureOut">
              <a:rPr lang="en-GB" smtClean="0"/>
              <a:t>20/11/2025</a:t>
            </a:fld>
            <a:endParaRPr lang="en-GB"/>
          </a:p>
        </p:txBody>
      </p:sp>
      <p:sp>
        <p:nvSpPr>
          <p:cNvPr id="5" name="Marcador de pie de página 4">
            <a:extLst>
              <a:ext uri="{FF2B5EF4-FFF2-40B4-BE49-F238E27FC236}">
                <a16:creationId xmlns:a16="http://schemas.microsoft.com/office/drawing/2014/main" id="{8D809D62-D659-4D0A-82AD-4CF49005C8CB}"/>
              </a:ext>
            </a:extLst>
          </p:cNvPr>
          <p:cNvSpPr>
            <a:spLocks noGrp="1"/>
          </p:cNvSpPr>
          <p:nvPr>
            <p:ph type="ftr" sz="quarter" idx="11"/>
          </p:nvPr>
        </p:nvSpPr>
        <p:spPr/>
        <p:txBody>
          <a:bodyPr/>
          <a:lstStyle/>
          <a:p>
            <a:endParaRPr lang="en-GB"/>
          </a:p>
        </p:txBody>
      </p:sp>
      <p:sp>
        <p:nvSpPr>
          <p:cNvPr id="6" name="Marcador de número de diapositiva 5">
            <a:extLst>
              <a:ext uri="{FF2B5EF4-FFF2-40B4-BE49-F238E27FC236}">
                <a16:creationId xmlns:a16="http://schemas.microsoft.com/office/drawing/2014/main" id="{42B12030-523B-4C91-9DC0-4F04512962E6}"/>
              </a:ext>
            </a:extLst>
          </p:cNvPr>
          <p:cNvSpPr>
            <a:spLocks noGrp="1"/>
          </p:cNvSpPr>
          <p:nvPr>
            <p:ph type="sldNum" sz="quarter" idx="12"/>
          </p:nvPr>
        </p:nvSpPr>
        <p:spPr/>
        <p:txBody>
          <a:bodyPr/>
          <a:lstStyle/>
          <a:p>
            <a:fld id="{BFB261F0-07DB-459E-BC39-FB1FE5DE66D5}" type="slidenum">
              <a:rPr lang="en-GB" smtClean="0"/>
              <a:t>‹Nº›</a:t>
            </a:fld>
            <a:endParaRPr lang="en-GB"/>
          </a:p>
        </p:txBody>
      </p:sp>
    </p:spTree>
    <p:extLst>
      <p:ext uri="{BB962C8B-B14F-4D97-AF65-F5344CB8AC3E}">
        <p14:creationId xmlns:p14="http://schemas.microsoft.com/office/powerpoint/2010/main" val="104558057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15_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BD1383-A146-4EAD-B03B-FF8D856EE9C9}"/>
              </a:ext>
            </a:extLst>
          </p:cNvPr>
          <p:cNvSpPr>
            <a:spLocks noGrp="1"/>
          </p:cNvSpPr>
          <p:nvPr>
            <p:ph type="title"/>
          </p:nvPr>
        </p:nvSpPr>
        <p:spPr/>
        <p:txBody>
          <a:bodyPr/>
          <a:lstStyle/>
          <a:p>
            <a:r>
              <a:rPr lang="en-GB"/>
              <a:t>Click to edit Master title style</a:t>
            </a:r>
          </a:p>
        </p:txBody>
      </p:sp>
      <p:sp>
        <p:nvSpPr>
          <p:cNvPr id="3" name="Marcador de contenido 2">
            <a:extLst>
              <a:ext uri="{FF2B5EF4-FFF2-40B4-BE49-F238E27FC236}">
                <a16:creationId xmlns:a16="http://schemas.microsoft.com/office/drawing/2014/main" id="{1222FB34-34D7-4A13-B956-D882F2907264}"/>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Marcador de fecha 3">
            <a:extLst>
              <a:ext uri="{FF2B5EF4-FFF2-40B4-BE49-F238E27FC236}">
                <a16:creationId xmlns:a16="http://schemas.microsoft.com/office/drawing/2014/main" id="{B2AF97BC-4AAB-4023-AC61-4763BD322843}"/>
              </a:ext>
            </a:extLst>
          </p:cNvPr>
          <p:cNvSpPr>
            <a:spLocks noGrp="1"/>
          </p:cNvSpPr>
          <p:nvPr>
            <p:ph type="dt" sz="half" idx="10"/>
          </p:nvPr>
        </p:nvSpPr>
        <p:spPr/>
        <p:txBody>
          <a:bodyPr/>
          <a:lstStyle/>
          <a:p>
            <a:fld id="{DFB54682-BE6C-44DF-B3A6-20B20BCBE1F8}" type="datetimeFigureOut">
              <a:rPr lang="en-GB" smtClean="0"/>
              <a:t>20/11/2025</a:t>
            </a:fld>
            <a:endParaRPr lang="en-GB"/>
          </a:p>
        </p:txBody>
      </p:sp>
      <p:sp>
        <p:nvSpPr>
          <p:cNvPr id="5" name="Marcador de pie de página 4">
            <a:extLst>
              <a:ext uri="{FF2B5EF4-FFF2-40B4-BE49-F238E27FC236}">
                <a16:creationId xmlns:a16="http://schemas.microsoft.com/office/drawing/2014/main" id="{8D809D62-D659-4D0A-82AD-4CF49005C8CB}"/>
              </a:ext>
            </a:extLst>
          </p:cNvPr>
          <p:cNvSpPr>
            <a:spLocks noGrp="1"/>
          </p:cNvSpPr>
          <p:nvPr>
            <p:ph type="ftr" sz="quarter" idx="11"/>
          </p:nvPr>
        </p:nvSpPr>
        <p:spPr/>
        <p:txBody>
          <a:bodyPr/>
          <a:lstStyle/>
          <a:p>
            <a:endParaRPr lang="en-GB"/>
          </a:p>
        </p:txBody>
      </p:sp>
      <p:sp>
        <p:nvSpPr>
          <p:cNvPr id="6" name="Marcador de número de diapositiva 5">
            <a:extLst>
              <a:ext uri="{FF2B5EF4-FFF2-40B4-BE49-F238E27FC236}">
                <a16:creationId xmlns:a16="http://schemas.microsoft.com/office/drawing/2014/main" id="{42B12030-523B-4C91-9DC0-4F04512962E6}"/>
              </a:ext>
            </a:extLst>
          </p:cNvPr>
          <p:cNvSpPr>
            <a:spLocks noGrp="1"/>
          </p:cNvSpPr>
          <p:nvPr>
            <p:ph type="sldNum" sz="quarter" idx="12"/>
          </p:nvPr>
        </p:nvSpPr>
        <p:spPr/>
        <p:txBody>
          <a:bodyPr/>
          <a:lstStyle/>
          <a:p>
            <a:fld id="{BFB261F0-07DB-459E-BC39-FB1FE5DE66D5}" type="slidenum">
              <a:rPr lang="en-GB" smtClean="0"/>
              <a:t>‹Nº›</a:t>
            </a:fld>
            <a:endParaRPr lang="en-GB"/>
          </a:p>
        </p:txBody>
      </p:sp>
    </p:spTree>
    <p:extLst>
      <p:ext uri="{BB962C8B-B14F-4D97-AF65-F5344CB8AC3E}">
        <p14:creationId xmlns:p14="http://schemas.microsoft.com/office/powerpoint/2010/main" val="104558057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16_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BD1383-A146-4EAD-B03B-FF8D856EE9C9}"/>
              </a:ext>
            </a:extLst>
          </p:cNvPr>
          <p:cNvSpPr>
            <a:spLocks noGrp="1"/>
          </p:cNvSpPr>
          <p:nvPr>
            <p:ph type="title"/>
          </p:nvPr>
        </p:nvSpPr>
        <p:spPr/>
        <p:txBody>
          <a:bodyPr/>
          <a:lstStyle/>
          <a:p>
            <a:r>
              <a:rPr lang="en-GB"/>
              <a:t>Click to edit Master title style</a:t>
            </a:r>
          </a:p>
        </p:txBody>
      </p:sp>
      <p:sp>
        <p:nvSpPr>
          <p:cNvPr id="3" name="Marcador de contenido 2">
            <a:extLst>
              <a:ext uri="{FF2B5EF4-FFF2-40B4-BE49-F238E27FC236}">
                <a16:creationId xmlns:a16="http://schemas.microsoft.com/office/drawing/2014/main" id="{1222FB34-34D7-4A13-B956-D882F2907264}"/>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Marcador de fecha 3">
            <a:extLst>
              <a:ext uri="{FF2B5EF4-FFF2-40B4-BE49-F238E27FC236}">
                <a16:creationId xmlns:a16="http://schemas.microsoft.com/office/drawing/2014/main" id="{B2AF97BC-4AAB-4023-AC61-4763BD322843}"/>
              </a:ext>
            </a:extLst>
          </p:cNvPr>
          <p:cNvSpPr>
            <a:spLocks noGrp="1"/>
          </p:cNvSpPr>
          <p:nvPr>
            <p:ph type="dt" sz="half" idx="10"/>
          </p:nvPr>
        </p:nvSpPr>
        <p:spPr/>
        <p:txBody>
          <a:bodyPr/>
          <a:lstStyle/>
          <a:p>
            <a:fld id="{DFB54682-BE6C-44DF-B3A6-20B20BCBE1F8}" type="datetimeFigureOut">
              <a:rPr lang="en-GB" smtClean="0"/>
              <a:t>20/11/2025</a:t>
            </a:fld>
            <a:endParaRPr lang="en-GB"/>
          </a:p>
        </p:txBody>
      </p:sp>
      <p:sp>
        <p:nvSpPr>
          <p:cNvPr id="5" name="Marcador de pie de página 4">
            <a:extLst>
              <a:ext uri="{FF2B5EF4-FFF2-40B4-BE49-F238E27FC236}">
                <a16:creationId xmlns:a16="http://schemas.microsoft.com/office/drawing/2014/main" id="{8D809D62-D659-4D0A-82AD-4CF49005C8CB}"/>
              </a:ext>
            </a:extLst>
          </p:cNvPr>
          <p:cNvSpPr>
            <a:spLocks noGrp="1"/>
          </p:cNvSpPr>
          <p:nvPr>
            <p:ph type="ftr" sz="quarter" idx="11"/>
          </p:nvPr>
        </p:nvSpPr>
        <p:spPr/>
        <p:txBody>
          <a:bodyPr/>
          <a:lstStyle/>
          <a:p>
            <a:endParaRPr lang="en-GB"/>
          </a:p>
        </p:txBody>
      </p:sp>
      <p:sp>
        <p:nvSpPr>
          <p:cNvPr id="6" name="Marcador de número de diapositiva 5">
            <a:extLst>
              <a:ext uri="{FF2B5EF4-FFF2-40B4-BE49-F238E27FC236}">
                <a16:creationId xmlns:a16="http://schemas.microsoft.com/office/drawing/2014/main" id="{42B12030-523B-4C91-9DC0-4F04512962E6}"/>
              </a:ext>
            </a:extLst>
          </p:cNvPr>
          <p:cNvSpPr>
            <a:spLocks noGrp="1"/>
          </p:cNvSpPr>
          <p:nvPr>
            <p:ph type="sldNum" sz="quarter" idx="12"/>
          </p:nvPr>
        </p:nvSpPr>
        <p:spPr/>
        <p:txBody>
          <a:bodyPr/>
          <a:lstStyle/>
          <a:p>
            <a:fld id="{BFB261F0-07DB-459E-BC39-FB1FE5DE66D5}" type="slidenum">
              <a:rPr lang="en-GB" smtClean="0"/>
              <a:t>‹Nº›</a:t>
            </a:fld>
            <a:endParaRPr lang="en-GB"/>
          </a:p>
        </p:txBody>
      </p:sp>
    </p:spTree>
    <p:extLst>
      <p:ext uri="{BB962C8B-B14F-4D97-AF65-F5344CB8AC3E}">
        <p14:creationId xmlns:p14="http://schemas.microsoft.com/office/powerpoint/2010/main" val="104558057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17_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BD1383-A146-4EAD-B03B-FF8D856EE9C9}"/>
              </a:ext>
            </a:extLst>
          </p:cNvPr>
          <p:cNvSpPr>
            <a:spLocks noGrp="1"/>
          </p:cNvSpPr>
          <p:nvPr>
            <p:ph type="title"/>
          </p:nvPr>
        </p:nvSpPr>
        <p:spPr/>
        <p:txBody>
          <a:bodyPr/>
          <a:lstStyle/>
          <a:p>
            <a:r>
              <a:rPr lang="en-GB"/>
              <a:t>Click to edit Master title style</a:t>
            </a:r>
          </a:p>
        </p:txBody>
      </p:sp>
      <p:sp>
        <p:nvSpPr>
          <p:cNvPr id="3" name="Marcador de contenido 2">
            <a:extLst>
              <a:ext uri="{FF2B5EF4-FFF2-40B4-BE49-F238E27FC236}">
                <a16:creationId xmlns:a16="http://schemas.microsoft.com/office/drawing/2014/main" id="{1222FB34-34D7-4A13-B956-D882F2907264}"/>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Marcador de fecha 3">
            <a:extLst>
              <a:ext uri="{FF2B5EF4-FFF2-40B4-BE49-F238E27FC236}">
                <a16:creationId xmlns:a16="http://schemas.microsoft.com/office/drawing/2014/main" id="{B2AF97BC-4AAB-4023-AC61-4763BD322843}"/>
              </a:ext>
            </a:extLst>
          </p:cNvPr>
          <p:cNvSpPr>
            <a:spLocks noGrp="1"/>
          </p:cNvSpPr>
          <p:nvPr>
            <p:ph type="dt" sz="half" idx="10"/>
          </p:nvPr>
        </p:nvSpPr>
        <p:spPr/>
        <p:txBody>
          <a:bodyPr/>
          <a:lstStyle/>
          <a:p>
            <a:fld id="{DFB54682-BE6C-44DF-B3A6-20B20BCBE1F8}" type="datetimeFigureOut">
              <a:rPr lang="en-GB" smtClean="0"/>
              <a:t>20/11/2025</a:t>
            </a:fld>
            <a:endParaRPr lang="en-GB"/>
          </a:p>
        </p:txBody>
      </p:sp>
      <p:sp>
        <p:nvSpPr>
          <p:cNvPr id="5" name="Marcador de pie de página 4">
            <a:extLst>
              <a:ext uri="{FF2B5EF4-FFF2-40B4-BE49-F238E27FC236}">
                <a16:creationId xmlns:a16="http://schemas.microsoft.com/office/drawing/2014/main" id="{8D809D62-D659-4D0A-82AD-4CF49005C8CB}"/>
              </a:ext>
            </a:extLst>
          </p:cNvPr>
          <p:cNvSpPr>
            <a:spLocks noGrp="1"/>
          </p:cNvSpPr>
          <p:nvPr>
            <p:ph type="ftr" sz="quarter" idx="11"/>
          </p:nvPr>
        </p:nvSpPr>
        <p:spPr/>
        <p:txBody>
          <a:bodyPr/>
          <a:lstStyle/>
          <a:p>
            <a:endParaRPr lang="en-GB"/>
          </a:p>
        </p:txBody>
      </p:sp>
      <p:sp>
        <p:nvSpPr>
          <p:cNvPr id="6" name="Marcador de número de diapositiva 5">
            <a:extLst>
              <a:ext uri="{FF2B5EF4-FFF2-40B4-BE49-F238E27FC236}">
                <a16:creationId xmlns:a16="http://schemas.microsoft.com/office/drawing/2014/main" id="{42B12030-523B-4C91-9DC0-4F04512962E6}"/>
              </a:ext>
            </a:extLst>
          </p:cNvPr>
          <p:cNvSpPr>
            <a:spLocks noGrp="1"/>
          </p:cNvSpPr>
          <p:nvPr>
            <p:ph type="sldNum" sz="quarter" idx="12"/>
          </p:nvPr>
        </p:nvSpPr>
        <p:spPr/>
        <p:txBody>
          <a:bodyPr/>
          <a:lstStyle/>
          <a:p>
            <a:fld id="{BFB261F0-07DB-459E-BC39-FB1FE5DE66D5}" type="slidenum">
              <a:rPr lang="en-GB" smtClean="0"/>
              <a:t>‹Nº›</a:t>
            </a:fld>
            <a:endParaRPr lang="en-GB"/>
          </a:p>
        </p:txBody>
      </p:sp>
    </p:spTree>
    <p:extLst>
      <p:ext uri="{BB962C8B-B14F-4D97-AF65-F5344CB8AC3E}">
        <p14:creationId xmlns:p14="http://schemas.microsoft.com/office/powerpoint/2010/main" val="104558057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18_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BD1383-A146-4EAD-B03B-FF8D856EE9C9}"/>
              </a:ext>
            </a:extLst>
          </p:cNvPr>
          <p:cNvSpPr>
            <a:spLocks noGrp="1"/>
          </p:cNvSpPr>
          <p:nvPr>
            <p:ph type="title"/>
          </p:nvPr>
        </p:nvSpPr>
        <p:spPr/>
        <p:txBody>
          <a:bodyPr/>
          <a:lstStyle/>
          <a:p>
            <a:r>
              <a:rPr lang="en-GB"/>
              <a:t>Click to edit Master title style</a:t>
            </a:r>
          </a:p>
        </p:txBody>
      </p:sp>
      <p:sp>
        <p:nvSpPr>
          <p:cNvPr id="3" name="Marcador de contenido 2">
            <a:extLst>
              <a:ext uri="{FF2B5EF4-FFF2-40B4-BE49-F238E27FC236}">
                <a16:creationId xmlns:a16="http://schemas.microsoft.com/office/drawing/2014/main" id="{1222FB34-34D7-4A13-B956-D882F2907264}"/>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Marcador de fecha 3">
            <a:extLst>
              <a:ext uri="{FF2B5EF4-FFF2-40B4-BE49-F238E27FC236}">
                <a16:creationId xmlns:a16="http://schemas.microsoft.com/office/drawing/2014/main" id="{B2AF97BC-4AAB-4023-AC61-4763BD322843}"/>
              </a:ext>
            </a:extLst>
          </p:cNvPr>
          <p:cNvSpPr>
            <a:spLocks noGrp="1"/>
          </p:cNvSpPr>
          <p:nvPr>
            <p:ph type="dt" sz="half" idx="10"/>
          </p:nvPr>
        </p:nvSpPr>
        <p:spPr/>
        <p:txBody>
          <a:bodyPr/>
          <a:lstStyle/>
          <a:p>
            <a:fld id="{DFB54682-BE6C-44DF-B3A6-20B20BCBE1F8}" type="datetimeFigureOut">
              <a:rPr lang="en-GB" smtClean="0"/>
              <a:t>20/11/2025</a:t>
            </a:fld>
            <a:endParaRPr lang="en-GB"/>
          </a:p>
        </p:txBody>
      </p:sp>
      <p:sp>
        <p:nvSpPr>
          <p:cNvPr id="5" name="Marcador de pie de página 4">
            <a:extLst>
              <a:ext uri="{FF2B5EF4-FFF2-40B4-BE49-F238E27FC236}">
                <a16:creationId xmlns:a16="http://schemas.microsoft.com/office/drawing/2014/main" id="{8D809D62-D659-4D0A-82AD-4CF49005C8CB}"/>
              </a:ext>
            </a:extLst>
          </p:cNvPr>
          <p:cNvSpPr>
            <a:spLocks noGrp="1"/>
          </p:cNvSpPr>
          <p:nvPr>
            <p:ph type="ftr" sz="quarter" idx="11"/>
          </p:nvPr>
        </p:nvSpPr>
        <p:spPr/>
        <p:txBody>
          <a:bodyPr/>
          <a:lstStyle/>
          <a:p>
            <a:endParaRPr lang="en-GB"/>
          </a:p>
        </p:txBody>
      </p:sp>
      <p:sp>
        <p:nvSpPr>
          <p:cNvPr id="6" name="Marcador de número de diapositiva 5">
            <a:extLst>
              <a:ext uri="{FF2B5EF4-FFF2-40B4-BE49-F238E27FC236}">
                <a16:creationId xmlns:a16="http://schemas.microsoft.com/office/drawing/2014/main" id="{42B12030-523B-4C91-9DC0-4F04512962E6}"/>
              </a:ext>
            </a:extLst>
          </p:cNvPr>
          <p:cNvSpPr>
            <a:spLocks noGrp="1"/>
          </p:cNvSpPr>
          <p:nvPr>
            <p:ph type="sldNum" sz="quarter" idx="12"/>
          </p:nvPr>
        </p:nvSpPr>
        <p:spPr/>
        <p:txBody>
          <a:bodyPr/>
          <a:lstStyle/>
          <a:p>
            <a:fld id="{BFB261F0-07DB-459E-BC39-FB1FE5DE66D5}" type="slidenum">
              <a:rPr lang="en-GB" smtClean="0"/>
              <a:t>‹Nº›</a:t>
            </a:fld>
            <a:endParaRPr lang="en-GB"/>
          </a:p>
        </p:txBody>
      </p:sp>
    </p:spTree>
    <p:extLst>
      <p:ext uri="{BB962C8B-B14F-4D97-AF65-F5344CB8AC3E}">
        <p14:creationId xmlns:p14="http://schemas.microsoft.com/office/powerpoint/2010/main" val="104558057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19_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BD1383-A146-4EAD-B03B-FF8D856EE9C9}"/>
              </a:ext>
            </a:extLst>
          </p:cNvPr>
          <p:cNvSpPr>
            <a:spLocks noGrp="1"/>
          </p:cNvSpPr>
          <p:nvPr>
            <p:ph type="title"/>
          </p:nvPr>
        </p:nvSpPr>
        <p:spPr/>
        <p:txBody>
          <a:bodyPr/>
          <a:lstStyle/>
          <a:p>
            <a:r>
              <a:rPr lang="en-GB"/>
              <a:t>Click to edit Master title style</a:t>
            </a:r>
          </a:p>
        </p:txBody>
      </p:sp>
      <p:sp>
        <p:nvSpPr>
          <p:cNvPr id="3" name="Marcador de contenido 2">
            <a:extLst>
              <a:ext uri="{FF2B5EF4-FFF2-40B4-BE49-F238E27FC236}">
                <a16:creationId xmlns:a16="http://schemas.microsoft.com/office/drawing/2014/main" id="{1222FB34-34D7-4A13-B956-D882F2907264}"/>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Marcador de fecha 3">
            <a:extLst>
              <a:ext uri="{FF2B5EF4-FFF2-40B4-BE49-F238E27FC236}">
                <a16:creationId xmlns:a16="http://schemas.microsoft.com/office/drawing/2014/main" id="{B2AF97BC-4AAB-4023-AC61-4763BD322843}"/>
              </a:ext>
            </a:extLst>
          </p:cNvPr>
          <p:cNvSpPr>
            <a:spLocks noGrp="1"/>
          </p:cNvSpPr>
          <p:nvPr>
            <p:ph type="dt" sz="half" idx="10"/>
          </p:nvPr>
        </p:nvSpPr>
        <p:spPr/>
        <p:txBody>
          <a:bodyPr/>
          <a:lstStyle/>
          <a:p>
            <a:fld id="{DFB54682-BE6C-44DF-B3A6-20B20BCBE1F8}" type="datetimeFigureOut">
              <a:rPr lang="en-GB" smtClean="0"/>
              <a:t>20/11/2025</a:t>
            </a:fld>
            <a:endParaRPr lang="en-GB"/>
          </a:p>
        </p:txBody>
      </p:sp>
      <p:sp>
        <p:nvSpPr>
          <p:cNvPr id="5" name="Marcador de pie de página 4">
            <a:extLst>
              <a:ext uri="{FF2B5EF4-FFF2-40B4-BE49-F238E27FC236}">
                <a16:creationId xmlns:a16="http://schemas.microsoft.com/office/drawing/2014/main" id="{8D809D62-D659-4D0A-82AD-4CF49005C8CB}"/>
              </a:ext>
            </a:extLst>
          </p:cNvPr>
          <p:cNvSpPr>
            <a:spLocks noGrp="1"/>
          </p:cNvSpPr>
          <p:nvPr>
            <p:ph type="ftr" sz="quarter" idx="11"/>
          </p:nvPr>
        </p:nvSpPr>
        <p:spPr/>
        <p:txBody>
          <a:bodyPr/>
          <a:lstStyle/>
          <a:p>
            <a:endParaRPr lang="en-GB"/>
          </a:p>
        </p:txBody>
      </p:sp>
      <p:sp>
        <p:nvSpPr>
          <p:cNvPr id="6" name="Marcador de número de diapositiva 5">
            <a:extLst>
              <a:ext uri="{FF2B5EF4-FFF2-40B4-BE49-F238E27FC236}">
                <a16:creationId xmlns:a16="http://schemas.microsoft.com/office/drawing/2014/main" id="{42B12030-523B-4C91-9DC0-4F04512962E6}"/>
              </a:ext>
            </a:extLst>
          </p:cNvPr>
          <p:cNvSpPr>
            <a:spLocks noGrp="1"/>
          </p:cNvSpPr>
          <p:nvPr>
            <p:ph type="sldNum" sz="quarter" idx="12"/>
          </p:nvPr>
        </p:nvSpPr>
        <p:spPr/>
        <p:txBody>
          <a:bodyPr/>
          <a:lstStyle/>
          <a:p>
            <a:fld id="{BFB261F0-07DB-459E-BC39-FB1FE5DE66D5}" type="slidenum">
              <a:rPr lang="en-GB" smtClean="0"/>
              <a:t>‹Nº›</a:t>
            </a:fld>
            <a:endParaRPr lang="en-GB"/>
          </a:p>
        </p:txBody>
      </p:sp>
    </p:spTree>
    <p:extLst>
      <p:ext uri="{BB962C8B-B14F-4D97-AF65-F5344CB8AC3E}">
        <p14:creationId xmlns:p14="http://schemas.microsoft.com/office/powerpoint/2010/main" val="104558057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20_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BD1383-A146-4EAD-B03B-FF8D856EE9C9}"/>
              </a:ext>
            </a:extLst>
          </p:cNvPr>
          <p:cNvSpPr>
            <a:spLocks noGrp="1"/>
          </p:cNvSpPr>
          <p:nvPr>
            <p:ph type="title"/>
          </p:nvPr>
        </p:nvSpPr>
        <p:spPr/>
        <p:txBody>
          <a:bodyPr/>
          <a:lstStyle/>
          <a:p>
            <a:r>
              <a:rPr lang="en-GB"/>
              <a:t>Click to edit Master title style</a:t>
            </a:r>
          </a:p>
        </p:txBody>
      </p:sp>
      <p:sp>
        <p:nvSpPr>
          <p:cNvPr id="3" name="Marcador de contenido 2">
            <a:extLst>
              <a:ext uri="{FF2B5EF4-FFF2-40B4-BE49-F238E27FC236}">
                <a16:creationId xmlns:a16="http://schemas.microsoft.com/office/drawing/2014/main" id="{1222FB34-34D7-4A13-B956-D882F2907264}"/>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Marcador de fecha 3">
            <a:extLst>
              <a:ext uri="{FF2B5EF4-FFF2-40B4-BE49-F238E27FC236}">
                <a16:creationId xmlns:a16="http://schemas.microsoft.com/office/drawing/2014/main" id="{B2AF97BC-4AAB-4023-AC61-4763BD322843}"/>
              </a:ext>
            </a:extLst>
          </p:cNvPr>
          <p:cNvSpPr>
            <a:spLocks noGrp="1"/>
          </p:cNvSpPr>
          <p:nvPr>
            <p:ph type="dt" sz="half" idx="10"/>
          </p:nvPr>
        </p:nvSpPr>
        <p:spPr/>
        <p:txBody>
          <a:bodyPr/>
          <a:lstStyle/>
          <a:p>
            <a:fld id="{DFB54682-BE6C-44DF-B3A6-20B20BCBE1F8}" type="datetimeFigureOut">
              <a:rPr lang="en-GB" smtClean="0"/>
              <a:t>20/11/2025</a:t>
            </a:fld>
            <a:endParaRPr lang="en-GB"/>
          </a:p>
        </p:txBody>
      </p:sp>
      <p:sp>
        <p:nvSpPr>
          <p:cNvPr id="5" name="Marcador de pie de página 4">
            <a:extLst>
              <a:ext uri="{FF2B5EF4-FFF2-40B4-BE49-F238E27FC236}">
                <a16:creationId xmlns:a16="http://schemas.microsoft.com/office/drawing/2014/main" id="{8D809D62-D659-4D0A-82AD-4CF49005C8CB}"/>
              </a:ext>
            </a:extLst>
          </p:cNvPr>
          <p:cNvSpPr>
            <a:spLocks noGrp="1"/>
          </p:cNvSpPr>
          <p:nvPr>
            <p:ph type="ftr" sz="quarter" idx="11"/>
          </p:nvPr>
        </p:nvSpPr>
        <p:spPr/>
        <p:txBody>
          <a:bodyPr/>
          <a:lstStyle/>
          <a:p>
            <a:endParaRPr lang="en-GB"/>
          </a:p>
        </p:txBody>
      </p:sp>
      <p:sp>
        <p:nvSpPr>
          <p:cNvPr id="6" name="Marcador de número de diapositiva 5">
            <a:extLst>
              <a:ext uri="{FF2B5EF4-FFF2-40B4-BE49-F238E27FC236}">
                <a16:creationId xmlns:a16="http://schemas.microsoft.com/office/drawing/2014/main" id="{42B12030-523B-4C91-9DC0-4F04512962E6}"/>
              </a:ext>
            </a:extLst>
          </p:cNvPr>
          <p:cNvSpPr>
            <a:spLocks noGrp="1"/>
          </p:cNvSpPr>
          <p:nvPr>
            <p:ph type="sldNum" sz="quarter" idx="12"/>
          </p:nvPr>
        </p:nvSpPr>
        <p:spPr/>
        <p:txBody>
          <a:bodyPr/>
          <a:lstStyle/>
          <a:p>
            <a:fld id="{BFB261F0-07DB-459E-BC39-FB1FE5DE66D5}" type="slidenum">
              <a:rPr lang="en-GB" smtClean="0"/>
              <a:t>‹Nº›</a:t>
            </a:fld>
            <a:endParaRPr lang="en-GB"/>
          </a:p>
        </p:txBody>
      </p:sp>
    </p:spTree>
    <p:extLst>
      <p:ext uri="{BB962C8B-B14F-4D97-AF65-F5344CB8AC3E}">
        <p14:creationId xmlns:p14="http://schemas.microsoft.com/office/powerpoint/2010/main" val="104558057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21_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BD1383-A146-4EAD-B03B-FF8D856EE9C9}"/>
              </a:ext>
            </a:extLst>
          </p:cNvPr>
          <p:cNvSpPr>
            <a:spLocks noGrp="1"/>
          </p:cNvSpPr>
          <p:nvPr>
            <p:ph type="title"/>
          </p:nvPr>
        </p:nvSpPr>
        <p:spPr/>
        <p:txBody>
          <a:bodyPr/>
          <a:lstStyle/>
          <a:p>
            <a:r>
              <a:rPr lang="en-GB"/>
              <a:t>Click to edit Master title style</a:t>
            </a:r>
          </a:p>
        </p:txBody>
      </p:sp>
      <p:sp>
        <p:nvSpPr>
          <p:cNvPr id="3" name="Marcador de contenido 2">
            <a:extLst>
              <a:ext uri="{FF2B5EF4-FFF2-40B4-BE49-F238E27FC236}">
                <a16:creationId xmlns:a16="http://schemas.microsoft.com/office/drawing/2014/main" id="{1222FB34-34D7-4A13-B956-D882F2907264}"/>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Marcador de fecha 3">
            <a:extLst>
              <a:ext uri="{FF2B5EF4-FFF2-40B4-BE49-F238E27FC236}">
                <a16:creationId xmlns:a16="http://schemas.microsoft.com/office/drawing/2014/main" id="{B2AF97BC-4AAB-4023-AC61-4763BD322843}"/>
              </a:ext>
            </a:extLst>
          </p:cNvPr>
          <p:cNvSpPr>
            <a:spLocks noGrp="1"/>
          </p:cNvSpPr>
          <p:nvPr>
            <p:ph type="dt" sz="half" idx="10"/>
          </p:nvPr>
        </p:nvSpPr>
        <p:spPr/>
        <p:txBody>
          <a:bodyPr/>
          <a:lstStyle/>
          <a:p>
            <a:fld id="{DFB54682-BE6C-44DF-B3A6-20B20BCBE1F8}" type="datetimeFigureOut">
              <a:rPr lang="en-GB" smtClean="0"/>
              <a:t>20/11/2025</a:t>
            </a:fld>
            <a:endParaRPr lang="en-GB"/>
          </a:p>
        </p:txBody>
      </p:sp>
      <p:sp>
        <p:nvSpPr>
          <p:cNvPr id="5" name="Marcador de pie de página 4">
            <a:extLst>
              <a:ext uri="{FF2B5EF4-FFF2-40B4-BE49-F238E27FC236}">
                <a16:creationId xmlns:a16="http://schemas.microsoft.com/office/drawing/2014/main" id="{8D809D62-D659-4D0A-82AD-4CF49005C8CB}"/>
              </a:ext>
            </a:extLst>
          </p:cNvPr>
          <p:cNvSpPr>
            <a:spLocks noGrp="1"/>
          </p:cNvSpPr>
          <p:nvPr>
            <p:ph type="ftr" sz="quarter" idx="11"/>
          </p:nvPr>
        </p:nvSpPr>
        <p:spPr/>
        <p:txBody>
          <a:bodyPr/>
          <a:lstStyle/>
          <a:p>
            <a:endParaRPr lang="en-GB"/>
          </a:p>
        </p:txBody>
      </p:sp>
      <p:sp>
        <p:nvSpPr>
          <p:cNvPr id="6" name="Marcador de número de diapositiva 5">
            <a:extLst>
              <a:ext uri="{FF2B5EF4-FFF2-40B4-BE49-F238E27FC236}">
                <a16:creationId xmlns:a16="http://schemas.microsoft.com/office/drawing/2014/main" id="{42B12030-523B-4C91-9DC0-4F04512962E6}"/>
              </a:ext>
            </a:extLst>
          </p:cNvPr>
          <p:cNvSpPr>
            <a:spLocks noGrp="1"/>
          </p:cNvSpPr>
          <p:nvPr>
            <p:ph type="sldNum" sz="quarter" idx="12"/>
          </p:nvPr>
        </p:nvSpPr>
        <p:spPr/>
        <p:txBody>
          <a:bodyPr/>
          <a:lstStyle/>
          <a:p>
            <a:fld id="{BFB261F0-07DB-459E-BC39-FB1FE5DE66D5}" type="slidenum">
              <a:rPr lang="en-GB" smtClean="0"/>
              <a:t>‹Nº›</a:t>
            </a:fld>
            <a:endParaRPr lang="en-GB"/>
          </a:p>
        </p:txBody>
      </p:sp>
    </p:spTree>
    <p:extLst>
      <p:ext uri="{BB962C8B-B14F-4D97-AF65-F5344CB8AC3E}">
        <p14:creationId xmlns:p14="http://schemas.microsoft.com/office/powerpoint/2010/main" val="104558057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22_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BD1383-A146-4EAD-B03B-FF8D856EE9C9}"/>
              </a:ext>
            </a:extLst>
          </p:cNvPr>
          <p:cNvSpPr>
            <a:spLocks noGrp="1"/>
          </p:cNvSpPr>
          <p:nvPr>
            <p:ph type="title"/>
          </p:nvPr>
        </p:nvSpPr>
        <p:spPr/>
        <p:txBody>
          <a:bodyPr/>
          <a:lstStyle/>
          <a:p>
            <a:r>
              <a:rPr lang="en-GB"/>
              <a:t>Click to edit Master title style</a:t>
            </a:r>
          </a:p>
        </p:txBody>
      </p:sp>
      <p:sp>
        <p:nvSpPr>
          <p:cNvPr id="3" name="Marcador de contenido 2">
            <a:extLst>
              <a:ext uri="{FF2B5EF4-FFF2-40B4-BE49-F238E27FC236}">
                <a16:creationId xmlns:a16="http://schemas.microsoft.com/office/drawing/2014/main" id="{1222FB34-34D7-4A13-B956-D882F2907264}"/>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Marcador de fecha 3">
            <a:extLst>
              <a:ext uri="{FF2B5EF4-FFF2-40B4-BE49-F238E27FC236}">
                <a16:creationId xmlns:a16="http://schemas.microsoft.com/office/drawing/2014/main" id="{B2AF97BC-4AAB-4023-AC61-4763BD322843}"/>
              </a:ext>
            </a:extLst>
          </p:cNvPr>
          <p:cNvSpPr>
            <a:spLocks noGrp="1"/>
          </p:cNvSpPr>
          <p:nvPr>
            <p:ph type="dt" sz="half" idx="10"/>
          </p:nvPr>
        </p:nvSpPr>
        <p:spPr/>
        <p:txBody>
          <a:bodyPr/>
          <a:lstStyle/>
          <a:p>
            <a:fld id="{DFB54682-BE6C-44DF-B3A6-20B20BCBE1F8}" type="datetimeFigureOut">
              <a:rPr lang="en-GB" smtClean="0"/>
              <a:t>20/11/2025</a:t>
            </a:fld>
            <a:endParaRPr lang="en-GB"/>
          </a:p>
        </p:txBody>
      </p:sp>
      <p:sp>
        <p:nvSpPr>
          <p:cNvPr id="5" name="Marcador de pie de página 4">
            <a:extLst>
              <a:ext uri="{FF2B5EF4-FFF2-40B4-BE49-F238E27FC236}">
                <a16:creationId xmlns:a16="http://schemas.microsoft.com/office/drawing/2014/main" id="{8D809D62-D659-4D0A-82AD-4CF49005C8CB}"/>
              </a:ext>
            </a:extLst>
          </p:cNvPr>
          <p:cNvSpPr>
            <a:spLocks noGrp="1"/>
          </p:cNvSpPr>
          <p:nvPr>
            <p:ph type="ftr" sz="quarter" idx="11"/>
          </p:nvPr>
        </p:nvSpPr>
        <p:spPr/>
        <p:txBody>
          <a:bodyPr/>
          <a:lstStyle/>
          <a:p>
            <a:endParaRPr lang="en-GB"/>
          </a:p>
        </p:txBody>
      </p:sp>
      <p:sp>
        <p:nvSpPr>
          <p:cNvPr id="6" name="Marcador de número de diapositiva 5">
            <a:extLst>
              <a:ext uri="{FF2B5EF4-FFF2-40B4-BE49-F238E27FC236}">
                <a16:creationId xmlns:a16="http://schemas.microsoft.com/office/drawing/2014/main" id="{42B12030-523B-4C91-9DC0-4F04512962E6}"/>
              </a:ext>
            </a:extLst>
          </p:cNvPr>
          <p:cNvSpPr>
            <a:spLocks noGrp="1"/>
          </p:cNvSpPr>
          <p:nvPr>
            <p:ph type="sldNum" sz="quarter" idx="12"/>
          </p:nvPr>
        </p:nvSpPr>
        <p:spPr/>
        <p:txBody>
          <a:bodyPr/>
          <a:lstStyle/>
          <a:p>
            <a:fld id="{BFB261F0-07DB-459E-BC39-FB1FE5DE66D5}" type="slidenum">
              <a:rPr lang="en-GB" smtClean="0"/>
              <a:t>‹Nº›</a:t>
            </a:fld>
            <a:endParaRPr lang="en-GB"/>
          </a:p>
        </p:txBody>
      </p:sp>
    </p:spTree>
    <p:extLst>
      <p:ext uri="{BB962C8B-B14F-4D97-AF65-F5344CB8AC3E}">
        <p14:creationId xmlns:p14="http://schemas.microsoft.com/office/powerpoint/2010/main" val="10455805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C02903-F8CD-4FFA-8EFA-86AE2C5421DC}"/>
              </a:ext>
            </a:extLst>
          </p:cNvPr>
          <p:cNvSpPr>
            <a:spLocks noGrp="1"/>
          </p:cNvSpPr>
          <p:nvPr>
            <p:ph type="title"/>
          </p:nvPr>
        </p:nvSpPr>
        <p:spPr/>
        <p:txBody>
          <a:bodyPr/>
          <a:lstStyle/>
          <a:p>
            <a:r>
              <a:rPr lang="en-GB"/>
              <a:t>Click to edit Master title style</a:t>
            </a:r>
          </a:p>
        </p:txBody>
      </p:sp>
      <p:sp>
        <p:nvSpPr>
          <p:cNvPr id="3" name="Marcador de fecha 2">
            <a:extLst>
              <a:ext uri="{FF2B5EF4-FFF2-40B4-BE49-F238E27FC236}">
                <a16:creationId xmlns:a16="http://schemas.microsoft.com/office/drawing/2014/main" id="{D2F0A657-D28E-455D-A50A-DBDDA3B069C0}"/>
              </a:ext>
            </a:extLst>
          </p:cNvPr>
          <p:cNvSpPr>
            <a:spLocks noGrp="1"/>
          </p:cNvSpPr>
          <p:nvPr>
            <p:ph type="dt" sz="half" idx="10"/>
          </p:nvPr>
        </p:nvSpPr>
        <p:spPr/>
        <p:txBody>
          <a:bodyPr/>
          <a:lstStyle/>
          <a:p>
            <a:fld id="{DFB54682-BE6C-44DF-B3A6-20B20BCBE1F8}" type="datetimeFigureOut">
              <a:rPr lang="en-GB" smtClean="0"/>
              <a:t>20/11/2025</a:t>
            </a:fld>
            <a:endParaRPr lang="en-GB"/>
          </a:p>
        </p:txBody>
      </p:sp>
      <p:sp>
        <p:nvSpPr>
          <p:cNvPr id="4" name="Marcador de pie de página 3">
            <a:extLst>
              <a:ext uri="{FF2B5EF4-FFF2-40B4-BE49-F238E27FC236}">
                <a16:creationId xmlns:a16="http://schemas.microsoft.com/office/drawing/2014/main" id="{22CF6CA2-8DE4-4AD9-B0A3-7798BA0F4D48}"/>
              </a:ext>
            </a:extLst>
          </p:cNvPr>
          <p:cNvSpPr>
            <a:spLocks noGrp="1"/>
          </p:cNvSpPr>
          <p:nvPr>
            <p:ph type="ftr" sz="quarter" idx="11"/>
          </p:nvPr>
        </p:nvSpPr>
        <p:spPr/>
        <p:txBody>
          <a:bodyPr/>
          <a:lstStyle/>
          <a:p>
            <a:endParaRPr lang="en-GB"/>
          </a:p>
        </p:txBody>
      </p:sp>
      <p:sp>
        <p:nvSpPr>
          <p:cNvPr id="5" name="Marcador de número de diapositiva 4">
            <a:extLst>
              <a:ext uri="{FF2B5EF4-FFF2-40B4-BE49-F238E27FC236}">
                <a16:creationId xmlns:a16="http://schemas.microsoft.com/office/drawing/2014/main" id="{3BB31DAA-F560-429D-A64B-024A2C667F1B}"/>
              </a:ext>
            </a:extLst>
          </p:cNvPr>
          <p:cNvSpPr>
            <a:spLocks noGrp="1"/>
          </p:cNvSpPr>
          <p:nvPr>
            <p:ph type="sldNum" sz="quarter" idx="12"/>
          </p:nvPr>
        </p:nvSpPr>
        <p:spPr/>
        <p:txBody>
          <a:bodyPr/>
          <a:lstStyle/>
          <a:p>
            <a:fld id="{BFB261F0-07DB-459E-BC39-FB1FE5DE66D5}" type="slidenum">
              <a:rPr lang="en-GB" smtClean="0"/>
              <a:t>‹Nº›</a:t>
            </a:fld>
            <a:endParaRPr lang="en-GB"/>
          </a:p>
        </p:txBody>
      </p:sp>
    </p:spTree>
    <p:extLst>
      <p:ext uri="{BB962C8B-B14F-4D97-AF65-F5344CB8AC3E}">
        <p14:creationId xmlns:p14="http://schemas.microsoft.com/office/powerpoint/2010/main" val="290290099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23_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BD1383-A146-4EAD-B03B-FF8D856EE9C9}"/>
              </a:ext>
            </a:extLst>
          </p:cNvPr>
          <p:cNvSpPr>
            <a:spLocks noGrp="1"/>
          </p:cNvSpPr>
          <p:nvPr>
            <p:ph type="title"/>
          </p:nvPr>
        </p:nvSpPr>
        <p:spPr/>
        <p:txBody>
          <a:bodyPr/>
          <a:lstStyle/>
          <a:p>
            <a:r>
              <a:rPr lang="en-GB"/>
              <a:t>Click to edit Master title style</a:t>
            </a:r>
          </a:p>
        </p:txBody>
      </p:sp>
      <p:sp>
        <p:nvSpPr>
          <p:cNvPr id="3" name="Marcador de contenido 2">
            <a:extLst>
              <a:ext uri="{FF2B5EF4-FFF2-40B4-BE49-F238E27FC236}">
                <a16:creationId xmlns:a16="http://schemas.microsoft.com/office/drawing/2014/main" id="{1222FB34-34D7-4A13-B956-D882F2907264}"/>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Marcador de fecha 3">
            <a:extLst>
              <a:ext uri="{FF2B5EF4-FFF2-40B4-BE49-F238E27FC236}">
                <a16:creationId xmlns:a16="http://schemas.microsoft.com/office/drawing/2014/main" id="{B2AF97BC-4AAB-4023-AC61-4763BD322843}"/>
              </a:ext>
            </a:extLst>
          </p:cNvPr>
          <p:cNvSpPr>
            <a:spLocks noGrp="1"/>
          </p:cNvSpPr>
          <p:nvPr>
            <p:ph type="dt" sz="half" idx="10"/>
          </p:nvPr>
        </p:nvSpPr>
        <p:spPr/>
        <p:txBody>
          <a:bodyPr/>
          <a:lstStyle/>
          <a:p>
            <a:fld id="{DFB54682-BE6C-44DF-B3A6-20B20BCBE1F8}" type="datetimeFigureOut">
              <a:rPr lang="en-GB" smtClean="0"/>
              <a:t>20/11/2025</a:t>
            </a:fld>
            <a:endParaRPr lang="en-GB"/>
          </a:p>
        </p:txBody>
      </p:sp>
      <p:sp>
        <p:nvSpPr>
          <p:cNvPr id="5" name="Marcador de pie de página 4">
            <a:extLst>
              <a:ext uri="{FF2B5EF4-FFF2-40B4-BE49-F238E27FC236}">
                <a16:creationId xmlns:a16="http://schemas.microsoft.com/office/drawing/2014/main" id="{8D809D62-D659-4D0A-82AD-4CF49005C8CB}"/>
              </a:ext>
            </a:extLst>
          </p:cNvPr>
          <p:cNvSpPr>
            <a:spLocks noGrp="1"/>
          </p:cNvSpPr>
          <p:nvPr>
            <p:ph type="ftr" sz="quarter" idx="11"/>
          </p:nvPr>
        </p:nvSpPr>
        <p:spPr/>
        <p:txBody>
          <a:bodyPr/>
          <a:lstStyle/>
          <a:p>
            <a:endParaRPr lang="en-GB"/>
          </a:p>
        </p:txBody>
      </p:sp>
      <p:sp>
        <p:nvSpPr>
          <p:cNvPr id="6" name="Marcador de número de diapositiva 5">
            <a:extLst>
              <a:ext uri="{FF2B5EF4-FFF2-40B4-BE49-F238E27FC236}">
                <a16:creationId xmlns:a16="http://schemas.microsoft.com/office/drawing/2014/main" id="{42B12030-523B-4C91-9DC0-4F04512962E6}"/>
              </a:ext>
            </a:extLst>
          </p:cNvPr>
          <p:cNvSpPr>
            <a:spLocks noGrp="1"/>
          </p:cNvSpPr>
          <p:nvPr>
            <p:ph type="sldNum" sz="quarter" idx="12"/>
          </p:nvPr>
        </p:nvSpPr>
        <p:spPr/>
        <p:txBody>
          <a:bodyPr/>
          <a:lstStyle/>
          <a:p>
            <a:fld id="{BFB261F0-07DB-459E-BC39-FB1FE5DE66D5}" type="slidenum">
              <a:rPr lang="en-GB" smtClean="0"/>
              <a:t>‹Nº›</a:t>
            </a:fld>
            <a:endParaRPr lang="en-GB"/>
          </a:p>
        </p:txBody>
      </p:sp>
    </p:spTree>
    <p:extLst>
      <p:ext uri="{BB962C8B-B14F-4D97-AF65-F5344CB8AC3E}">
        <p14:creationId xmlns:p14="http://schemas.microsoft.com/office/powerpoint/2010/main" val="104558057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24_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BD1383-A146-4EAD-B03B-FF8D856EE9C9}"/>
              </a:ext>
            </a:extLst>
          </p:cNvPr>
          <p:cNvSpPr>
            <a:spLocks noGrp="1"/>
          </p:cNvSpPr>
          <p:nvPr>
            <p:ph type="title"/>
          </p:nvPr>
        </p:nvSpPr>
        <p:spPr/>
        <p:txBody>
          <a:bodyPr/>
          <a:lstStyle/>
          <a:p>
            <a:r>
              <a:rPr lang="en-GB"/>
              <a:t>Click to edit Master title style</a:t>
            </a:r>
          </a:p>
        </p:txBody>
      </p:sp>
      <p:sp>
        <p:nvSpPr>
          <p:cNvPr id="3" name="Marcador de contenido 2">
            <a:extLst>
              <a:ext uri="{FF2B5EF4-FFF2-40B4-BE49-F238E27FC236}">
                <a16:creationId xmlns:a16="http://schemas.microsoft.com/office/drawing/2014/main" id="{1222FB34-34D7-4A13-B956-D882F2907264}"/>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Marcador de fecha 3">
            <a:extLst>
              <a:ext uri="{FF2B5EF4-FFF2-40B4-BE49-F238E27FC236}">
                <a16:creationId xmlns:a16="http://schemas.microsoft.com/office/drawing/2014/main" id="{B2AF97BC-4AAB-4023-AC61-4763BD322843}"/>
              </a:ext>
            </a:extLst>
          </p:cNvPr>
          <p:cNvSpPr>
            <a:spLocks noGrp="1"/>
          </p:cNvSpPr>
          <p:nvPr>
            <p:ph type="dt" sz="half" idx="10"/>
          </p:nvPr>
        </p:nvSpPr>
        <p:spPr/>
        <p:txBody>
          <a:bodyPr/>
          <a:lstStyle/>
          <a:p>
            <a:fld id="{DFB54682-BE6C-44DF-B3A6-20B20BCBE1F8}" type="datetimeFigureOut">
              <a:rPr lang="en-GB" smtClean="0"/>
              <a:t>20/11/2025</a:t>
            </a:fld>
            <a:endParaRPr lang="en-GB"/>
          </a:p>
        </p:txBody>
      </p:sp>
      <p:sp>
        <p:nvSpPr>
          <p:cNvPr id="5" name="Marcador de pie de página 4">
            <a:extLst>
              <a:ext uri="{FF2B5EF4-FFF2-40B4-BE49-F238E27FC236}">
                <a16:creationId xmlns:a16="http://schemas.microsoft.com/office/drawing/2014/main" id="{8D809D62-D659-4D0A-82AD-4CF49005C8CB}"/>
              </a:ext>
            </a:extLst>
          </p:cNvPr>
          <p:cNvSpPr>
            <a:spLocks noGrp="1"/>
          </p:cNvSpPr>
          <p:nvPr>
            <p:ph type="ftr" sz="quarter" idx="11"/>
          </p:nvPr>
        </p:nvSpPr>
        <p:spPr/>
        <p:txBody>
          <a:bodyPr/>
          <a:lstStyle/>
          <a:p>
            <a:endParaRPr lang="en-GB"/>
          </a:p>
        </p:txBody>
      </p:sp>
      <p:sp>
        <p:nvSpPr>
          <p:cNvPr id="6" name="Marcador de número de diapositiva 5">
            <a:extLst>
              <a:ext uri="{FF2B5EF4-FFF2-40B4-BE49-F238E27FC236}">
                <a16:creationId xmlns:a16="http://schemas.microsoft.com/office/drawing/2014/main" id="{42B12030-523B-4C91-9DC0-4F04512962E6}"/>
              </a:ext>
            </a:extLst>
          </p:cNvPr>
          <p:cNvSpPr>
            <a:spLocks noGrp="1"/>
          </p:cNvSpPr>
          <p:nvPr>
            <p:ph type="sldNum" sz="quarter" idx="12"/>
          </p:nvPr>
        </p:nvSpPr>
        <p:spPr/>
        <p:txBody>
          <a:bodyPr/>
          <a:lstStyle/>
          <a:p>
            <a:fld id="{BFB261F0-07DB-459E-BC39-FB1FE5DE66D5}" type="slidenum">
              <a:rPr lang="en-GB" smtClean="0"/>
              <a:t>‹Nº›</a:t>
            </a:fld>
            <a:endParaRPr lang="en-GB"/>
          </a:p>
        </p:txBody>
      </p:sp>
    </p:spTree>
    <p:extLst>
      <p:ext uri="{BB962C8B-B14F-4D97-AF65-F5344CB8AC3E}">
        <p14:creationId xmlns:p14="http://schemas.microsoft.com/office/powerpoint/2010/main" val="104558057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25_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BD1383-A146-4EAD-B03B-FF8D856EE9C9}"/>
              </a:ext>
            </a:extLst>
          </p:cNvPr>
          <p:cNvSpPr>
            <a:spLocks noGrp="1"/>
          </p:cNvSpPr>
          <p:nvPr>
            <p:ph type="title"/>
          </p:nvPr>
        </p:nvSpPr>
        <p:spPr/>
        <p:txBody>
          <a:bodyPr/>
          <a:lstStyle/>
          <a:p>
            <a:r>
              <a:rPr lang="en-GB"/>
              <a:t>Click to edit Master title style</a:t>
            </a:r>
          </a:p>
        </p:txBody>
      </p:sp>
      <p:sp>
        <p:nvSpPr>
          <p:cNvPr id="3" name="Marcador de contenido 2">
            <a:extLst>
              <a:ext uri="{FF2B5EF4-FFF2-40B4-BE49-F238E27FC236}">
                <a16:creationId xmlns:a16="http://schemas.microsoft.com/office/drawing/2014/main" id="{1222FB34-34D7-4A13-B956-D882F2907264}"/>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Marcador de fecha 3">
            <a:extLst>
              <a:ext uri="{FF2B5EF4-FFF2-40B4-BE49-F238E27FC236}">
                <a16:creationId xmlns:a16="http://schemas.microsoft.com/office/drawing/2014/main" id="{B2AF97BC-4AAB-4023-AC61-4763BD322843}"/>
              </a:ext>
            </a:extLst>
          </p:cNvPr>
          <p:cNvSpPr>
            <a:spLocks noGrp="1"/>
          </p:cNvSpPr>
          <p:nvPr>
            <p:ph type="dt" sz="half" idx="10"/>
          </p:nvPr>
        </p:nvSpPr>
        <p:spPr/>
        <p:txBody>
          <a:bodyPr/>
          <a:lstStyle/>
          <a:p>
            <a:fld id="{DFB54682-BE6C-44DF-B3A6-20B20BCBE1F8}" type="datetimeFigureOut">
              <a:rPr lang="en-GB" smtClean="0"/>
              <a:t>20/11/2025</a:t>
            </a:fld>
            <a:endParaRPr lang="en-GB"/>
          </a:p>
        </p:txBody>
      </p:sp>
      <p:sp>
        <p:nvSpPr>
          <p:cNvPr id="5" name="Marcador de pie de página 4">
            <a:extLst>
              <a:ext uri="{FF2B5EF4-FFF2-40B4-BE49-F238E27FC236}">
                <a16:creationId xmlns:a16="http://schemas.microsoft.com/office/drawing/2014/main" id="{8D809D62-D659-4D0A-82AD-4CF49005C8CB}"/>
              </a:ext>
            </a:extLst>
          </p:cNvPr>
          <p:cNvSpPr>
            <a:spLocks noGrp="1"/>
          </p:cNvSpPr>
          <p:nvPr>
            <p:ph type="ftr" sz="quarter" idx="11"/>
          </p:nvPr>
        </p:nvSpPr>
        <p:spPr/>
        <p:txBody>
          <a:bodyPr/>
          <a:lstStyle/>
          <a:p>
            <a:endParaRPr lang="en-GB"/>
          </a:p>
        </p:txBody>
      </p:sp>
      <p:sp>
        <p:nvSpPr>
          <p:cNvPr id="6" name="Marcador de número de diapositiva 5">
            <a:extLst>
              <a:ext uri="{FF2B5EF4-FFF2-40B4-BE49-F238E27FC236}">
                <a16:creationId xmlns:a16="http://schemas.microsoft.com/office/drawing/2014/main" id="{42B12030-523B-4C91-9DC0-4F04512962E6}"/>
              </a:ext>
            </a:extLst>
          </p:cNvPr>
          <p:cNvSpPr>
            <a:spLocks noGrp="1"/>
          </p:cNvSpPr>
          <p:nvPr>
            <p:ph type="sldNum" sz="quarter" idx="12"/>
          </p:nvPr>
        </p:nvSpPr>
        <p:spPr/>
        <p:txBody>
          <a:bodyPr/>
          <a:lstStyle/>
          <a:p>
            <a:fld id="{BFB261F0-07DB-459E-BC39-FB1FE5DE66D5}" type="slidenum">
              <a:rPr lang="en-GB" smtClean="0"/>
              <a:t>‹Nº›</a:t>
            </a:fld>
            <a:endParaRPr lang="en-GB"/>
          </a:p>
        </p:txBody>
      </p:sp>
    </p:spTree>
    <p:extLst>
      <p:ext uri="{BB962C8B-B14F-4D97-AF65-F5344CB8AC3E}">
        <p14:creationId xmlns:p14="http://schemas.microsoft.com/office/powerpoint/2010/main" val="104558057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26_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BD1383-A146-4EAD-B03B-FF8D856EE9C9}"/>
              </a:ext>
            </a:extLst>
          </p:cNvPr>
          <p:cNvSpPr>
            <a:spLocks noGrp="1"/>
          </p:cNvSpPr>
          <p:nvPr>
            <p:ph type="title"/>
          </p:nvPr>
        </p:nvSpPr>
        <p:spPr/>
        <p:txBody>
          <a:bodyPr/>
          <a:lstStyle/>
          <a:p>
            <a:r>
              <a:rPr lang="en-GB"/>
              <a:t>Click to edit Master title style</a:t>
            </a:r>
          </a:p>
        </p:txBody>
      </p:sp>
      <p:sp>
        <p:nvSpPr>
          <p:cNvPr id="3" name="Marcador de contenido 2">
            <a:extLst>
              <a:ext uri="{FF2B5EF4-FFF2-40B4-BE49-F238E27FC236}">
                <a16:creationId xmlns:a16="http://schemas.microsoft.com/office/drawing/2014/main" id="{1222FB34-34D7-4A13-B956-D882F2907264}"/>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Marcador de fecha 3">
            <a:extLst>
              <a:ext uri="{FF2B5EF4-FFF2-40B4-BE49-F238E27FC236}">
                <a16:creationId xmlns:a16="http://schemas.microsoft.com/office/drawing/2014/main" id="{B2AF97BC-4AAB-4023-AC61-4763BD322843}"/>
              </a:ext>
            </a:extLst>
          </p:cNvPr>
          <p:cNvSpPr>
            <a:spLocks noGrp="1"/>
          </p:cNvSpPr>
          <p:nvPr>
            <p:ph type="dt" sz="half" idx="10"/>
          </p:nvPr>
        </p:nvSpPr>
        <p:spPr/>
        <p:txBody>
          <a:bodyPr/>
          <a:lstStyle/>
          <a:p>
            <a:fld id="{DFB54682-BE6C-44DF-B3A6-20B20BCBE1F8}" type="datetimeFigureOut">
              <a:rPr lang="en-GB" smtClean="0"/>
              <a:t>20/11/2025</a:t>
            </a:fld>
            <a:endParaRPr lang="en-GB"/>
          </a:p>
        </p:txBody>
      </p:sp>
      <p:sp>
        <p:nvSpPr>
          <p:cNvPr id="5" name="Marcador de pie de página 4">
            <a:extLst>
              <a:ext uri="{FF2B5EF4-FFF2-40B4-BE49-F238E27FC236}">
                <a16:creationId xmlns:a16="http://schemas.microsoft.com/office/drawing/2014/main" id="{8D809D62-D659-4D0A-82AD-4CF49005C8CB}"/>
              </a:ext>
            </a:extLst>
          </p:cNvPr>
          <p:cNvSpPr>
            <a:spLocks noGrp="1"/>
          </p:cNvSpPr>
          <p:nvPr>
            <p:ph type="ftr" sz="quarter" idx="11"/>
          </p:nvPr>
        </p:nvSpPr>
        <p:spPr/>
        <p:txBody>
          <a:bodyPr/>
          <a:lstStyle/>
          <a:p>
            <a:endParaRPr lang="en-GB"/>
          </a:p>
        </p:txBody>
      </p:sp>
      <p:sp>
        <p:nvSpPr>
          <p:cNvPr id="6" name="Marcador de número de diapositiva 5">
            <a:extLst>
              <a:ext uri="{FF2B5EF4-FFF2-40B4-BE49-F238E27FC236}">
                <a16:creationId xmlns:a16="http://schemas.microsoft.com/office/drawing/2014/main" id="{42B12030-523B-4C91-9DC0-4F04512962E6}"/>
              </a:ext>
            </a:extLst>
          </p:cNvPr>
          <p:cNvSpPr>
            <a:spLocks noGrp="1"/>
          </p:cNvSpPr>
          <p:nvPr>
            <p:ph type="sldNum" sz="quarter" idx="12"/>
          </p:nvPr>
        </p:nvSpPr>
        <p:spPr/>
        <p:txBody>
          <a:bodyPr/>
          <a:lstStyle/>
          <a:p>
            <a:fld id="{BFB261F0-07DB-459E-BC39-FB1FE5DE66D5}" type="slidenum">
              <a:rPr lang="en-GB" smtClean="0"/>
              <a:t>‹Nº›</a:t>
            </a:fld>
            <a:endParaRPr lang="en-GB"/>
          </a:p>
        </p:txBody>
      </p:sp>
    </p:spTree>
    <p:extLst>
      <p:ext uri="{BB962C8B-B14F-4D97-AF65-F5344CB8AC3E}">
        <p14:creationId xmlns:p14="http://schemas.microsoft.com/office/powerpoint/2010/main" val="104558057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27_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BD1383-A146-4EAD-B03B-FF8D856EE9C9}"/>
              </a:ext>
            </a:extLst>
          </p:cNvPr>
          <p:cNvSpPr>
            <a:spLocks noGrp="1"/>
          </p:cNvSpPr>
          <p:nvPr>
            <p:ph type="title"/>
          </p:nvPr>
        </p:nvSpPr>
        <p:spPr/>
        <p:txBody>
          <a:bodyPr/>
          <a:lstStyle/>
          <a:p>
            <a:r>
              <a:rPr lang="en-GB"/>
              <a:t>Click to edit Master title style</a:t>
            </a:r>
          </a:p>
        </p:txBody>
      </p:sp>
      <p:sp>
        <p:nvSpPr>
          <p:cNvPr id="3" name="Marcador de contenido 2">
            <a:extLst>
              <a:ext uri="{FF2B5EF4-FFF2-40B4-BE49-F238E27FC236}">
                <a16:creationId xmlns:a16="http://schemas.microsoft.com/office/drawing/2014/main" id="{1222FB34-34D7-4A13-B956-D882F2907264}"/>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Marcador de fecha 3">
            <a:extLst>
              <a:ext uri="{FF2B5EF4-FFF2-40B4-BE49-F238E27FC236}">
                <a16:creationId xmlns:a16="http://schemas.microsoft.com/office/drawing/2014/main" id="{B2AF97BC-4AAB-4023-AC61-4763BD322843}"/>
              </a:ext>
            </a:extLst>
          </p:cNvPr>
          <p:cNvSpPr>
            <a:spLocks noGrp="1"/>
          </p:cNvSpPr>
          <p:nvPr>
            <p:ph type="dt" sz="half" idx="10"/>
          </p:nvPr>
        </p:nvSpPr>
        <p:spPr/>
        <p:txBody>
          <a:bodyPr/>
          <a:lstStyle/>
          <a:p>
            <a:fld id="{DFB54682-BE6C-44DF-B3A6-20B20BCBE1F8}" type="datetimeFigureOut">
              <a:rPr lang="en-GB" smtClean="0"/>
              <a:t>20/11/2025</a:t>
            </a:fld>
            <a:endParaRPr lang="en-GB"/>
          </a:p>
        </p:txBody>
      </p:sp>
      <p:sp>
        <p:nvSpPr>
          <p:cNvPr id="5" name="Marcador de pie de página 4">
            <a:extLst>
              <a:ext uri="{FF2B5EF4-FFF2-40B4-BE49-F238E27FC236}">
                <a16:creationId xmlns:a16="http://schemas.microsoft.com/office/drawing/2014/main" id="{8D809D62-D659-4D0A-82AD-4CF49005C8CB}"/>
              </a:ext>
            </a:extLst>
          </p:cNvPr>
          <p:cNvSpPr>
            <a:spLocks noGrp="1"/>
          </p:cNvSpPr>
          <p:nvPr>
            <p:ph type="ftr" sz="quarter" idx="11"/>
          </p:nvPr>
        </p:nvSpPr>
        <p:spPr/>
        <p:txBody>
          <a:bodyPr/>
          <a:lstStyle/>
          <a:p>
            <a:endParaRPr lang="en-GB"/>
          </a:p>
        </p:txBody>
      </p:sp>
      <p:sp>
        <p:nvSpPr>
          <p:cNvPr id="6" name="Marcador de número de diapositiva 5">
            <a:extLst>
              <a:ext uri="{FF2B5EF4-FFF2-40B4-BE49-F238E27FC236}">
                <a16:creationId xmlns:a16="http://schemas.microsoft.com/office/drawing/2014/main" id="{42B12030-523B-4C91-9DC0-4F04512962E6}"/>
              </a:ext>
            </a:extLst>
          </p:cNvPr>
          <p:cNvSpPr>
            <a:spLocks noGrp="1"/>
          </p:cNvSpPr>
          <p:nvPr>
            <p:ph type="sldNum" sz="quarter" idx="12"/>
          </p:nvPr>
        </p:nvSpPr>
        <p:spPr/>
        <p:txBody>
          <a:bodyPr/>
          <a:lstStyle/>
          <a:p>
            <a:fld id="{BFB261F0-07DB-459E-BC39-FB1FE5DE66D5}" type="slidenum">
              <a:rPr lang="en-GB" smtClean="0"/>
              <a:t>‹Nº›</a:t>
            </a:fld>
            <a:endParaRPr lang="en-GB"/>
          </a:p>
        </p:txBody>
      </p:sp>
    </p:spTree>
    <p:extLst>
      <p:ext uri="{BB962C8B-B14F-4D97-AF65-F5344CB8AC3E}">
        <p14:creationId xmlns:p14="http://schemas.microsoft.com/office/powerpoint/2010/main" val="104558057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28_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BD1383-A146-4EAD-B03B-FF8D856EE9C9}"/>
              </a:ext>
            </a:extLst>
          </p:cNvPr>
          <p:cNvSpPr>
            <a:spLocks noGrp="1"/>
          </p:cNvSpPr>
          <p:nvPr>
            <p:ph type="title"/>
          </p:nvPr>
        </p:nvSpPr>
        <p:spPr/>
        <p:txBody>
          <a:bodyPr/>
          <a:lstStyle/>
          <a:p>
            <a:r>
              <a:rPr lang="en-GB"/>
              <a:t>Click to edit Master title style</a:t>
            </a:r>
          </a:p>
        </p:txBody>
      </p:sp>
      <p:sp>
        <p:nvSpPr>
          <p:cNvPr id="3" name="Marcador de contenido 2">
            <a:extLst>
              <a:ext uri="{FF2B5EF4-FFF2-40B4-BE49-F238E27FC236}">
                <a16:creationId xmlns:a16="http://schemas.microsoft.com/office/drawing/2014/main" id="{1222FB34-34D7-4A13-B956-D882F2907264}"/>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Marcador de fecha 3">
            <a:extLst>
              <a:ext uri="{FF2B5EF4-FFF2-40B4-BE49-F238E27FC236}">
                <a16:creationId xmlns:a16="http://schemas.microsoft.com/office/drawing/2014/main" id="{B2AF97BC-4AAB-4023-AC61-4763BD322843}"/>
              </a:ext>
            </a:extLst>
          </p:cNvPr>
          <p:cNvSpPr>
            <a:spLocks noGrp="1"/>
          </p:cNvSpPr>
          <p:nvPr>
            <p:ph type="dt" sz="half" idx="10"/>
          </p:nvPr>
        </p:nvSpPr>
        <p:spPr/>
        <p:txBody>
          <a:bodyPr/>
          <a:lstStyle/>
          <a:p>
            <a:fld id="{DFB54682-BE6C-44DF-B3A6-20B20BCBE1F8}" type="datetimeFigureOut">
              <a:rPr lang="en-GB" smtClean="0"/>
              <a:t>20/11/2025</a:t>
            </a:fld>
            <a:endParaRPr lang="en-GB"/>
          </a:p>
        </p:txBody>
      </p:sp>
      <p:sp>
        <p:nvSpPr>
          <p:cNvPr id="5" name="Marcador de pie de página 4">
            <a:extLst>
              <a:ext uri="{FF2B5EF4-FFF2-40B4-BE49-F238E27FC236}">
                <a16:creationId xmlns:a16="http://schemas.microsoft.com/office/drawing/2014/main" id="{8D809D62-D659-4D0A-82AD-4CF49005C8CB}"/>
              </a:ext>
            </a:extLst>
          </p:cNvPr>
          <p:cNvSpPr>
            <a:spLocks noGrp="1"/>
          </p:cNvSpPr>
          <p:nvPr>
            <p:ph type="ftr" sz="quarter" idx="11"/>
          </p:nvPr>
        </p:nvSpPr>
        <p:spPr/>
        <p:txBody>
          <a:bodyPr/>
          <a:lstStyle/>
          <a:p>
            <a:endParaRPr lang="en-GB"/>
          </a:p>
        </p:txBody>
      </p:sp>
      <p:sp>
        <p:nvSpPr>
          <p:cNvPr id="6" name="Marcador de número de diapositiva 5">
            <a:extLst>
              <a:ext uri="{FF2B5EF4-FFF2-40B4-BE49-F238E27FC236}">
                <a16:creationId xmlns:a16="http://schemas.microsoft.com/office/drawing/2014/main" id="{42B12030-523B-4C91-9DC0-4F04512962E6}"/>
              </a:ext>
            </a:extLst>
          </p:cNvPr>
          <p:cNvSpPr>
            <a:spLocks noGrp="1"/>
          </p:cNvSpPr>
          <p:nvPr>
            <p:ph type="sldNum" sz="quarter" idx="12"/>
          </p:nvPr>
        </p:nvSpPr>
        <p:spPr/>
        <p:txBody>
          <a:bodyPr/>
          <a:lstStyle/>
          <a:p>
            <a:fld id="{BFB261F0-07DB-459E-BC39-FB1FE5DE66D5}" type="slidenum">
              <a:rPr lang="en-GB" smtClean="0"/>
              <a:t>‹Nº›</a:t>
            </a:fld>
            <a:endParaRPr lang="en-GB"/>
          </a:p>
        </p:txBody>
      </p:sp>
    </p:spTree>
    <p:extLst>
      <p:ext uri="{BB962C8B-B14F-4D97-AF65-F5344CB8AC3E}">
        <p14:creationId xmlns:p14="http://schemas.microsoft.com/office/powerpoint/2010/main" val="104558057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29_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BD1383-A146-4EAD-B03B-FF8D856EE9C9}"/>
              </a:ext>
            </a:extLst>
          </p:cNvPr>
          <p:cNvSpPr>
            <a:spLocks noGrp="1"/>
          </p:cNvSpPr>
          <p:nvPr>
            <p:ph type="title"/>
          </p:nvPr>
        </p:nvSpPr>
        <p:spPr/>
        <p:txBody>
          <a:bodyPr/>
          <a:lstStyle/>
          <a:p>
            <a:r>
              <a:rPr lang="en-GB"/>
              <a:t>Click to edit Master title style</a:t>
            </a:r>
          </a:p>
        </p:txBody>
      </p:sp>
      <p:sp>
        <p:nvSpPr>
          <p:cNvPr id="3" name="Marcador de contenido 2">
            <a:extLst>
              <a:ext uri="{FF2B5EF4-FFF2-40B4-BE49-F238E27FC236}">
                <a16:creationId xmlns:a16="http://schemas.microsoft.com/office/drawing/2014/main" id="{1222FB34-34D7-4A13-B956-D882F2907264}"/>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Marcador de fecha 3">
            <a:extLst>
              <a:ext uri="{FF2B5EF4-FFF2-40B4-BE49-F238E27FC236}">
                <a16:creationId xmlns:a16="http://schemas.microsoft.com/office/drawing/2014/main" id="{B2AF97BC-4AAB-4023-AC61-4763BD322843}"/>
              </a:ext>
            </a:extLst>
          </p:cNvPr>
          <p:cNvSpPr>
            <a:spLocks noGrp="1"/>
          </p:cNvSpPr>
          <p:nvPr>
            <p:ph type="dt" sz="half" idx="10"/>
          </p:nvPr>
        </p:nvSpPr>
        <p:spPr/>
        <p:txBody>
          <a:bodyPr/>
          <a:lstStyle/>
          <a:p>
            <a:fld id="{DFB54682-BE6C-44DF-B3A6-20B20BCBE1F8}" type="datetimeFigureOut">
              <a:rPr lang="en-GB" smtClean="0"/>
              <a:t>20/11/2025</a:t>
            </a:fld>
            <a:endParaRPr lang="en-GB"/>
          </a:p>
        </p:txBody>
      </p:sp>
      <p:sp>
        <p:nvSpPr>
          <p:cNvPr id="5" name="Marcador de pie de página 4">
            <a:extLst>
              <a:ext uri="{FF2B5EF4-FFF2-40B4-BE49-F238E27FC236}">
                <a16:creationId xmlns:a16="http://schemas.microsoft.com/office/drawing/2014/main" id="{8D809D62-D659-4D0A-82AD-4CF49005C8CB}"/>
              </a:ext>
            </a:extLst>
          </p:cNvPr>
          <p:cNvSpPr>
            <a:spLocks noGrp="1"/>
          </p:cNvSpPr>
          <p:nvPr>
            <p:ph type="ftr" sz="quarter" idx="11"/>
          </p:nvPr>
        </p:nvSpPr>
        <p:spPr/>
        <p:txBody>
          <a:bodyPr/>
          <a:lstStyle/>
          <a:p>
            <a:endParaRPr lang="en-GB"/>
          </a:p>
        </p:txBody>
      </p:sp>
      <p:sp>
        <p:nvSpPr>
          <p:cNvPr id="6" name="Marcador de número de diapositiva 5">
            <a:extLst>
              <a:ext uri="{FF2B5EF4-FFF2-40B4-BE49-F238E27FC236}">
                <a16:creationId xmlns:a16="http://schemas.microsoft.com/office/drawing/2014/main" id="{42B12030-523B-4C91-9DC0-4F04512962E6}"/>
              </a:ext>
            </a:extLst>
          </p:cNvPr>
          <p:cNvSpPr>
            <a:spLocks noGrp="1"/>
          </p:cNvSpPr>
          <p:nvPr>
            <p:ph type="sldNum" sz="quarter" idx="12"/>
          </p:nvPr>
        </p:nvSpPr>
        <p:spPr/>
        <p:txBody>
          <a:bodyPr/>
          <a:lstStyle/>
          <a:p>
            <a:fld id="{BFB261F0-07DB-459E-BC39-FB1FE5DE66D5}" type="slidenum">
              <a:rPr lang="en-GB" smtClean="0"/>
              <a:t>‹Nº›</a:t>
            </a:fld>
            <a:endParaRPr lang="en-GB"/>
          </a:p>
        </p:txBody>
      </p:sp>
    </p:spTree>
    <p:extLst>
      <p:ext uri="{BB962C8B-B14F-4D97-AF65-F5344CB8AC3E}">
        <p14:creationId xmlns:p14="http://schemas.microsoft.com/office/powerpoint/2010/main" val="104558057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30_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BD1383-A146-4EAD-B03B-FF8D856EE9C9}"/>
              </a:ext>
            </a:extLst>
          </p:cNvPr>
          <p:cNvSpPr>
            <a:spLocks noGrp="1"/>
          </p:cNvSpPr>
          <p:nvPr>
            <p:ph type="title"/>
          </p:nvPr>
        </p:nvSpPr>
        <p:spPr/>
        <p:txBody>
          <a:bodyPr/>
          <a:lstStyle/>
          <a:p>
            <a:r>
              <a:rPr lang="en-GB"/>
              <a:t>Click to edit Master title style</a:t>
            </a:r>
          </a:p>
        </p:txBody>
      </p:sp>
      <p:sp>
        <p:nvSpPr>
          <p:cNvPr id="3" name="Marcador de contenido 2">
            <a:extLst>
              <a:ext uri="{FF2B5EF4-FFF2-40B4-BE49-F238E27FC236}">
                <a16:creationId xmlns:a16="http://schemas.microsoft.com/office/drawing/2014/main" id="{1222FB34-34D7-4A13-B956-D882F2907264}"/>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Marcador de fecha 3">
            <a:extLst>
              <a:ext uri="{FF2B5EF4-FFF2-40B4-BE49-F238E27FC236}">
                <a16:creationId xmlns:a16="http://schemas.microsoft.com/office/drawing/2014/main" id="{B2AF97BC-4AAB-4023-AC61-4763BD322843}"/>
              </a:ext>
            </a:extLst>
          </p:cNvPr>
          <p:cNvSpPr>
            <a:spLocks noGrp="1"/>
          </p:cNvSpPr>
          <p:nvPr>
            <p:ph type="dt" sz="half" idx="10"/>
          </p:nvPr>
        </p:nvSpPr>
        <p:spPr/>
        <p:txBody>
          <a:bodyPr/>
          <a:lstStyle/>
          <a:p>
            <a:fld id="{DFB54682-BE6C-44DF-B3A6-20B20BCBE1F8}" type="datetimeFigureOut">
              <a:rPr lang="en-GB" smtClean="0"/>
              <a:t>20/11/2025</a:t>
            </a:fld>
            <a:endParaRPr lang="en-GB"/>
          </a:p>
        </p:txBody>
      </p:sp>
      <p:sp>
        <p:nvSpPr>
          <p:cNvPr id="5" name="Marcador de pie de página 4">
            <a:extLst>
              <a:ext uri="{FF2B5EF4-FFF2-40B4-BE49-F238E27FC236}">
                <a16:creationId xmlns:a16="http://schemas.microsoft.com/office/drawing/2014/main" id="{8D809D62-D659-4D0A-82AD-4CF49005C8CB}"/>
              </a:ext>
            </a:extLst>
          </p:cNvPr>
          <p:cNvSpPr>
            <a:spLocks noGrp="1"/>
          </p:cNvSpPr>
          <p:nvPr>
            <p:ph type="ftr" sz="quarter" idx="11"/>
          </p:nvPr>
        </p:nvSpPr>
        <p:spPr/>
        <p:txBody>
          <a:bodyPr/>
          <a:lstStyle/>
          <a:p>
            <a:endParaRPr lang="en-GB"/>
          </a:p>
        </p:txBody>
      </p:sp>
      <p:sp>
        <p:nvSpPr>
          <p:cNvPr id="6" name="Marcador de número de diapositiva 5">
            <a:extLst>
              <a:ext uri="{FF2B5EF4-FFF2-40B4-BE49-F238E27FC236}">
                <a16:creationId xmlns:a16="http://schemas.microsoft.com/office/drawing/2014/main" id="{42B12030-523B-4C91-9DC0-4F04512962E6}"/>
              </a:ext>
            </a:extLst>
          </p:cNvPr>
          <p:cNvSpPr>
            <a:spLocks noGrp="1"/>
          </p:cNvSpPr>
          <p:nvPr>
            <p:ph type="sldNum" sz="quarter" idx="12"/>
          </p:nvPr>
        </p:nvSpPr>
        <p:spPr/>
        <p:txBody>
          <a:bodyPr/>
          <a:lstStyle/>
          <a:p>
            <a:fld id="{BFB261F0-07DB-459E-BC39-FB1FE5DE66D5}" type="slidenum">
              <a:rPr lang="en-GB" smtClean="0"/>
              <a:t>‹Nº›</a:t>
            </a:fld>
            <a:endParaRPr lang="en-GB"/>
          </a:p>
        </p:txBody>
      </p:sp>
    </p:spTree>
    <p:extLst>
      <p:ext uri="{BB962C8B-B14F-4D97-AF65-F5344CB8AC3E}">
        <p14:creationId xmlns:p14="http://schemas.microsoft.com/office/powerpoint/2010/main" val="104558057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31_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BD1383-A146-4EAD-B03B-FF8D856EE9C9}"/>
              </a:ext>
            </a:extLst>
          </p:cNvPr>
          <p:cNvSpPr>
            <a:spLocks noGrp="1"/>
          </p:cNvSpPr>
          <p:nvPr>
            <p:ph type="title"/>
          </p:nvPr>
        </p:nvSpPr>
        <p:spPr/>
        <p:txBody>
          <a:bodyPr/>
          <a:lstStyle/>
          <a:p>
            <a:r>
              <a:rPr lang="en-GB"/>
              <a:t>Click to edit Master title style</a:t>
            </a:r>
          </a:p>
        </p:txBody>
      </p:sp>
      <p:sp>
        <p:nvSpPr>
          <p:cNvPr id="3" name="Marcador de contenido 2">
            <a:extLst>
              <a:ext uri="{FF2B5EF4-FFF2-40B4-BE49-F238E27FC236}">
                <a16:creationId xmlns:a16="http://schemas.microsoft.com/office/drawing/2014/main" id="{1222FB34-34D7-4A13-B956-D882F2907264}"/>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Marcador de fecha 3">
            <a:extLst>
              <a:ext uri="{FF2B5EF4-FFF2-40B4-BE49-F238E27FC236}">
                <a16:creationId xmlns:a16="http://schemas.microsoft.com/office/drawing/2014/main" id="{B2AF97BC-4AAB-4023-AC61-4763BD322843}"/>
              </a:ext>
            </a:extLst>
          </p:cNvPr>
          <p:cNvSpPr>
            <a:spLocks noGrp="1"/>
          </p:cNvSpPr>
          <p:nvPr>
            <p:ph type="dt" sz="half" idx="10"/>
          </p:nvPr>
        </p:nvSpPr>
        <p:spPr/>
        <p:txBody>
          <a:bodyPr/>
          <a:lstStyle/>
          <a:p>
            <a:fld id="{DFB54682-BE6C-44DF-B3A6-20B20BCBE1F8}" type="datetimeFigureOut">
              <a:rPr lang="en-GB" smtClean="0"/>
              <a:t>20/11/2025</a:t>
            </a:fld>
            <a:endParaRPr lang="en-GB"/>
          </a:p>
        </p:txBody>
      </p:sp>
      <p:sp>
        <p:nvSpPr>
          <p:cNvPr id="5" name="Marcador de pie de página 4">
            <a:extLst>
              <a:ext uri="{FF2B5EF4-FFF2-40B4-BE49-F238E27FC236}">
                <a16:creationId xmlns:a16="http://schemas.microsoft.com/office/drawing/2014/main" id="{8D809D62-D659-4D0A-82AD-4CF49005C8CB}"/>
              </a:ext>
            </a:extLst>
          </p:cNvPr>
          <p:cNvSpPr>
            <a:spLocks noGrp="1"/>
          </p:cNvSpPr>
          <p:nvPr>
            <p:ph type="ftr" sz="quarter" idx="11"/>
          </p:nvPr>
        </p:nvSpPr>
        <p:spPr/>
        <p:txBody>
          <a:bodyPr/>
          <a:lstStyle/>
          <a:p>
            <a:endParaRPr lang="en-GB"/>
          </a:p>
        </p:txBody>
      </p:sp>
      <p:sp>
        <p:nvSpPr>
          <p:cNvPr id="6" name="Marcador de número de diapositiva 5">
            <a:extLst>
              <a:ext uri="{FF2B5EF4-FFF2-40B4-BE49-F238E27FC236}">
                <a16:creationId xmlns:a16="http://schemas.microsoft.com/office/drawing/2014/main" id="{42B12030-523B-4C91-9DC0-4F04512962E6}"/>
              </a:ext>
            </a:extLst>
          </p:cNvPr>
          <p:cNvSpPr>
            <a:spLocks noGrp="1"/>
          </p:cNvSpPr>
          <p:nvPr>
            <p:ph type="sldNum" sz="quarter" idx="12"/>
          </p:nvPr>
        </p:nvSpPr>
        <p:spPr/>
        <p:txBody>
          <a:bodyPr/>
          <a:lstStyle/>
          <a:p>
            <a:fld id="{BFB261F0-07DB-459E-BC39-FB1FE5DE66D5}" type="slidenum">
              <a:rPr lang="en-GB" smtClean="0"/>
              <a:t>‹Nº›</a:t>
            </a:fld>
            <a:endParaRPr lang="en-GB"/>
          </a:p>
        </p:txBody>
      </p:sp>
    </p:spTree>
    <p:extLst>
      <p:ext uri="{BB962C8B-B14F-4D97-AF65-F5344CB8AC3E}">
        <p14:creationId xmlns:p14="http://schemas.microsoft.com/office/powerpoint/2010/main" val="10455805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D85F70C2-F5F6-4B24-AC9D-7B484694EB50}"/>
              </a:ext>
            </a:extLst>
          </p:cNvPr>
          <p:cNvSpPr>
            <a:spLocks noGrp="1"/>
          </p:cNvSpPr>
          <p:nvPr>
            <p:ph type="dt" sz="half" idx="10"/>
          </p:nvPr>
        </p:nvSpPr>
        <p:spPr/>
        <p:txBody>
          <a:bodyPr/>
          <a:lstStyle/>
          <a:p>
            <a:fld id="{DFB54682-BE6C-44DF-B3A6-20B20BCBE1F8}" type="datetimeFigureOut">
              <a:rPr lang="en-GB" smtClean="0"/>
              <a:t>20/11/2025</a:t>
            </a:fld>
            <a:endParaRPr lang="en-GB"/>
          </a:p>
        </p:txBody>
      </p:sp>
      <p:sp>
        <p:nvSpPr>
          <p:cNvPr id="3" name="Marcador de pie de página 2">
            <a:extLst>
              <a:ext uri="{FF2B5EF4-FFF2-40B4-BE49-F238E27FC236}">
                <a16:creationId xmlns:a16="http://schemas.microsoft.com/office/drawing/2014/main" id="{7EAD4FCF-444A-4664-9782-FA5337FCE7CF}"/>
              </a:ext>
            </a:extLst>
          </p:cNvPr>
          <p:cNvSpPr>
            <a:spLocks noGrp="1"/>
          </p:cNvSpPr>
          <p:nvPr>
            <p:ph type="ftr" sz="quarter" idx="11"/>
          </p:nvPr>
        </p:nvSpPr>
        <p:spPr/>
        <p:txBody>
          <a:bodyPr/>
          <a:lstStyle/>
          <a:p>
            <a:endParaRPr lang="en-GB"/>
          </a:p>
        </p:txBody>
      </p:sp>
      <p:sp>
        <p:nvSpPr>
          <p:cNvPr id="4" name="Marcador de número de diapositiva 3">
            <a:extLst>
              <a:ext uri="{FF2B5EF4-FFF2-40B4-BE49-F238E27FC236}">
                <a16:creationId xmlns:a16="http://schemas.microsoft.com/office/drawing/2014/main" id="{285A5CDD-535A-4FD4-8A54-CD3B9233EA86}"/>
              </a:ext>
            </a:extLst>
          </p:cNvPr>
          <p:cNvSpPr>
            <a:spLocks noGrp="1"/>
          </p:cNvSpPr>
          <p:nvPr>
            <p:ph type="sldNum" sz="quarter" idx="12"/>
          </p:nvPr>
        </p:nvSpPr>
        <p:spPr/>
        <p:txBody>
          <a:bodyPr/>
          <a:lstStyle/>
          <a:p>
            <a:fld id="{BFB261F0-07DB-459E-BC39-FB1FE5DE66D5}" type="slidenum">
              <a:rPr lang="en-GB" smtClean="0"/>
              <a:t>‹Nº›</a:t>
            </a:fld>
            <a:endParaRPr lang="en-GB"/>
          </a:p>
        </p:txBody>
      </p:sp>
    </p:spTree>
    <p:extLst>
      <p:ext uri="{BB962C8B-B14F-4D97-AF65-F5344CB8AC3E}">
        <p14:creationId xmlns:p14="http://schemas.microsoft.com/office/powerpoint/2010/main" val="22047596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3D8C18-9A12-41F5-A511-206F338582D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Marcador de contenido 2">
            <a:extLst>
              <a:ext uri="{FF2B5EF4-FFF2-40B4-BE49-F238E27FC236}">
                <a16:creationId xmlns:a16="http://schemas.microsoft.com/office/drawing/2014/main" id="{93232065-D6A2-4976-BBF7-FD68F11C7FC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Marcador de texto 3">
            <a:extLst>
              <a:ext uri="{FF2B5EF4-FFF2-40B4-BE49-F238E27FC236}">
                <a16:creationId xmlns:a16="http://schemas.microsoft.com/office/drawing/2014/main" id="{903C10F5-D7FE-4891-B73A-0B16428425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Marcador de fecha 4">
            <a:extLst>
              <a:ext uri="{FF2B5EF4-FFF2-40B4-BE49-F238E27FC236}">
                <a16:creationId xmlns:a16="http://schemas.microsoft.com/office/drawing/2014/main" id="{6264862C-AC30-468E-87CC-E8F0D25CE267}"/>
              </a:ext>
            </a:extLst>
          </p:cNvPr>
          <p:cNvSpPr>
            <a:spLocks noGrp="1"/>
          </p:cNvSpPr>
          <p:nvPr>
            <p:ph type="dt" sz="half" idx="10"/>
          </p:nvPr>
        </p:nvSpPr>
        <p:spPr/>
        <p:txBody>
          <a:bodyPr/>
          <a:lstStyle/>
          <a:p>
            <a:fld id="{DFB54682-BE6C-44DF-B3A6-20B20BCBE1F8}" type="datetimeFigureOut">
              <a:rPr lang="en-GB" smtClean="0"/>
              <a:t>20/11/2025</a:t>
            </a:fld>
            <a:endParaRPr lang="en-GB"/>
          </a:p>
        </p:txBody>
      </p:sp>
      <p:sp>
        <p:nvSpPr>
          <p:cNvPr id="6" name="Marcador de pie de página 5">
            <a:extLst>
              <a:ext uri="{FF2B5EF4-FFF2-40B4-BE49-F238E27FC236}">
                <a16:creationId xmlns:a16="http://schemas.microsoft.com/office/drawing/2014/main" id="{048D84E8-C21F-48CF-8F39-417DFB60708E}"/>
              </a:ext>
            </a:extLst>
          </p:cNvPr>
          <p:cNvSpPr>
            <a:spLocks noGrp="1"/>
          </p:cNvSpPr>
          <p:nvPr>
            <p:ph type="ftr" sz="quarter" idx="11"/>
          </p:nvPr>
        </p:nvSpPr>
        <p:spPr/>
        <p:txBody>
          <a:bodyPr/>
          <a:lstStyle/>
          <a:p>
            <a:endParaRPr lang="en-GB"/>
          </a:p>
        </p:txBody>
      </p:sp>
      <p:sp>
        <p:nvSpPr>
          <p:cNvPr id="7" name="Marcador de número de diapositiva 6">
            <a:extLst>
              <a:ext uri="{FF2B5EF4-FFF2-40B4-BE49-F238E27FC236}">
                <a16:creationId xmlns:a16="http://schemas.microsoft.com/office/drawing/2014/main" id="{AD0230B2-1C0B-4735-B3E8-B2EA1E8CBE46}"/>
              </a:ext>
            </a:extLst>
          </p:cNvPr>
          <p:cNvSpPr>
            <a:spLocks noGrp="1"/>
          </p:cNvSpPr>
          <p:nvPr>
            <p:ph type="sldNum" sz="quarter" idx="12"/>
          </p:nvPr>
        </p:nvSpPr>
        <p:spPr/>
        <p:txBody>
          <a:bodyPr/>
          <a:lstStyle/>
          <a:p>
            <a:fld id="{BFB261F0-07DB-459E-BC39-FB1FE5DE66D5}" type="slidenum">
              <a:rPr lang="en-GB" smtClean="0"/>
              <a:t>‹Nº›</a:t>
            </a:fld>
            <a:endParaRPr lang="en-GB"/>
          </a:p>
        </p:txBody>
      </p:sp>
    </p:spTree>
    <p:extLst>
      <p:ext uri="{BB962C8B-B14F-4D97-AF65-F5344CB8AC3E}">
        <p14:creationId xmlns:p14="http://schemas.microsoft.com/office/powerpoint/2010/main" val="4454327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5990CA-0980-4B2B-80A7-9E3B5AB266B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Marcador de posición de imagen 2">
            <a:extLst>
              <a:ext uri="{FF2B5EF4-FFF2-40B4-BE49-F238E27FC236}">
                <a16:creationId xmlns:a16="http://schemas.microsoft.com/office/drawing/2014/main" id="{A077B3D4-9495-4AC4-93A8-BFAEBFD1C72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p>
        </p:txBody>
      </p:sp>
      <p:sp>
        <p:nvSpPr>
          <p:cNvPr id="4" name="Marcador de texto 3">
            <a:extLst>
              <a:ext uri="{FF2B5EF4-FFF2-40B4-BE49-F238E27FC236}">
                <a16:creationId xmlns:a16="http://schemas.microsoft.com/office/drawing/2014/main" id="{65B2C392-A9C9-4D2A-9430-C9E65029CC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Marcador de fecha 4">
            <a:extLst>
              <a:ext uri="{FF2B5EF4-FFF2-40B4-BE49-F238E27FC236}">
                <a16:creationId xmlns:a16="http://schemas.microsoft.com/office/drawing/2014/main" id="{BDEE7244-730F-4719-9C9D-B12672342C03}"/>
              </a:ext>
            </a:extLst>
          </p:cNvPr>
          <p:cNvSpPr>
            <a:spLocks noGrp="1"/>
          </p:cNvSpPr>
          <p:nvPr>
            <p:ph type="dt" sz="half" idx="10"/>
          </p:nvPr>
        </p:nvSpPr>
        <p:spPr/>
        <p:txBody>
          <a:bodyPr/>
          <a:lstStyle/>
          <a:p>
            <a:fld id="{DFB54682-BE6C-44DF-B3A6-20B20BCBE1F8}" type="datetimeFigureOut">
              <a:rPr lang="en-GB" smtClean="0"/>
              <a:t>20/11/2025</a:t>
            </a:fld>
            <a:endParaRPr lang="en-GB"/>
          </a:p>
        </p:txBody>
      </p:sp>
      <p:sp>
        <p:nvSpPr>
          <p:cNvPr id="6" name="Marcador de pie de página 5">
            <a:extLst>
              <a:ext uri="{FF2B5EF4-FFF2-40B4-BE49-F238E27FC236}">
                <a16:creationId xmlns:a16="http://schemas.microsoft.com/office/drawing/2014/main" id="{B7AD21DC-42D4-4374-99B5-B1FC05D9D63B}"/>
              </a:ext>
            </a:extLst>
          </p:cNvPr>
          <p:cNvSpPr>
            <a:spLocks noGrp="1"/>
          </p:cNvSpPr>
          <p:nvPr>
            <p:ph type="ftr" sz="quarter" idx="11"/>
          </p:nvPr>
        </p:nvSpPr>
        <p:spPr/>
        <p:txBody>
          <a:bodyPr/>
          <a:lstStyle/>
          <a:p>
            <a:endParaRPr lang="en-GB"/>
          </a:p>
        </p:txBody>
      </p:sp>
      <p:sp>
        <p:nvSpPr>
          <p:cNvPr id="7" name="Marcador de número de diapositiva 6">
            <a:extLst>
              <a:ext uri="{FF2B5EF4-FFF2-40B4-BE49-F238E27FC236}">
                <a16:creationId xmlns:a16="http://schemas.microsoft.com/office/drawing/2014/main" id="{291B9AEA-91F8-4AE6-B81C-0A9317BFC0D0}"/>
              </a:ext>
            </a:extLst>
          </p:cNvPr>
          <p:cNvSpPr>
            <a:spLocks noGrp="1"/>
          </p:cNvSpPr>
          <p:nvPr>
            <p:ph type="sldNum" sz="quarter" idx="12"/>
          </p:nvPr>
        </p:nvSpPr>
        <p:spPr/>
        <p:txBody>
          <a:bodyPr/>
          <a:lstStyle/>
          <a:p>
            <a:fld id="{BFB261F0-07DB-459E-BC39-FB1FE5DE66D5}" type="slidenum">
              <a:rPr lang="en-GB" smtClean="0"/>
              <a:t>‹Nº›</a:t>
            </a:fld>
            <a:endParaRPr lang="en-GB"/>
          </a:p>
        </p:txBody>
      </p:sp>
    </p:spTree>
    <p:extLst>
      <p:ext uri="{BB962C8B-B14F-4D97-AF65-F5344CB8AC3E}">
        <p14:creationId xmlns:p14="http://schemas.microsoft.com/office/powerpoint/2010/main" val="3362585785"/>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theme" Target="../theme/theme1.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123B1D8-F5D6-479C-BB36-9F92DEB9496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GB"/>
          </a:p>
        </p:txBody>
      </p:sp>
      <p:sp>
        <p:nvSpPr>
          <p:cNvPr id="3" name="Marcador de texto 2">
            <a:extLst>
              <a:ext uri="{FF2B5EF4-FFF2-40B4-BE49-F238E27FC236}">
                <a16:creationId xmlns:a16="http://schemas.microsoft.com/office/drawing/2014/main" id="{61ADDC61-3BBB-4EF7-ACCB-4EAA9D5B99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Marcador de fecha 3">
            <a:extLst>
              <a:ext uri="{FF2B5EF4-FFF2-40B4-BE49-F238E27FC236}">
                <a16:creationId xmlns:a16="http://schemas.microsoft.com/office/drawing/2014/main" id="{284C4EDB-5CF2-4466-B39B-01975766657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B54682-BE6C-44DF-B3A6-20B20BCBE1F8}" type="datetimeFigureOut">
              <a:rPr lang="en-GB" smtClean="0"/>
              <a:t>20/11/2025</a:t>
            </a:fld>
            <a:endParaRPr lang="en-GB"/>
          </a:p>
        </p:txBody>
      </p:sp>
      <p:sp>
        <p:nvSpPr>
          <p:cNvPr id="5" name="Marcador de pie de página 4">
            <a:extLst>
              <a:ext uri="{FF2B5EF4-FFF2-40B4-BE49-F238E27FC236}">
                <a16:creationId xmlns:a16="http://schemas.microsoft.com/office/drawing/2014/main" id="{F829C91C-2330-4A96-B3D1-4488C486EB5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Marcador de número de diapositiva 5">
            <a:extLst>
              <a:ext uri="{FF2B5EF4-FFF2-40B4-BE49-F238E27FC236}">
                <a16:creationId xmlns:a16="http://schemas.microsoft.com/office/drawing/2014/main" id="{67965DD6-A58E-463C-8A2D-F50444B4935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B261F0-07DB-459E-BC39-FB1FE5DE66D5}" type="slidenum">
              <a:rPr lang="en-GB" smtClean="0"/>
              <a:t>‹Nº›</a:t>
            </a:fld>
            <a:endParaRPr lang="en-GB"/>
          </a:p>
        </p:txBody>
      </p:sp>
    </p:spTree>
    <p:extLst>
      <p:ext uri="{BB962C8B-B14F-4D97-AF65-F5344CB8AC3E}">
        <p14:creationId xmlns:p14="http://schemas.microsoft.com/office/powerpoint/2010/main" val="3074658832"/>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 id="2147483696" r:id="rId17"/>
    <p:sldLayoutId id="2147483697" r:id="rId18"/>
    <p:sldLayoutId id="2147483698" r:id="rId19"/>
    <p:sldLayoutId id="2147483699" r:id="rId20"/>
    <p:sldLayoutId id="2147483700" r:id="rId21"/>
    <p:sldLayoutId id="2147483701" r:id="rId22"/>
    <p:sldLayoutId id="2147483702" r:id="rId23"/>
    <p:sldLayoutId id="2147483703" r:id="rId24"/>
    <p:sldLayoutId id="2147483704" r:id="rId25"/>
    <p:sldLayoutId id="2147483705" r:id="rId26"/>
    <p:sldLayoutId id="2147483706" r:id="rId27"/>
    <p:sldLayoutId id="2147483707" r:id="rId28"/>
    <p:sldLayoutId id="2147483708" r:id="rId29"/>
    <p:sldLayoutId id="2147483709" r:id="rId30"/>
    <p:sldLayoutId id="2147483710" r:id="rId31"/>
    <p:sldLayoutId id="2147483711" r:id="rId32"/>
    <p:sldLayoutId id="2147483712" r:id="rId33"/>
    <p:sldLayoutId id="2147483713" r:id="rId34"/>
    <p:sldLayoutId id="2147483714" r:id="rId35"/>
    <p:sldLayoutId id="2147483715" r:id="rId36"/>
    <p:sldLayoutId id="2147483716" r:id="rId37"/>
    <p:sldLayoutId id="2147483717" r:id="rId38"/>
    <p:sldLayoutId id="2147483718" r:id="rId39"/>
    <p:sldLayoutId id="2147483719" r:id="rId40"/>
    <p:sldLayoutId id="2147483725" r:id="rId41"/>
    <p:sldLayoutId id="2147483736" r:id="rId42"/>
    <p:sldLayoutId id="2147483747" r:id="rId43"/>
    <p:sldLayoutId id="2147483758" r:id="rId44"/>
    <p:sldLayoutId id="2147483769" r:id="rId45"/>
    <p:sldLayoutId id="2147483780" r:id="rId46"/>
    <p:sldLayoutId id="2147483791" r:id="rId47"/>
    <p:sldLayoutId id="2147483802" r:id="rId48"/>
    <p:sldLayoutId id="2147483813" r:id="rId49"/>
    <p:sldLayoutId id="2147483824" r:id="rId50"/>
    <p:sldLayoutId id="2147483835" r:id="rId51"/>
    <p:sldLayoutId id="2147483846" r:id="rId52"/>
    <p:sldLayoutId id="2147483857" r:id="rId53"/>
    <p:sldLayoutId id="2147483868" r:id="rId54"/>
    <p:sldLayoutId id="2147483879" r:id="rId55"/>
    <p:sldLayoutId id="2147483890" r:id="rId56"/>
    <p:sldLayoutId id="2147483901" r:id="rId57"/>
    <p:sldLayoutId id="2147483912" r:id="rId58"/>
    <p:sldLayoutId id="2147483923" r:id="rId59"/>
    <p:sldLayoutId id="2147483934" r:id="rId60"/>
    <p:sldLayoutId id="2147483945" r:id="rId61"/>
    <p:sldLayoutId id="2147483956" r:id="rId62"/>
    <p:sldLayoutId id="2147483967" r:id="rId63"/>
    <p:sldLayoutId id="2147483978" r:id="rId64"/>
    <p:sldLayoutId id="2147483989" r:id="rId65"/>
    <p:sldLayoutId id="2147484000" r:id="rId66"/>
    <p:sldLayoutId id="2147484011" r:id="rId67"/>
    <p:sldLayoutId id="2147484022" r:id="rId6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oleObject" Target="../embeddings/oleObject1.bin"/><Relationship Id="rId7"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emf"/><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oleObject" Target="../embeddings/oleObject1.bin"/><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image" Target="../media/image5.svg"/><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3.emf"/><Relationship Id="rId9" Type="http://schemas.openxmlformats.org/officeDocument/2006/relationships/image" Target="../media/image15.jpg"/></Relationships>
</file>

<file path=ppt/slides/_rels/slide1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oleObject" Target="../embeddings/oleObject1.bin"/><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image" Target="../media/image5.svg"/><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3.emf"/><Relationship Id="rId9" Type="http://schemas.openxmlformats.org/officeDocument/2006/relationships/image" Target="../media/image16.png"/></Relationships>
</file>

<file path=ppt/slides/_rels/slide1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oleObject" Target="../embeddings/oleObject1.bin"/><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13.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emf"/><Relationship Id="rId9" Type="http://schemas.openxmlformats.org/officeDocument/2006/relationships/image" Target="../media/image8.png"/></Relationships>
</file>

<file path=ppt/slides/_rels/slide1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oleObject" Target="../embeddings/oleObject1.bin"/><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14.xml"/><Relationship Id="rId6" Type="http://schemas.openxmlformats.org/officeDocument/2006/relationships/image" Target="../media/image5.svg"/><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3.emf"/><Relationship Id="rId9" Type="http://schemas.openxmlformats.org/officeDocument/2006/relationships/image" Target="../media/image17.png"/></Relationships>
</file>

<file path=ppt/slides/_rels/slide1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oleObject" Target="../embeddings/oleObject1.bin"/><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15.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emf"/><Relationship Id="rId9" Type="http://schemas.openxmlformats.org/officeDocument/2006/relationships/image" Target="../media/image8.png"/></Relationships>
</file>

<file path=ppt/slides/_rels/slide1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oleObject" Target="../embeddings/oleObject1.bin"/><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16.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emf"/><Relationship Id="rId9" Type="http://schemas.openxmlformats.org/officeDocument/2006/relationships/image" Target="../media/image8.png"/></Relationships>
</file>

<file path=ppt/slides/_rels/slide1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oleObject" Target="../embeddings/oleObject1.bin"/><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1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emf"/><Relationship Id="rId9" Type="http://schemas.openxmlformats.org/officeDocument/2006/relationships/image" Target="../media/image8.png"/></Relationships>
</file>

<file path=ppt/slides/_rels/slide1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oleObject" Target="../embeddings/oleObject1.bin"/><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18.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emf"/><Relationship Id="rId9" Type="http://schemas.openxmlformats.org/officeDocument/2006/relationships/image" Target="../media/image8.png"/></Relationships>
</file>

<file path=ppt/slides/_rels/slide1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oleObject" Target="../embeddings/oleObject1.bin"/><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19.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emf"/><Relationship Id="rId9" Type="http://schemas.openxmlformats.org/officeDocument/2006/relationships/image" Target="../media/image8.png"/></Relationships>
</file>

<file path=ppt/slides/_rels/slide1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oleObject" Target="../embeddings/oleObject1.bin"/><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20.xml"/><Relationship Id="rId6" Type="http://schemas.openxmlformats.org/officeDocument/2006/relationships/image" Target="../media/image5.svg"/><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3.emf"/><Relationship Id="rId9" Type="http://schemas.openxmlformats.org/officeDocument/2006/relationships/image" Target="../media/image18.emf"/></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13" Type="http://schemas.microsoft.com/office/2007/relationships/diagramDrawing" Target="../diagrams/drawing1.xml"/><Relationship Id="rId3" Type="http://schemas.openxmlformats.org/officeDocument/2006/relationships/oleObject" Target="../embeddings/oleObject1.bin"/><Relationship Id="rId7" Type="http://schemas.openxmlformats.org/officeDocument/2006/relationships/image" Target="../media/image1.png"/><Relationship Id="rId12"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5.svg"/><Relationship Id="rId11" Type="http://schemas.openxmlformats.org/officeDocument/2006/relationships/diagramQuickStyle" Target="../diagrams/quickStyle1.xml"/><Relationship Id="rId5" Type="http://schemas.openxmlformats.org/officeDocument/2006/relationships/image" Target="../media/image4.png"/><Relationship Id="rId10" Type="http://schemas.openxmlformats.org/officeDocument/2006/relationships/diagramLayout" Target="../diagrams/layout1.xml"/><Relationship Id="rId4" Type="http://schemas.openxmlformats.org/officeDocument/2006/relationships/image" Target="../media/image3.emf"/><Relationship Id="rId9" Type="http://schemas.openxmlformats.org/officeDocument/2006/relationships/diagramData" Target="../diagrams/data1.xml"/><Relationship Id="rId14" Type="http://schemas.openxmlformats.org/officeDocument/2006/relationships/image" Target="../media/image8.png"/></Relationships>
</file>

<file path=ppt/slides/_rels/slide2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oleObject" Target="../embeddings/oleObject1.bin"/><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21.xml"/><Relationship Id="rId6" Type="http://schemas.openxmlformats.org/officeDocument/2006/relationships/image" Target="../media/image5.svg"/><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3.emf"/><Relationship Id="rId9" Type="http://schemas.openxmlformats.org/officeDocument/2006/relationships/image" Target="../media/image19.emf"/></Relationships>
</file>

<file path=ppt/slides/_rels/slide2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oleObject" Target="../embeddings/oleObject1.bin"/><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2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emf"/><Relationship Id="rId9" Type="http://schemas.openxmlformats.org/officeDocument/2006/relationships/image" Target="../media/image8.png"/></Relationships>
</file>

<file path=ppt/slides/_rels/slide2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oleObject" Target="../embeddings/oleObject1.bin"/><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23.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emf"/><Relationship Id="rId9" Type="http://schemas.openxmlformats.org/officeDocument/2006/relationships/image" Target="../media/image8.png"/></Relationships>
</file>

<file path=ppt/slides/_rels/slide2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oleObject" Target="../embeddings/oleObject1.bin"/><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24.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emf"/><Relationship Id="rId9" Type="http://schemas.openxmlformats.org/officeDocument/2006/relationships/image" Target="../media/image8.png"/></Relationships>
</file>

<file path=ppt/slides/_rels/slide2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oleObject" Target="../embeddings/oleObject1.bin"/><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25.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emf"/><Relationship Id="rId9" Type="http://schemas.openxmlformats.org/officeDocument/2006/relationships/image" Target="../media/image8.png"/></Relationships>
</file>

<file path=ppt/slides/_rels/slide2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oleObject" Target="../embeddings/oleObject1.bin"/><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26.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emf"/><Relationship Id="rId9" Type="http://schemas.openxmlformats.org/officeDocument/2006/relationships/image" Target="../media/image8.png"/></Relationships>
</file>

<file path=ppt/slides/_rels/slide2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oleObject" Target="../embeddings/oleObject1.bin"/><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2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emf"/><Relationship Id="rId9" Type="http://schemas.openxmlformats.org/officeDocument/2006/relationships/image" Target="../media/image8.png"/></Relationships>
</file>

<file path=ppt/slides/_rels/slide2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oleObject" Target="../embeddings/oleObject1.bin"/><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28.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emf"/><Relationship Id="rId9" Type="http://schemas.openxmlformats.org/officeDocument/2006/relationships/image" Target="../media/image8.png"/></Relationships>
</file>

<file path=ppt/slides/_rels/slide2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oleObject" Target="../embeddings/oleObject1.bin"/><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29.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emf"/><Relationship Id="rId9" Type="http://schemas.openxmlformats.org/officeDocument/2006/relationships/image" Target="../media/image8.png"/></Relationships>
</file>

<file path=ppt/slides/_rels/slide2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oleObject" Target="../embeddings/oleObject1.bin"/><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30.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emf"/><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oleObject" Target="../embeddings/oleObject1.bin"/><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emf"/><Relationship Id="rId9" Type="http://schemas.openxmlformats.org/officeDocument/2006/relationships/image" Target="../media/image8.png"/></Relationships>
</file>

<file path=ppt/slides/_rels/slide3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oleObject" Target="../embeddings/oleObject1.bin"/><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31.xml"/><Relationship Id="rId6" Type="http://schemas.openxmlformats.org/officeDocument/2006/relationships/image" Target="../media/image5.svg"/><Relationship Id="rId11" Type="http://schemas.openxmlformats.org/officeDocument/2006/relationships/image" Target="../media/image8.png"/><Relationship Id="rId5" Type="http://schemas.openxmlformats.org/officeDocument/2006/relationships/image" Target="../media/image4.png"/><Relationship Id="rId10" Type="http://schemas.openxmlformats.org/officeDocument/2006/relationships/image" Target="../media/image21.jpg"/><Relationship Id="rId4" Type="http://schemas.openxmlformats.org/officeDocument/2006/relationships/image" Target="../media/image3.emf"/><Relationship Id="rId9" Type="http://schemas.openxmlformats.org/officeDocument/2006/relationships/image" Target="../media/image20.jpg"/></Relationships>
</file>

<file path=ppt/slides/_rels/slide3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oleObject" Target="../embeddings/oleObject1.bin"/><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3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emf"/><Relationship Id="rId9" Type="http://schemas.openxmlformats.org/officeDocument/2006/relationships/image" Target="../media/image8.png"/></Relationships>
</file>

<file path=ppt/slides/_rels/slide3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oleObject" Target="../embeddings/oleObject1.bin"/><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33.xml"/><Relationship Id="rId6" Type="http://schemas.openxmlformats.org/officeDocument/2006/relationships/image" Target="../media/image5.svg"/><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3.emf"/><Relationship Id="rId9" Type="http://schemas.openxmlformats.org/officeDocument/2006/relationships/image" Target="../media/image22.emf"/></Relationships>
</file>

<file path=ppt/slides/_rels/slide3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oleObject" Target="../embeddings/oleObject1.bin"/><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34.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emf"/><Relationship Id="rId9" Type="http://schemas.openxmlformats.org/officeDocument/2006/relationships/image" Target="../media/image8.png"/></Relationships>
</file>

<file path=ppt/slides/_rels/slide34.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hyperlink" Target="https://stats.oecd.org/" TargetMode="External"/><Relationship Id="rId3" Type="http://schemas.openxmlformats.org/officeDocument/2006/relationships/oleObject" Target="../embeddings/oleObject1.bin"/><Relationship Id="rId7" Type="http://schemas.openxmlformats.org/officeDocument/2006/relationships/image" Target="../media/image1.png"/><Relationship Id="rId12" Type="http://schemas.openxmlformats.org/officeDocument/2006/relationships/hyperlink" Target="https://www.imf.org/en/Data" TargetMode="External"/><Relationship Id="rId2" Type="http://schemas.openxmlformats.org/officeDocument/2006/relationships/slideLayout" Target="../slideLayouts/slideLayout2.xml"/><Relationship Id="rId1" Type="http://schemas.openxmlformats.org/officeDocument/2006/relationships/tags" Target="../tags/tag35.xml"/><Relationship Id="rId6" Type="http://schemas.openxmlformats.org/officeDocument/2006/relationships/image" Target="../media/image5.svg"/><Relationship Id="rId11" Type="http://schemas.openxmlformats.org/officeDocument/2006/relationships/hyperlink" Target="https://stats.wto.org/" TargetMode="External"/><Relationship Id="rId5" Type="http://schemas.openxmlformats.org/officeDocument/2006/relationships/image" Target="../media/image4.png"/><Relationship Id="rId10" Type="http://schemas.openxmlformats.org/officeDocument/2006/relationships/hyperlink" Target="https://ec.europa.eu/eurostat/home" TargetMode="External"/><Relationship Id="rId4" Type="http://schemas.openxmlformats.org/officeDocument/2006/relationships/image" Target="../media/image3.emf"/><Relationship Id="rId9" Type="http://schemas.openxmlformats.org/officeDocument/2006/relationships/hyperlink" Target="https://www.statista.com/" TargetMode="External"/><Relationship Id="rId14" Type="http://schemas.openxmlformats.org/officeDocument/2006/relationships/image" Target="../media/image8.png"/></Relationships>
</file>

<file path=ppt/slides/_rels/slide3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oleObject" Target="../embeddings/oleObject1.bin"/><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36.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emf"/><Relationship Id="rId9" Type="http://schemas.openxmlformats.org/officeDocument/2006/relationships/image" Target="../media/image8.png"/></Relationships>
</file>

<file path=ppt/slides/_rels/slide3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oleObject" Target="../embeddings/oleObject1.bin"/><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37.xml"/><Relationship Id="rId6" Type="http://schemas.openxmlformats.org/officeDocument/2006/relationships/image" Target="../media/image5.svg"/><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3.emf"/><Relationship Id="rId9" Type="http://schemas.openxmlformats.org/officeDocument/2006/relationships/image" Target="../media/image23.jpeg"/></Relationships>
</file>

<file path=ppt/slides/_rels/slide3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oleObject" Target="../embeddings/oleObject1.bin"/><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38.xml"/><Relationship Id="rId6" Type="http://schemas.openxmlformats.org/officeDocument/2006/relationships/image" Target="../media/image5.svg"/><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3.emf"/><Relationship Id="rId9" Type="http://schemas.openxmlformats.org/officeDocument/2006/relationships/image" Target="../media/image24.jpeg"/></Relationships>
</file>

<file path=ppt/slides/_rels/slide3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oleObject" Target="../embeddings/oleObject1.bin"/><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39.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emf"/><Relationship Id="rId9" Type="http://schemas.openxmlformats.org/officeDocument/2006/relationships/image" Target="../media/image8.png"/></Relationships>
</file>

<file path=ppt/slides/_rels/slide3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oleObject" Target="../embeddings/oleObject1.bin"/><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40.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emf"/><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oleObject" Target="../embeddings/oleObject1.bin"/><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5.svg"/><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3.emf"/><Relationship Id="rId9" Type="http://schemas.openxmlformats.org/officeDocument/2006/relationships/image" Target="../media/image9.emf"/></Relationships>
</file>

<file path=ppt/slides/_rels/slide4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oleObject" Target="../embeddings/oleObject1.bin"/><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41.xml"/><Relationship Id="rId6" Type="http://schemas.openxmlformats.org/officeDocument/2006/relationships/image" Target="../media/image5.svg"/><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3.emf"/><Relationship Id="rId9" Type="http://schemas.openxmlformats.org/officeDocument/2006/relationships/image" Target="../media/image25.png"/></Relationships>
</file>

<file path=ppt/slides/_rels/slide4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oleObject" Target="../embeddings/oleObject1.bin"/><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4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emf"/><Relationship Id="rId9" Type="http://schemas.openxmlformats.org/officeDocument/2006/relationships/image" Target="../media/image8.png"/></Relationships>
</file>

<file path=ppt/slides/_rels/slide4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oleObject" Target="../embeddings/oleObject1.bin"/><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43.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emf"/><Relationship Id="rId9" Type="http://schemas.openxmlformats.org/officeDocument/2006/relationships/image" Target="../media/image8.png"/></Relationships>
</file>

<file path=ppt/slides/_rels/slide4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oleObject" Target="../embeddings/oleObject1.bin"/><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44.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emf"/><Relationship Id="rId9" Type="http://schemas.openxmlformats.org/officeDocument/2006/relationships/image" Target="../media/image8.png"/></Relationships>
</file>

<file path=ppt/slides/_rels/slide4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oleObject" Target="../embeddings/oleObject1.bin"/><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45.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emf"/><Relationship Id="rId9" Type="http://schemas.openxmlformats.org/officeDocument/2006/relationships/image" Target="../media/image8.png"/></Relationships>
</file>

<file path=ppt/slides/_rels/slide4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oleObject" Target="../embeddings/oleObject1.bin"/><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46.xml"/><Relationship Id="rId6" Type="http://schemas.openxmlformats.org/officeDocument/2006/relationships/image" Target="../media/image5.svg"/><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3.emf"/><Relationship Id="rId9" Type="http://schemas.openxmlformats.org/officeDocument/2006/relationships/image" Target="../media/image7.jpeg"/></Relationships>
</file>

<file path=ppt/slides/_rels/slide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oleObject" Target="../embeddings/oleObject1.bin"/><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5.svg"/><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3.emf"/><Relationship Id="rId9"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oleObject" Target="../embeddings/oleObject1.bin"/><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5.svg"/><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3.emf"/><Relationship Id="rId9" Type="http://schemas.openxmlformats.org/officeDocument/2006/relationships/image" Target="../media/image11.png"/></Relationships>
</file>

<file path=ppt/slides/_rels/slide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oleObject" Target="../embeddings/oleObject1.bin"/><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5.svg"/><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3.emf"/><Relationship Id="rId9" Type="http://schemas.openxmlformats.org/officeDocument/2006/relationships/image" Target="../media/image12.png"/></Relationships>
</file>

<file path=ppt/slides/_rels/slide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oleObject" Target="../embeddings/oleObject1.bin"/><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image" Target="../media/image5.svg"/><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3.emf"/><Relationship Id="rId9" Type="http://schemas.openxmlformats.org/officeDocument/2006/relationships/image" Target="../media/image13.png"/></Relationships>
</file>

<file path=ppt/slides/_rels/slide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oleObject" Target="../embeddings/oleObject1.bin"/><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image" Target="../media/image5.svg"/><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3.emf"/><Relationship Id="rId9"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to 7" hidden="1">
            <a:extLst>
              <a:ext uri="{FF2B5EF4-FFF2-40B4-BE49-F238E27FC236}">
                <a16:creationId xmlns:a16="http://schemas.microsoft.com/office/drawing/2014/main" id="{408DB555-9C1F-4197-AF4E-889D4EFCBD9E}"/>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3" imgW="353" imgH="353" progId="TCLayout.ActiveDocument.1">
                  <p:embed/>
                </p:oleObj>
              </mc:Choice>
              <mc:Fallback>
                <p:oleObj name="Diapositiva de think-cell" r:id="rId3" imgW="353" imgH="353" progId="TCLayout.ActiveDocument.1">
                  <p:embed/>
                  <p:pic>
                    <p:nvPicPr>
                      <p:cNvPr id="8" name="Objeto 7" hidden="1">
                        <a:extLst>
                          <a:ext uri="{FF2B5EF4-FFF2-40B4-BE49-F238E27FC236}">
                            <a16:creationId xmlns:a16="http://schemas.microsoft.com/office/drawing/2014/main" id="{408DB555-9C1F-4197-AF4E-889D4EFCBD9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1" name="Gráfico 10">
            <a:extLst>
              <a:ext uri="{FF2B5EF4-FFF2-40B4-BE49-F238E27FC236}">
                <a16:creationId xmlns:a16="http://schemas.microsoft.com/office/drawing/2014/main" id="{BCCCF611-A250-47A1-8FE4-254BB8BC819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220" y="1499275"/>
            <a:ext cx="12514940" cy="45719"/>
          </a:xfrm>
          <a:prstGeom prst="rect">
            <a:avLst/>
          </a:prstGeom>
        </p:spPr>
      </p:pic>
      <p:sp>
        <p:nvSpPr>
          <p:cNvPr id="5" name="Título 1">
            <a:extLst>
              <a:ext uri="{FF2B5EF4-FFF2-40B4-BE49-F238E27FC236}">
                <a16:creationId xmlns:a16="http://schemas.microsoft.com/office/drawing/2014/main" id="{0A9CCC2D-14F6-4A84-B63A-60A72D5ACD2A}"/>
              </a:ext>
            </a:extLst>
          </p:cNvPr>
          <p:cNvSpPr txBox="1">
            <a:spLocks/>
          </p:cNvSpPr>
          <p:nvPr/>
        </p:nvSpPr>
        <p:spPr>
          <a:xfrm>
            <a:off x="960639" y="2850959"/>
            <a:ext cx="4047672" cy="1150160"/>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marR="5080" indent="3810" algn="ctr">
              <a:lnSpc>
                <a:spcPct val="80000"/>
              </a:lnSpc>
              <a:spcBef>
                <a:spcPts val="840"/>
              </a:spcBef>
            </a:pPr>
            <a:r>
              <a:rPr lang="en-GB" sz="3600" b="1" spc="-5" dirty="0">
                <a:solidFill>
                  <a:srgbClr val="7E7E7E"/>
                </a:solidFill>
                <a:latin typeface="Arial"/>
                <a:cs typeface="Arial"/>
              </a:rPr>
              <a:t>Economic &amp; </a:t>
            </a:r>
            <a:r>
              <a:rPr lang="en-GB" sz="3600" b="1" dirty="0">
                <a:solidFill>
                  <a:srgbClr val="7E7E7E"/>
                </a:solidFill>
                <a:latin typeface="Arial"/>
                <a:cs typeface="Arial"/>
              </a:rPr>
              <a:t> </a:t>
            </a:r>
            <a:r>
              <a:rPr lang="en-GB" sz="3600" b="1" spc="-10" dirty="0">
                <a:solidFill>
                  <a:srgbClr val="7E7E7E"/>
                </a:solidFill>
                <a:latin typeface="Arial"/>
                <a:cs typeface="Arial"/>
              </a:rPr>
              <a:t>Financial</a:t>
            </a:r>
            <a:r>
              <a:rPr lang="en-GB" sz="3600" b="1" spc="-45" dirty="0">
                <a:solidFill>
                  <a:srgbClr val="7E7E7E"/>
                </a:solidFill>
                <a:latin typeface="Arial"/>
                <a:cs typeface="Arial"/>
              </a:rPr>
              <a:t> </a:t>
            </a:r>
            <a:r>
              <a:rPr lang="en-GB" sz="3600" b="1" spc="-10" dirty="0">
                <a:solidFill>
                  <a:srgbClr val="7E7E7E"/>
                </a:solidFill>
                <a:latin typeface="Arial"/>
                <a:cs typeface="Arial"/>
              </a:rPr>
              <a:t>Plan</a:t>
            </a:r>
            <a:endParaRPr lang="en-GB" sz="3600" dirty="0">
              <a:latin typeface="Arial"/>
              <a:cs typeface="Arial"/>
            </a:endParaRPr>
          </a:p>
          <a:p>
            <a:pPr marL="3175" algn="ctr">
              <a:lnSpc>
                <a:spcPts val="1930"/>
              </a:lnSpc>
            </a:pPr>
            <a:r>
              <a:rPr lang="en-GB" sz="2400" spc="-5" dirty="0">
                <a:solidFill>
                  <a:srgbClr val="7E7E7E"/>
                </a:solidFill>
                <a:latin typeface="Calibri Light"/>
                <a:cs typeface="Calibri Light"/>
              </a:rPr>
              <a:t>Xavier</a:t>
            </a:r>
            <a:r>
              <a:rPr lang="en-GB" sz="2400" spc="-75" dirty="0">
                <a:solidFill>
                  <a:srgbClr val="7E7E7E"/>
                </a:solidFill>
                <a:latin typeface="Calibri Light"/>
                <a:cs typeface="Calibri Light"/>
              </a:rPr>
              <a:t> </a:t>
            </a:r>
            <a:r>
              <a:rPr lang="en-GB" sz="2400" spc="-10" dirty="0" err="1">
                <a:solidFill>
                  <a:srgbClr val="7E7E7E"/>
                </a:solidFill>
                <a:latin typeface="Calibri Light"/>
                <a:cs typeface="Calibri Light"/>
              </a:rPr>
              <a:t>Arola</a:t>
            </a:r>
            <a:endParaRPr lang="en-GB" sz="2400" dirty="0">
              <a:latin typeface="Calibri Light"/>
              <a:cs typeface="Calibri Light"/>
            </a:endParaRPr>
          </a:p>
        </p:txBody>
      </p:sp>
      <p:sp>
        <p:nvSpPr>
          <p:cNvPr id="7" name="Título 1">
            <a:extLst>
              <a:ext uri="{FF2B5EF4-FFF2-40B4-BE49-F238E27FC236}">
                <a16:creationId xmlns:a16="http://schemas.microsoft.com/office/drawing/2014/main" id="{CFA69862-AEC8-44C2-8F67-3EDD4CD638B9}"/>
              </a:ext>
            </a:extLst>
          </p:cNvPr>
          <p:cNvSpPr txBox="1">
            <a:spLocks/>
          </p:cNvSpPr>
          <p:nvPr/>
        </p:nvSpPr>
        <p:spPr>
          <a:xfrm>
            <a:off x="2590798" y="597564"/>
            <a:ext cx="6628732" cy="59680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err="1">
                <a:solidFill>
                  <a:srgbClr val="6A2926"/>
                </a:solidFill>
                <a:latin typeface="Arial"/>
                <a:cs typeface="Arial"/>
              </a:rPr>
              <a:t>Impuls</a:t>
            </a:r>
            <a:r>
              <a:rPr lang="en-GB" sz="2000" b="1" dirty="0">
                <a:solidFill>
                  <a:srgbClr val="6A2926"/>
                </a:solidFill>
                <a:latin typeface="Arial"/>
                <a:cs typeface="Arial"/>
              </a:rPr>
              <a:t> </a:t>
            </a:r>
            <a:r>
              <a:rPr lang="en-GB" sz="2000" b="1" err="1">
                <a:solidFill>
                  <a:srgbClr val="6A2926"/>
                </a:solidFill>
                <a:latin typeface="Arial"/>
                <a:cs typeface="Arial"/>
              </a:rPr>
              <a:t>AgriTech</a:t>
            </a:r>
            <a:r>
              <a:rPr lang="en-GB" sz="2000" b="1" dirty="0">
                <a:solidFill>
                  <a:srgbClr val="6A2926"/>
                </a:solidFill>
                <a:latin typeface="Arial"/>
                <a:cs typeface="Arial"/>
              </a:rPr>
              <a:t> 2025</a:t>
            </a:r>
            <a:endParaRPr lang="en-US">
              <a:ea typeface="Calibri Light"/>
              <a:cs typeface="Calibri Light"/>
            </a:endParaRPr>
          </a:p>
        </p:txBody>
      </p:sp>
      <p:pic>
        <p:nvPicPr>
          <p:cNvPr id="14" name="Immagine 14" descr="Immagine che contiene persona, oggetto, erba, occhiali&#10;&#10;Descrizione generata automaticamente">
            <a:extLst>
              <a:ext uri="{FF2B5EF4-FFF2-40B4-BE49-F238E27FC236}">
                <a16:creationId xmlns:a16="http://schemas.microsoft.com/office/drawing/2014/main" id="{C8338667-4E1B-4002-9EC2-E9124B649AB4}"/>
              </a:ext>
            </a:extLst>
          </p:cNvPr>
          <p:cNvPicPr>
            <a:picLocks noChangeAspect="1"/>
          </p:cNvPicPr>
          <p:nvPr/>
        </p:nvPicPr>
        <p:blipFill>
          <a:blip r:embed="rId7"/>
          <a:stretch>
            <a:fillRect/>
          </a:stretch>
        </p:blipFill>
        <p:spPr>
          <a:xfrm>
            <a:off x="6259432" y="2347912"/>
            <a:ext cx="5263340" cy="3389761"/>
          </a:xfrm>
          <a:prstGeom prst="rect">
            <a:avLst/>
          </a:prstGeom>
        </p:spPr>
      </p:pic>
      <p:pic>
        <p:nvPicPr>
          <p:cNvPr id="13" name="Picture 12" descr="A picture containing funnel chart&#10;&#10;Description automatically generated">
            <a:extLst>
              <a:ext uri="{FF2B5EF4-FFF2-40B4-BE49-F238E27FC236}">
                <a16:creationId xmlns:a16="http://schemas.microsoft.com/office/drawing/2014/main" id="{C303268B-B7E1-B56D-53D0-27051EE56B1C}"/>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31582" b="29412"/>
          <a:stretch/>
        </p:blipFill>
        <p:spPr bwMode="auto">
          <a:xfrm>
            <a:off x="666949" y="5126617"/>
            <a:ext cx="5265620" cy="1025232"/>
          </a:xfrm>
          <a:prstGeom prst="rect">
            <a:avLst/>
          </a:prstGeom>
          <a:ln>
            <a:noFill/>
          </a:ln>
          <a:extLst>
            <a:ext uri="{53640926-AAD7-44D8-BBD7-CCE9431645EC}">
              <a14:shadowObscured xmlns:a14="http://schemas.microsoft.com/office/drawing/2010/main"/>
            </a:ext>
          </a:extLst>
        </p:spPr>
      </p:pic>
      <p:sp>
        <p:nvSpPr>
          <p:cNvPr id="3" name="Rectangle 2">
            <a:extLst>
              <a:ext uri="{FF2B5EF4-FFF2-40B4-BE49-F238E27FC236}">
                <a16:creationId xmlns:a16="http://schemas.microsoft.com/office/drawing/2014/main" id="{51B8ED36-D56D-3058-7709-990AD96CC9D1}"/>
              </a:ext>
            </a:extLst>
          </p:cNvPr>
          <p:cNvSpPr/>
          <p:nvPr/>
        </p:nvSpPr>
        <p:spPr>
          <a:xfrm>
            <a:off x="669228" y="5231146"/>
            <a:ext cx="5426772" cy="87194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ES"/>
          </a:p>
        </p:txBody>
      </p:sp>
      <p:sp>
        <p:nvSpPr>
          <p:cNvPr id="4" name="TextBox 3">
            <a:extLst>
              <a:ext uri="{FF2B5EF4-FFF2-40B4-BE49-F238E27FC236}">
                <a16:creationId xmlns:a16="http://schemas.microsoft.com/office/drawing/2014/main" id="{052482CD-D58C-350C-5A2F-FE11D803DB82}"/>
              </a:ext>
            </a:extLst>
          </p:cNvPr>
          <p:cNvSpPr txBox="1"/>
          <p:nvPr/>
        </p:nvSpPr>
        <p:spPr>
          <a:xfrm>
            <a:off x="1288255" y="6150768"/>
            <a:ext cx="537210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err="1">
                <a:ea typeface="+mn-lt"/>
                <a:cs typeface="+mn-lt"/>
              </a:rPr>
              <a:t>Subvencionat</a:t>
            </a:r>
            <a:r>
              <a:rPr lang="en-US" sz="1400" dirty="0">
                <a:ea typeface="+mn-lt"/>
                <a:cs typeface="+mn-lt"/>
              </a:rPr>
              <a:t> pel </a:t>
            </a:r>
            <a:r>
              <a:rPr lang="en-US" sz="1400" dirty="0" err="1">
                <a:ea typeface="+mn-lt"/>
                <a:cs typeface="+mn-lt"/>
              </a:rPr>
              <a:t>Departament</a:t>
            </a:r>
            <a:r>
              <a:rPr lang="en-US" sz="1400" dirty="0">
                <a:ea typeface="+mn-lt"/>
                <a:cs typeface="+mn-lt"/>
              </a:rPr>
              <a:t> </a:t>
            </a:r>
            <a:r>
              <a:rPr lang="en-US" sz="1400" dirty="0" err="1">
                <a:ea typeface="+mn-lt"/>
                <a:cs typeface="+mn-lt"/>
              </a:rPr>
              <a:t>d'Empresa</a:t>
            </a:r>
            <a:r>
              <a:rPr lang="en-US" sz="1400" dirty="0">
                <a:ea typeface="+mn-lt"/>
                <a:cs typeface="+mn-lt"/>
              </a:rPr>
              <a:t> (</a:t>
            </a:r>
            <a:r>
              <a:rPr lang="en-US" sz="1400" b="1" dirty="0" err="1">
                <a:ea typeface="+mn-lt"/>
                <a:cs typeface="+mn-lt"/>
              </a:rPr>
              <a:t>Programa</a:t>
            </a:r>
            <a:r>
              <a:rPr lang="en-US" sz="1400" b="1" dirty="0">
                <a:ea typeface="+mn-lt"/>
                <a:cs typeface="+mn-lt"/>
              </a:rPr>
              <a:t> </a:t>
            </a:r>
            <a:endParaRPr lang="en-US" sz="1400" dirty="0">
              <a:ea typeface="+mn-lt"/>
              <a:cs typeface="+mn-lt"/>
            </a:endParaRPr>
          </a:p>
          <a:p>
            <a:r>
              <a:rPr lang="en-US" sz="1400" b="1" dirty="0">
                <a:ea typeface="+mn-lt"/>
                <a:cs typeface="+mn-lt"/>
              </a:rPr>
              <a:t>Primer)    </a:t>
            </a:r>
            <a:r>
              <a:rPr lang="en-US" sz="1400" dirty="0" err="1">
                <a:ea typeface="+mn-lt"/>
                <a:cs typeface="+mn-lt"/>
              </a:rPr>
              <a:t>i</a:t>
            </a:r>
            <a:r>
              <a:rPr lang="en-US" sz="1400" dirty="0">
                <a:ea typeface="+mn-lt"/>
                <a:cs typeface="+mn-lt"/>
              </a:rPr>
              <a:t> </a:t>
            </a:r>
            <a:r>
              <a:rPr lang="en-US" sz="1400" dirty="0" err="1">
                <a:ea typeface="+mn-lt"/>
                <a:cs typeface="+mn-lt"/>
              </a:rPr>
              <a:t>amb</a:t>
            </a:r>
            <a:r>
              <a:rPr lang="en-US" sz="1400" dirty="0">
                <a:ea typeface="+mn-lt"/>
                <a:cs typeface="+mn-lt"/>
              </a:rPr>
              <a:t> </a:t>
            </a:r>
            <a:r>
              <a:rPr lang="en-US" sz="1400" dirty="0" err="1">
                <a:ea typeface="+mn-lt"/>
                <a:cs typeface="+mn-lt"/>
              </a:rPr>
              <a:t>el</a:t>
            </a:r>
            <a:r>
              <a:rPr lang="en-US" sz="1400" dirty="0">
                <a:ea typeface="+mn-lt"/>
                <a:cs typeface="+mn-lt"/>
              </a:rPr>
              <a:t> </a:t>
            </a:r>
            <a:r>
              <a:rPr lang="en-US" sz="1400" dirty="0" err="1">
                <a:ea typeface="+mn-lt"/>
                <a:cs typeface="+mn-lt"/>
              </a:rPr>
              <a:t>cofinançament</a:t>
            </a:r>
            <a:r>
              <a:rPr lang="en-US" sz="1400" dirty="0">
                <a:ea typeface="+mn-lt"/>
                <a:cs typeface="+mn-lt"/>
              </a:rPr>
              <a:t> del Fons Social </a:t>
            </a:r>
            <a:r>
              <a:rPr lang="en-US" sz="1400" dirty="0" err="1">
                <a:ea typeface="+mn-lt"/>
                <a:cs typeface="+mn-lt"/>
              </a:rPr>
              <a:t>Europeu</a:t>
            </a:r>
            <a:r>
              <a:rPr lang="en-US" sz="1400" dirty="0">
                <a:ea typeface="+mn-lt"/>
                <a:cs typeface="+mn-lt"/>
              </a:rPr>
              <a:t> Plus</a:t>
            </a:r>
            <a:endParaRPr lang="en-US" dirty="0">
              <a:ea typeface="+mn-lt"/>
              <a:cs typeface="+mn-lt"/>
            </a:endParaRPr>
          </a:p>
        </p:txBody>
      </p:sp>
      <p:pic>
        <p:nvPicPr>
          <p:cNvPr id="6" name="Picture 5" descr="A green and white logo&#10;&#10;AI-generated content may be incorrect.">
            <a:extLst>
              <a:ext uri="{FF2B5EF4-FFF2-40B4-BE49-F238E27FC236}">
                <a16:creationId xmlns:a16="http://schemas.microsoft.com/office/drawing/2014/main" id="{B820975E-4CBF-364E-F62E-730DFBB77ACB}"/>
              </a:ext>
            </a:extLst>
          </p:cNvPr>
          <p:cNvPicPr>
            <a:picLocks noChangeAspect="1"/>
          </p:cNvPicPr>
          <p:nvPr/>
        </p:nvPicPr>
        <p:blipFill>
          <a:blip r:embed="rId9"/>
          <a:stretch>
            <a:fillRect/>
          </a:stretch>
        </p:blipFill>
        <p:spPr>
          <a:xfrm>
            <a:off x="918" y="-242027"/>
            <a:ext cx="1981200" cy="1962150"/>
          </a:xfrm>
          <a:prstGeom prst="rect">
            <a:avLst/>
          </a:prstGeom>
        </p:spPr>
      </p:pic>
    </p:spTree>
    <p:extLst>
      <p:ext uri="{BB962C8B-B14F-4D97-AF65-F5344CB8AC3E}">
        <p14:creationId xmlns:p14="http://schemas.microsoft.com/office/powerpoint/2010/main" val="20194478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o 1" hidden="1">
            <a:extLst>
              <a:ext uri="{FF2B5EF4-FFF2-40B4-BE49-F238E27FC236}">
                <a16:creationId xmlns:a16="http://schemas.microsoft.com/office/drawing/2014/main" id="{19B2D728-110A-434C-9EF3-41C4F57A124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3" imgW="353" imgH="353" progId="TCLayout.ActiveDocument.1">
                  <p:embed/>
                </p:oleObj>
              </mc:Choice>
              <mc:Fallback>
                <p:oleObj name="Diapositiva de think-cell" r:id="rId3" imgW="353" imgH="353" progId="TCLayout.ActiveDocument.1">
                  <p:embed/>
                  <p:pic>
                    <p:nvPicPr>
                      <p:cNvPr id="2" name="Objeto 1" hidden="1">
                        <a:extLst>
                          <a:ext uri="{FF2B5EF4-FFF2-40B4-BE49-F238E27FC236}">
                            <a16:creationId xmlns:a16="http://schemas.microsoft.com/office/drawing/2014/main" id="{19B2D728-110A-434C-9EF3-41C4F57A124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Título 1">
            <a:extLst>
              <a:ext uri="{FF2B5EF4-FFF2-40B4-BE49-F238E27FC236}">
                <a16:creationId xmlns:a16="http://schemas.microsoft.com/office/drawing/2014/main" id="{11626B29-A00A-4EC4-B849-DACF8BFCA82D}"/>
              </a:ext>
            </a:extLst>
          </p:cNvPr>
          <p:cNvSpPr txBox="1">
            <a:spLocks/>
          </p:cNvSpPr>
          <p:nvPr/>
        </p:nvSpPr>
        <p:spPr>
          <a:xfrm>
            <a:off x="332510" y="767859"/>
            <a:ext cx="9662039" cy="49800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dirty="0">
                <a:solidFill>
                  <a:schemeClr val="bg2">
                    <a:lumMod val="50000"/>
                  </a:schemeClr>
                </a:solidFill>
                <a:latin typeface="Arial" panose="020B0604020202020204" pitchFamily="34" charset="0"/>
                <a:cs typeface="Arial" panose="020B0604020202020204" pitchFamily="34" charset="0"/>
              </a:rPr>
              <a:t>Business Analysis: Breakeven Point</a:t>
            </a:r>
          </a:p>
        </p:txBody>
      </p:sp>
      <p:pic>
        <p:nvPicPr>
          <p:cNvPr id="5" name="Gráfico 4">
            <a:extLst>
              <a:ext uri="{FF2B5EF4-FFF2-40B4-BE49-F238E27FC236}">
                <a16:creationId xmlns:a16="http://schemas.microsoft.com/office/drawing/2014/main" id="{490A982C-AAC7-450E-B492-875224A5DCF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0" y="1267810"/>
            <a:ext cx="6096000" cy="45719"/>
          </a:xfrm>
          <a:prstGeom prst="rect">
            <a:avLst/>
          </a:prstGeom>
        </p:spPr>
      </p:pic>
      <p:pic>
        <p:nvPicPr>
          <p:cNvPr id="31" name="Imagen 30">
            <a:extLst>
              <a:ext uri="{FF2B5EF4-FFF2-40B4-BE49-F238E27FC236}">
                <a16:creationId xmlns:a16="http://schemas.microsoft.com/office/drawing/2014/main" id="{3B70946B-4731-417A-BEBC-B062F79B7DA9}"/>
              </a:ext>
            </a:extLst>
          </p:cNvPr>
          <p:cNvPicPr>
            <a:picLocks noChangeAspect="1"/>
          </p:cNvPicPr>
          <p:nvPr/>
        </p:nvPicPr>
        <p:blipFill>
          <a:blip r:embed="rId7"/>
          <a:stretch>
            <a:fillRect/>
          </a:stretch>
        </p:blipFill>
        <p:spPr>
          <a:xfrm>
            <a:off x="9985405" y="6261264"/>
            <a:ext cx="9144" cy="371857"/>
          </a:xfrm>
          <a:prstGeom prst="rect">
            <a:avLst/>
          </a:prstGeom>
        </p:spPr>
      </p:pic>
      <p:pic>
        <p:nvPicPr>
          <p:cNvPr id="34" name="Imagen 33">
            <a:extLst>
              <a:ext uri="{FF2B5EF4-FFF2-40B4-BE49-F238E27FC236}">
                <a16:creationId xmlns:a16="http://schemas.microsoft.com/office/drawing/2014/main" id="{27ADB61F-CE0F-49F7-A791-2B9D686C5589}"/>
              </a:ext>
            </a:extLst>
          </p:cNvPr>
          <p:cNvPicPr>
            <a:picLocks noChangeAspect="1"/>
          </p:cNvPicPr>
          <p:nvPr/>
        </p:nvPicPr>
        <p:blipFill>
          <a:blip r:embed="rId8"/>
          <a:stretch>
            <a:fillRect/>
          </a:stretch>
        </p:blipFill>
        <p:spPr>
          <a:xfrm>
            <a:off x="430832" y="6196510"/>
            <a:ext cx="1031529" cy="454108"/>
          </a:xfrm>
          <a:prstGeom prst="rect">
            <a:avLst/>
          </a:prstGeom>
        </p:spPr>
      </p:pic>
      <p:sp>
        <p:nvSpPr>
          <p:cNvPr id="10" name="CuadroTexto 18">
            <a:extLst>
              <a:ext uri="{FF2B5EF4-FFF2-40B4-BE49-F238E27FC236}">
                <a16:creationId xmlns:a16="http://schemas.microsoft.com/office/drawing/2014/main" id="{2164E1B2-C519-AC3A-471F-0954AE5D33E1}"/>
              </a:ext>
            </a:extLst>
          </p:cNvPr>
          <p:cNvSpPr txBox="1"/>
          <p:nvPr/>
        </p:nvSpPr>
        <p:spPr>
          <a:xfrm>
            <a:off x="9994549" y="6294567"/>
            <a:ext cx="3643604" cy="338554"/>
          </a:xfrm>
          <a:prstGeom prst="rect">
            <a:avLst/>
          </a:prstGeom>
          <a:noFill/>
        </p:spPr>
        <p:txBody>
          <a:bodyPr wrap="square" lIns="91440" tIns="45720" rIns="91440" bIns="45720" rtlCol="0" anchor="t">
            <a:spAutoFit/>
          </a:bodyPr>
          <a:lstStyle/>
          <a:p>
            <a:r>
              <a:rPr lang="en-US" sz="800" dirty="0">
                <a:solidFill>
                  <a:schemeClr val="bg2">
                    <a:lumMod val="75000"/>
                  </a:schemeClr>
                </a:solidFill>
                <a:latin typeface="Arial"/>
                <a:cs typeface="Arial"/>
              </a:rPr>
              <a:t>g-accelerator@global-business-school.org</a:t>
            </a:r>
          </a:p>
          <a:p>
            <a:r>
              <a:rPr lang="en-GB" sz="800" dirty="0">
                <a:solidFill>
                  <a:schemeClr val="bg2">
                    <a:lumMod val="75000"/>
                  </a:schemeClr>
                </a:solidFill>
                <a:latin typeface="Arial" panose="020B0604020202020204" pitchFamily="34" charset="0"/>
                <a:cs typeface="Arial" panose="020B0604020202020204" pitchFamily="34" charset="0"/>
              </a:rPr>
              <a:t>+34 930 086 588</a:t>
            </a:r>
          </a:p>
        </p:txBody>
      </p:sp>
      <p:pic>
        <p:nvPicPr>
          <p:cNvPr id="11" name="object 5">
            <a:extLst>
              <a:ext uri="{FF2B5EF4-FFF2-40B4-BE49-F238E27FC236}">
                <a16:creationId xmlns:a16="http://schemas.microsoft.com/office/drawing/2014/main" id="{9593F3E8-21AE-18C1-F3E5-2D850938E1A1}"/>
              </a:ext>
            </a:extLst>
          </p:cNvPr>
          <p:cNvPicPr/>
          <p:nvPr/>
        </p:nvPicPr>
        <p:blipFill>
          <a:blip r:embed="rId9" cstate="print"/>
          <a:stretch>
            <a:fillRect/>
          </a:stretch>
        </p:blipFill>
        <p:spPr>
          <a:xfrm>
            <a:off x="3288196" y="2663435"/>
            <a:ext cx="5615607" cy="3533075"/>
          </a:xfrm>
          <a:prstGeom prst="rect">
            <a:avLst/>
          </a:prstGeom>
        </p:spPr>
      </p:pic>
      <p:sp>
        <p:nvSpPr>
          <p:cNvPr id="12" name="object 6">
            <a:extLst>
              <a:ext uri="{FF2B5EF4-FFF2-40B4-BE49-F238E27FC236}">
                <a16:creationId xmlns:a16="http://schemas.microsoft.com/office/drawing/2014/main" id="{2047BA7B-7967-A780-3292-B277C60426C3}"/>
              </a:ext>
            </a:extLst>
          </p:cNvPr>
          <p:cNvSpPr txBox="1"/>
          <p:nvPr/>
        </p:nvSpPr>
        <p:spPr>
          <a:xfrm>
            <a:off x="840381" y="1543810"/>
            <a:ext cx="10726448" cy="720725"/>
          </a:xfrm>
          <a:prstGeom prst="rect">
            <a:avLst/>
          </a:prstGeom>
        </p:spPr>
        <p:txBody>
          <a:bodyPr vert="horz" wrap="square" lIns="0" tIns="53975" rIns="0" bIns="0" rtlCol="0">
            <a:spAutoFit/>
          </a:bodyPr>
          <a:lstStyle/>
          <a:p>
            <a:pPr marL="241300" marR="5080" indent="-228600">
              <a:lnSpc>
                <a:spcPts val="2590"/>
              </a:lnSpc>
              <a:spcBef>
                <a:spcPts val="425"/>
              </a:spcBef>
              <a:buFont typeface="Arial MT"/>
              <a:buChar char="•"/>
              <a:tabLst>
                <a:tab pos="241300" algn="l"/>
              </a:tabLst>
            </a:pPr>
            <a:r>
              <a:rPr sz="2400" spc="-5" dirty="0">
                <a:latin typeface="Calibri"/>
                <a:cs typeface="Calibri"/>
              </a:rPr>
              <a:t>It</a:t>
            </a:r>
            <a:r>
              <a:rPr sz="2400" spc="55" dirty="0">
                <a:latin typeface="Calibri"/>
                <a:cs typeface="Calibri"/>
              </a:rPr>
              <a:t> </a:t>
            </a:r>
            <a:r>
              <a:rPr sz="2400" spc="-15" dirty="0">
                <a:latin typeface="Calibri"/>
                <a:cs typeface="Calibri"/>
              </a:rPr>
              <a:t>shows</a:t>
            </a:r>
            <a:r>
              <a:rPr sz="2400" spc="50" dirty="0">
                <a:latin typeface="Calibri"/>
                <a:cs typeface="Calibri"/>
              </a:rPr>
              <a:t> </a:t>
            </a:r>
            <a:r>
              <a:rPr sz="2400" spc="-10" dirty="0">
                <a:latin typeface="Calibri"/>
                <a:cs typeface="Calibri"/>
              </a:rPr>
              <a:t>how</a:t>
            </a:r>
            <a:r>
              <a:rPr sz="2400" spc="60" dirty="0">
                <a:latin typeface="Calibri"/>
                <a:cs typeface="Calibri"/>
              </a:rPr>
              <a:t> </a:t>
            </a:r>
            <a:r>
              <a:rPr sz="2400" spc="-5" dirty="0">
                <a:latin typeface="Calibri"/>
                <a:cs typeface="Calibri"/>
              </a:rPr>
              <a:t>much</a:t>
            </a:r>
            <a:r>
              <a:rPr sz="2400" spc="55" dirty="0">
                <a:latin typeface="Calibri"/>
                <a:cs typeface="Calibri"/>
              </a:rPr>
              <a:t> </a:t>
            </a:r>
            <a:r>
              <a:rPr sz="2400" dirty="0">
                <a:latin typeface="Calibri"/>
                <a:cs typeface="Calibri"/>
              </a:rPr>
              <a:t>the</a:t>
            </a:r>
            <a:r>
              <a:rPr sz="2400" spc="40" dirty="0">
                <a:latin typeface="Calibri"/>
                <a:cs typeface="Calibri"/>
              </a:rPr>
              <a:t> </a:t>
            </a:r>
            <a:r>
              <a:rPr sz="2400" spc="-15" dirty="0">
                <a:latin typeface="Calibri"/>
                <a:cs typeface="Calibri"/>
              </a:rPr>
              <a:t>company</a:t>
            </a:r>
            <a:r>
              <a:rPr sz="2400" spc="60" dirty="0">
                <a:latin typeface="Calibri"/>
                <a:cs typeface="Calibri"/>
              </a:rPr>
              <a:t> </a:t>
            </a:r>
            <a:r>
              <a:rPr sz="2400" spc="-5" dirty="0">
                <a:latin typeface="Calibri"/>
                <a:cs typeface="Calibri"/>
              </a:rPr>
              <a:t>has</a:t>
            </a:r>
            <a:r>
              <a:rPr sz="2400" spc="55" dirty="0">
                <a:latin typeface="Calibri"/>
                <a:cs typeface="Calibri"/>
              </a:rPr>
              <a:t> </a:t>
            </a:r>
            <a:r>
              <a:rPr sz="2400" spc="-15" dirty="0">
                <a:latin typeface="Calibri"/>
                <a:cs typeface="Calibri"/>
              </a:rPr>
              <a:t>to</a:t>
            </a:r>
            <a:r>
              <a:rPr sz="2400" spc="50" dirty="0">
                <a:latin typeface="Calibri"/>
                <a:cs typeface="Calibri"/>
              </a:rPr>
              <a:t> </a:t>
            </a:r>
            <a:r>
              <a:rPr sz="2400" spc="-15" dirty="0">
                <a:latin typeface="Calibri"/>
                <a:cs typeface="Calibri"/>
              </a:rPr>
              <a:t>invoice</a:t>
            </a:r>
            <a:r>
              <a:rPr sz="2400" spc="55" dirty="0">
                <a:latin typeface="Calibri"/>
                <a:cs typeface="Calibri"/>
              </a:rPr>
              <a:t> </a:t>
            </a:r>
            <a:r>
              <a:rPr sz="2400" spc="-15" dirty="0">
                <a:latin typeface="Calibri"/>
                <a:cs typeface="Calibri"/>
              </a:rPr>
              <a:t>at</a:t>
            </a:r>
            <a:r>
              <a:rPr sz="2400" spc="55" dirty="0">
                <a:latin typeface="Calibri"/>
                <a:cs typeface="Calibri"/>
              </a:rPr>
              <a:t> </a:t>
            </a:r>
            <a:r>
              <a:rPr sz="2400" spc="-10" dirty="0">
                <a:latin typeface="Calibri"/>
                <a:cs typeface="Calibri"/>
              </a:rPr>
              <a:t>least</a:t>
            </a:r>
            <a:r>
              <a:rPr sz="2400" spc="60" dirty="0">
                <a:latin typeface="Calibri"/>
                <a:cs typeface="Calibri"/>
              </a:rPr>
              <a:t> </a:t>
            </a:r>
            <a:r>
              <a:rPr sz="2400" spc="-15" dirty="0">
                <a:latin typeface="Calibri"/>
                <a:cs typeface="Calibri"/>
              </a:rPr>
              <a:t>to</a:t>
            </a:r>
            <a:r>
              <a:rPr sz="2400" spc="35" dirty="0">
                <a:latin typeface="Calibri"/>
                <a:cs typeface="Calibri"/>
              </a:rPr>
              <a:t> </a:t>
            </a:r>
            <a:r>
              <a:rPr sz="2400" spc="-20" dirty="0">
                <a:latin typeface="Calibri"/>
                <a:cs typeface="Calibri"/>
              </a:rPr>
              <a:t>cover</a:t>
            </a:r>
            <a:r>
              <a:rPr sz="2400" spc="55" dirty="0">
                <a:latin typeface="Calibri"/>
                <a:cs typeface="Calibri"/>
              </a:rPr>
              <a:t> </a:t>
            </a:r>
            <a:r>
              <a:rPr sz="2400" dirty="0">
                <a:latin typeface="Calibri"/>
                <a:cs typeface="Calibri"/>
              </a:rPr>
              <a:t>all </a:t>
            </a:r>
            <a:r>
              <a:rPr sz="2400" spc="-525" dirty="0">
                <a:latin typeface="Calibri"/>
                <a:cs typeface="Calibri"/>
              </a:rPr>
              <a:t> </a:t>
            </a:r>
            <a:r>
              <a:rPr sz="2400" dirty="0">
                <a:latin typeface="Calibri"/>
                <a:cs typeface="Calibri"/>
              </a:rPr>
              <a:t>its</a:t>
            </a:r>
            <a:r>
              <a:rPr sz="2400" spc="-25" dirty="0">
                <a:latin typeface="Calibri"/>
                <a:cs typeface="Calibri"/>
              </a:rPr>
              <a:t> </a:t>
            </a:r>
            <a:r>
              <a:rPr sz="2400" spc="-5" dirty="0">
                <a:latin typeface="Calibri"/>
                <a:cs typeface="Calibri"/>
              </a:rPr>
              <a:t>expenses</a:t>
            </a:r>
            <a:r>
              <a:rPr sz="2400" spc="-10" dirty="0">
                <a:latin typeface="Calibri"/>
                <a:cs typeface="Calibri"/>
              </a:rPr>
              <a:t> </a:t>
            </a:r>
            <a:r>
              <a:rPr sz="2400" spc="-5" dirty="0">
                <a:latin typeface="Calibri"/>
                <a:cs typeface="Calibri"/>
              </a:rPr>
              <a:t>(both </a:t>
            </a:r>
            <a:r>
              <a:rPr sz="2400" spc="-15" dirty="0">
                <a:latin typeface="Calibri"/>
                <a:cs typeface="Calibri"/>
              </a:rPr>
              <a:t>fixed </a:t>
            </a:r>
            <a:r>
              <a:rPr sz="2400" spc="-5" dirty="0">
                <a:latin typeface="Calibri"/>
                <a:cs typeface="Calibri"/>
              </a:rPr>
              <a:t>and variable).</a:t>
            </a:r>
            <a:endParaRPr sz="2400" dirty="0">
              <a:latin typeface="Calibri"/>
              <a:cs typeface="Calibri"/>
            </a:endParaRPr>
          </a:p>
        </p:txBody>
      </p:sp>
      <p:pic>
        <p:nvPicPr>
          <p:cNvPr id="7" name="Picture 6" descr="A green and white logo&#10;&#10;AI-generated content may be incorrect.">
            <a:extLst>
              <a:ext uri="{FF2B5EF4-FFF2-40B4-BE49-F238E27FC236}">
                <a16:creationId xmlns:a16="http://schemas.microsoft.com/office/drawing/2014/main" id="{FD01A112-1D96-2D71-CAFA-B3DC42A22171}"/>
              </a:ext>
            </a:extLst>
          </p:cNvPr>
          <p:cNvPicPr>
            <a:picLocks noChangeAspect="1"/>
          </p:cNvPicPr>
          <p:nvPr/>
        </p:nvPicPr>
        <p:blipFill>
          <a:blip r:embed="rId10"/>
          <a:stretch>
            <a:fillRect/>
          </a:stretch>
        </p:blipFill>
        <p:spPr>
          <a:xfrm>
            <a:off x="10207322" y="-239"/>
            <a:ext cx="1981200" cy="1962150"/>
          </a:xfrm>
          <a:prstGeom prst="rect">
            <a:avLst/>
          </a:prstGeom>
        </p:spPr>
      </p:pic>
    </p:spTree>
    <p:extLst>
      <p:ext uri="{BB962C8B-B14F-4D97-AF65-F5344CB8AC3E}">
        <p14:creationId xmlns:p14="http://schemas.microsoft.com/office/powerpoint/2010/main" val="20589904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o 1" hidden="1">
            <a:extLst>
              <a:ext uri="{FF2B5EF4-FFF2-40B4-BE49-F238E27FC236}">
                <a16:creationId xmlns:a16="http://schemas.microsoft.com/office/drawing/2014/main" id="{19B2D728-110A-434C-9EF3-41C4F57A124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3" imgW="353" imgH="353" progId="TCLayout.ActiveDocument.1">
                  <p:embed/>
                </p:oleObj>
              </mc:Choice>
              <mc:Fallback>
                <p:oleObj name="Diapositiva de think-cell" r:id="rId3" imgW="353" imgH="353" progId="TCLayout.ActiveDocument.1">
                  <p:embed/>
                  <p:pic>
                    <p:nvPicPr>
                      <p:cNvPr id="2" name="Objeto 1" hidden="1">
                        <a:extLst>
                          <a:ext uri="{FF2B5EF4-FFF2-40B4-BE49-F238E27FC236}">
                            <a16:creationId xmlns:a16="http://schemas.microsoft.com/office/drawing/2014/main" id="{19B2D728-110A-434C-9EF3-41C4F57A124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Título 1">
            <a:extLst>
              <a:ext uri="{FF2B5EF4-FFF2-40B4-BE49-F238E27FC236}">
                <a16:creationId xmlns:a16="http://schemas.microsoft.com/office/drawing/2014/main" id="{11626B29-A00A-4EC4-B849-DACF8BFCA82D}"/>
              </a:ext>
            </a:extLst>
          </p:cNvPr>
          <p:cNvSpPr txBox="1">
            <a:spLocks/>
          </p:cNvSpPr>
          <p:nvPr/>
        </p:nvSpPr>
        <p:spPr>
          <a:xfrm>
            <a:off x="332510" y="682549"/>
            <a:ext cx="9662039" cy="58331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dirty="0">
                <a:solidFill>
                  <a:schemeClr val="bg2">
                    <a:lumMod val="50000"/>
                  </a:schemeClr>
                </a:solidFill>
                <a:latin typeface="Arial" panose="020B0604020202020204" pitchFamily="34" charset="0"/>
                <a:cs typeface="Arial" panose="020B0604020202020204" pitchFamily="34" charset="0"/>
              </a:rPr>
              <a:t>Treasury Account</a:t>
            </a:r>
          </a:p>
        </p:txBody>
      </p:sp>
      <p:pic>
        <p:nvPicPr>
          <p:cNvPr id="5" name="Gráfico 4">
            <a:extLst>
              <a:ext uri="{FF2B5EF4-FFF2-40B4-BE49-F238E27FC236}">
                <a16:creationId xmlns:a16="http://schemas.microsoft.com/office/drawing/2014/main" id="{490A982C-AAC7-450E-B492-875224A5DCF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0" y="1267810"/>
            <a:ext cx="6096000" cy="45719"/>
          </a:xfrm>
          <a:prstGeom prst="rect">
            <a:avLst/>
          </a:prstGeom>
        </p:spPr>
      </p:pic>
      <p:pic>
        <p:nvPicPr>
          <p:cNvPr id="31" name="Imagen 30">
            <a:extLst>
              <a:ext uri="{FF2B5EF4-FFF2-40B4-BE49-F238E27FC236}">
                <a16:creationId xmlns:a16="http://schemas.microsoft.com/office/drawing/2014/main" id="{3B70946B-4731-417A-BEBC-B062F79B7DA9}"/>
              </a:ext>
            </a:extLst>
          </p:cNvPr>
          <p:cNvPicPr>
            <a:picLocks noChangeAspect="1"/>
          </p:cNvPicPr>
          <p:nvPr/>
        </p:nvPicPr>
        <p:blipFill>
          <a:blip r:embed="rId7"/>
          <a:stretch>
            <a:fillRect/>
          </a:stretch>
        </p:blipFill>
        <p:spPr>
          <a:xfrm>
            <a:off x="9985405" y="6261264"/>
            <a:ext cx="9144" cy="371857"/>
          </a:xfrm>
          <a:prstGeom prst="rect">
            <a:avLst/>
          </a:prstGeom>
        </p:spPr>
      </p:pic>
      <p:pic>
        <p:nvPicPr>
          <p:cNvPr id="34" name="Imagen 33">
            <a:extLst>
              <a:ext uri="{FF2B5EF4-FFF2-40B4-BE49-F238E27FC236}">
                <a16:creationId xmlns:a16="http://schemas.microsoft.com/office/drawing/2014/main" id="{27ADB61F-CE0F-49F7-A791-2B9D686C5589}"/>
              </a:ext>
            </a:extLst>
          </p:cNvPr>
          <p:cNvPicPr>
            <a:picLocks noChangeAspect="1"/>
          </p:cNvPicPr>
          <p:nvPr/>
        </p:nvPicPr>
        <p:blipFill>
          <a:blip r:embed="rId8"/>
          <a:stretch>
            <a:fillRect/>
          </a:stretch>
        </p:blipFill>
        <p:spPr>
          <a:xfrm>
            <a:off x="430832" y="6196510"/>
            <a:ext cx="1031529" cy="454108"/>
          </a:xfrm>
          <a:prstGeom prst="rect">
            <a:avLst/>
          </a:prstGeom>
        </p:spPr>
      </p:pic>
      <p:sp>
        <p:nvSpPr>
          <p:cNvPr id="10" name="CuadroTexto 18">
            <a:extLst>
              <a:ext uri="{FF2B5EF4-FFF2-40B4-BE49-F238E27FC236}">
                <a16:creationId xmlns:a16="http://schemas.microsoft.com/office/drawing/2014/main" id="{2164E1B2-C519-AC3A-471F-0954AE5D33E1}"/>
              </a:ext>
            </a:extLst>
          </p:cNvPr>
          <p:cNvSpPr txBox="1"/>
          <p:nvPr/>
        </p:nvSpPr>
        <p:spPr>
          <a:xfrm>
            <a:off x="9994549" y="6294567"/>
            <a:ext cx="3643604" cy="338554"/>
          </a:xfrm>
          <a:prstGeom prst="rect">
            <a:avLst/>
          </a:prstGeom>
          <a:noFill/>
        </p:spPr>
        <p:txBody>
          <a:bodyPr wrap="square" lIns="91440" tIns="45720" rIns="91440" bIns="45720" rtlCol="0" anchor="t">
            <a:spAutoFit/>
          </a:bodyPr>
          <a:lstStyle/>
          <a:p>
            <a:r>
              <a:rPr lang="en-US" sz="800" dirty="0">
                <a:solidFill>
                  <a:schemeClr val="bg2">
                    <a:lumMod val="75000"/>
                  </a:schemeClr>
                </a:solidFill>
                <a:latin typeface="Arial"/>
                <a:cs typeface="Arial"/>
              </a:rPr>
              <a:t>g-accelerator@global-business-school.org</a:t>
            </a:r>
          </a:p>
          <a:p>
            <a:r>
              <a:rPr lang="en-GB" sz="800" dirty="0">
                <a:solidFill>
                  <a:schemeClr val="bg2">
                    <a:lumMod val="75000"/>
                  </a:schemeClr>
                </a:solidFill>
                <a:latin typeface="Arial" panose="020B0604020202020204" pitchFamily="34" charset="0"/>
                <a:cs typeface="Arial" panose="020B0604020202020204" pitchFamily="34" charset="0"/>
              </a:rPr>
              <a:t>+34 930 086 588</a:t>
            </a:r>
          </a:p>
        </p:txBody>
      </p:sp>
      <p:sp>
        <p:nvSpPr>
          <p:cNvPr id="11" name="object 5">
            <a:extLst>
              <a:ext uri="{FF2B5EF4-FFF2-40B4-BE49-F238E27FC236}">
                <a16:creationId xmlns:a16="http://schemas.microsoft.com/office/drawing/2014/main" id="{70117D83-A621-7B53-D307-25BB7E2067D0}"/>
              </a:ext>
            </a:extLst>
          </p:cNvPr>
          <p:cNvSpPr txBox="1">
            <a:spLocks/>
          </p:cNvSpPr>
          <p:nvPr/>
        </p:nvSpPr>
        <p:spPr>
          <a:xfrm>
            <a:off x="606884" y="1675640"/>
            <a:ext cx="7027418" cy="4853123"/>
          </a:xfrm>
          <a:prstGeom prst="rect">
            <a:avLst/>
          </a:prstGeom>
        </p:spPr>
        <p:txBody>
          <a:bodyPr vert="horz" wrap="square" lIns="0" tIns="1270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41300" indent="-228600" algn="just">
              <a:lnSpc>
                <a:spcPct val="150000"/>
              </a:lnSpc>
              <a:spcBef>
                <a:spcPts val="409"/>
              </a:spcBef>
              <a:buFont typeface="Arial MT"/>
              <a:buChar char="•"/>
              <a:tabLst>
                <a:tab pos="240665" algn="l"/>
                <a:tab pos="241300" algn="l"/>
              </a:tabLst>
            </a:pPr>
            <a:r>
              <a:rPr lang="en-GB" sz="1700" spc="-5" dirty="0">
                <a:latin typeface="Calibri" panose="020F0502020204030204" pitchFamily="34" charset="0"/>
                <a:cs typeface="Calibri" panose="020F0502020204030204" pitchFamily="34" charset="0"/>
              </a:rPr>
              <a:t>It</a:t>
            </a:r>
            <a:r>
              <a:rPr lang="en-GB" sz="1700" spc="-10" dirty="0">
                <a:latin typeface="Calibri" panose="020F0502020204030204" pitchFamily="34" charset="0"/>
                <a:cs typeface="Calibri" panose="020F0502020204030204" pitchFamily="34" charset="0"/>
              </a:rPr>
              <a:t> </a:t>
            </a:r>
            <a:r>
              <a:rPr lang="en-GB" sz="1700" spc="-20" dirty="0">
                <a:latin typeface="Calibri" panose="020F0502020204030204" pitchFamily="34" charset="0"/>
                <a:cs typeface="Calibri" panose="020F0502020204030204" pitchFamily="34" charset="0"/>
              </a:rPr>
              <a:t>gathers</a:t>
            </a:r>
            <a:r>
              <a:rPr lang="en-GB" sz="1700" spc="20" dirty="0">
                <a:latin typeface="Calibri" panose="020F0502020204030204" pitchFamily="34" charset="0"/>
                <a:cs typeface="Calibri" panose="020F0502020204030204" pitchFamily="34" charset="0"/>
              </a:rPr>
              <a:t> </a:t>
            </a:r>
            <a:r>
              <a:rPr lang="en-GB" sz="1700" spc="-5" dirty="0">
                <a:latin typeface="Calibri" panose="020F0502020204030204" pitchFamily="34" charset="0"/>
                <a:cs typeface="Calibri" panose="020F0502020204030204" pitchFamily="34" charset="0"/>
              </a:rPr>
              <a:t>the</a:t>
            </a:r>
            <a:r>
              <a:rPr lang="en-GB" sz="1700" spc="5" dirty="0">
                <a:latin typeface="Calibri" panose="020F0502020204030204" pitchFamily="34" charset="0"/>
                <a:cs typeface="Calibri" panose="020F0502020204030204" pitchFamily="34" charset="0"/>
              </a:rPr>
              <a:t> </a:t>
            </a:r>
            <a:r>
              <a:rPr lang="en-GB" sz="1700" spc="-10" dirty="0">
                <a:latin typeface="Calibri" panose="020F0502020204030204" pitchFamily="34" charset="0"/>
                <a:cs typeface="Calibri" panose="020F0502020204030204" pitchFamily="34" charset="0"/>
              </a:rPr>
              <a:t>collections</a:t>
            </a:r>
            <a:r>
              <a:rPr lang="en-GB" sz="1700" spc="10" dirty="0">
                <a:latin typeface="Calibri" panose="020F0502020204030204" pitchFamily="34" charset="0"/>
                <a:cs typeface="Calibri" panose="020F0502020204030204" pitchFamily="34" charset="0"/>
              </a:rPr>
              <a:t> </a:t>
            </a:r>
            <a:r>
              <a:rPr lang="en-GB" sz="1700" spc="-5" dirty="0">
                <a:latin typeface="Calibri" panose="020F0502020204030204" pitchFamily="34" charset="0"/>
                <a:cs typeface="Calibri" panose="020F0502020204030204" pitchFamily="34" charset="0"/>
              </a:rPr>
              <a:t>and</a:t>
            </a:r>
            <a:r>
              <a:rPr lang="en-GB" sz="1700" dirty="0">
                <a:latin typeface="Calibri" panose="020F0502020204030204" pitchFamily="34" charset="0"/>
                <a:cs typeface="Calibri" panose="020F0502020204030204" pitchFamily="34" charset="0"/>
              </a:rPr>
              <a:t> </a:t>
            </a:r>
            <a:r>
              <a:rPr lang="en-GB" sz="1700" spc="-10" dirty="0">
                <a:latin typeface="Calibri" panose="020F0502020204030204" pitchFamily="34" charset="0"/>
                <a:cs typeface="Calibri" panose="020F0502020204030204" pitchFamily="34" charset="0"/>
              </a:rPr>
              <a:t>payments</a:t>
            </a:r>
            <a:r>
              <a:rPr lang="en-GB" sz="1700" spc="10" dirty="0">
                <a:latin typeface="Calibri" panose="020F0502020204030204" pitchFamily="34" charset="0"/>
                <a:cs typeface="Calibri" panose="020F0502020204030204" pitchFamily="34" charset="0"/>
              </a:rPr>
              <a:t> </a:t>
            </a:r>
            <a:r>
              <a:rPr lang="en-GB" sz="1700" spc="-5" dirty="0">
                <a:latin typeface="Calibri" panose="020F0502020204030204" pitchFamily="34" charset="0"/>
                <a:cs typeface="Calibri" panose="020F0502020204030204" pitchFamily="34" charset="0"/>
              </a:rPr>
              <a:t>of</a:t>
            </a:r>
            <a:r>
              <a:rPr lang="en-GB" sz="1700" dirty="0">
                <a:latin typeface="Calibri" panose="020F0502020204030204" pitchFamily="34" charset="0"/>
                <a:cs typeface="Calibri" panose="020F0502020204030204" pitchFamily="34" charset="0"/>
              </a:rPr>
              <a:t> </a:t>
            </a:r>
            <a:r>
              <a:rPr lang="en-GB" sz="1700" spc="-5" dirty="0">
                <a:latin typeface="Calibri" panose="020F0502020204030204" pitchFamily="34" charset="0"/>
                <a:cs typeface="Calibri" panose="020F0502020204030204" pitchFamily="34" charset="0"/>
              </a:rPr>
              <a:t>the</a:t>
            </a:r>
            <a:r>
              <a:rPr lang="en-GB" sz="1700" spc="10" dirty="0">
                <a:latin typeface="Calibri" panose="020F0502020204030204" pitchFamily="34" charset="0"/>
                <a:cs typeface="Calibri" panose="020F0502020204030204" pitchFamily="34" charset="0"/>
              </a:rPr>
              <a:t> </a:t>
            </a:r>
            <a:r>
              <a:rPr lang="en-GB" sz="1700" spc="-25" dirty="0">
                <a:latin typeface="Calibri" panose="020F0502020204030204" pitchFamily="34" charset="0"/>
                <a:cs typeface="Calibri" panose="020F0502020204030204" pitchFamily="34" charset="0"/>
              </a:rPr>
              <a:t>company.</a:t>
            </a:r>
            <a:endParaRPr lang="en-GB" sz="1700" dirty="0">
              <a:latin typeface="Calibri" panose="020F0502020204030204" pitchFamily="34" charset="0"/>
              <a:cs typeface="Calibri" panose="020F0502020204030204" pitchFamily="34" charset="0"/>
            </a:endParaRPr>
          </a:p>
          <a:p>
            <a:pPr marL="241300" marR="6350" indent="-229235" algn="just">
              <a:lnSpc>
                <a:spcPct val="150000"/>
              </a:lnSpc>
              <a:spcBef>
                <a:spcPts val="994"/>
              </a:spcBef>
              <a:buFont typeface="Arial MT"/>
              <a:buChar char="•"/>
              <a:tabLst>
                <a:tab pos="295910" algn="l"/>
                <a:tab pos="296545" algn="l"/>
              </a:tabLst>
            </a:pPr>
            <a:r>
              <a:rPr lang="en-GB" sz="1700" dirty="0">
                <a:latin typeface="Calibri" panose="020F0502020204030204" pitchFamily="34" charset="0"/>
                <a:cs typeface="Calibri" panose="020F0502020204030204" pitchFamily="34" charset="0"/>
              </a:rPr>
              <a:t>	</a:t>
            </a:r>
            <a:r>
              <a:rPr lang="en-GB" sz="1700" spc="-5" dirty="0">
                <a:latin typeface="Calibri" panose="020F0502020204030204" pitchFamily="34" charset="0"/>
                <a:cs typeface="Calibri" panose="020F0502020204030204" pitchFamily="34" charset="0"/>
              </a:rPr>
              <a:t>It</a:t>
            </a:r>
            <a:r>
              <a:rPr lang="en-GB" sz="1700" spc="350" dirty="0">
                <a:latin typeface="Calibri" panose="020F0502020204030204" pitchFamily="34" charset="0"/>
                <a:cs typeface="Calibri" panose="020F0502020204030204" pitchFamily="34" charset="0"/>
              </a:rPr>
              <a:t> </a:t>
            </a:r>
            <a:r>
              <a:rPr lang="en-GB" sz="1700" spc="-5" dirty="0">
                <a:latin typeface="Calibri" panose="020F0502020204030204" pitchFamily="34" charset="0"/>
                <a:cs typeface="Calibri" panose="020F0502020204030204" pitchFamily="34" charset="0"/>
              </a:rPr>
              <a:t>is</a:t>
            </a:r>
            <a:r>
              <a:rPr lang="en-GB" sz="1700" spc="350" dirty="0">
                <a:latin typeface="Calibri" panose="020F0502020204030204" pitchFamily="34" charset="0"/>
                <a:cs typeface="Calibri" panose="020F0502020204030204" pitchFamily="34" charset="0"/>
              </a:rPr>
              <a:t> </a:t>
            </a:r>
            <a:r>
              <a:rPr lang="en-GB" sz="1700" spc="-15" dirty="0">
                <a:latin typeface="Calibri" panose="020F0502020204030204" pitchFamily="34" charset="0"/>
                <a:cs typeface="Calibri" panose="020F0502020204030204" pitchFamily="34" charset="0"/>
              </a:rPr>
              <a:t>formed</a:t>
            </a:r>
            <a:r>
              <a:rPr lang="en-GB" sz="1700" spc="360" dirty="0">
                <a:latin typeface="Calibri" panose="020F0502020204030204" pitchFamily="34" charset="0"/>
                <a:cs typeface="Calibri" panose="020F0502020204030204" pitchFamily="34" charset="0"/>
              </a:rPr>
              <a:t> </a:t>
            </a:r>
            <a:r>
              <a:rPr lang="en-GB" sz="1700" spc="-15" dirty="0">
                <a:latin typeface="Calibri" panose="020F0502020204030204" pitchFamily="34" charset="0"/>
                <a:cs typeface="Calibri" panose="020F0502020204030204" pitchFamily="34" charset="0"/>
              </a:rPr>
              <a:t>by</a:t>
            </a:r>
            <a:r>
              <a:rPr lang="en-GB" sz="1700" spc="360" dirty="0">
                <a:latin typeface="Calibri" panose="020F0502020204030204" pitchFamily="34" charset="0"/>
                <a:cs typeface="Calibri" panose="020F0502020204030204" pitchFamily="34" charset="0"/>
              </a:rPr>
              <a:t> </a:t>
            </a:r>
            <a:r>
              <a:rPr lang="en-GB" sz="1700" b="1" spc="-5" dirty="0">
                <a:latin typeface="Calibri" panose="020F0502020204030204" pitchFamily="34" charset="0"/>
                <a:cs typeface="Calibri" panose="020F0502020204030204" pitchFamily="34" charset="0"/>
              </a:rPr>
              <a:t>Cash</a:t>
            </a:r>
            <a:r>
              <a:rPr lang="en-GB" sz="1700" b="1" spc="360" dirty="0">
                <a:latin typeface="Calibri" panose="020F0502020204030204" pitchFamily="34" charset="0"/>
                <a:cs typeface="Calibri" panose="020F0502020204030204" pitchFamily="34" charset="0"/>
              </a:rPr>
              <a:t> </a:t>
            </a:r>
            <a:r>
              <a:rPr lang="en-GB" sz="1700" b="1" spc="-25" dirty="0">
                <a:latin typeface="Calibri" panose="020F0502020204030204" pitchFamily="34" charset="0"/>
                <a:cs typeface="Calibri" panose="020F0502020204030204" pitchFamily="34" charset="0"/>
              </a:rPr>
              <a:t>money,</a:t>
            </a:r>
            <a:r>
              <a:rPr lang="en-GB" sz="1700" b="1" spc="365" dirty="0">
                <a:latin typeface="Calibri" panose="020F0502020204030204" pitchFamily="34" charset="0"/>
                <a:cs typeface="Calibri" panose="020F0502020204030204" pitchFamily="34" charset="0"/>
              </a:rPr>
              <a:t> </a:t>
            </a:r>
            <a:r>
              <a:rPr lang="en-GB" sz="1700" b="1" spc="-10" dirty="0">
                <a:latin typeface="Calibri" panose="020F0502020204030204" pitchFamily="34" charset="0"/>
                <a:cs typeface="Calibri" panose="020F0502020204030204" pitchFamily="34" charset="0"/>
              </a:rPr>
              <a:t>Money</a:t>
            </a:r>
            <a:r>
              <a:rPr lang="en-GB" sz="1700" b="1" spc="365" dirty="0">
                <a:latin typeface="Calibri" panose="020F0502020204030204" pitchFamily="34" charset="0"/>
                <a:cs typeface="Calibri" panose="020F0502020204030204" pitchFamily="34" charset="0"/>
              </a:rPr>
              <a:t> </a:t>
            </a:r>
            <a:r>
              <a:rPr lang="en-GB" sz="1700" b="1" spc="-5" dirty="0">
                <a:latin typeface="Calibri" panose="020F0502020204030204" pitchFamily="34" charset="0"/>
                <a:cs typeface="Calibri" panose="020F0502020204030204" pitchFamily="34" charset="0"/>
              </a:rPr>
              <a:t>in</a:t>
            </a:r>
            <a:r>
              <a:rPr lang="en-GB" sz="1700" b="1" spc="355" dirty="0">
                <a:latin typeface="Calibri" panose="020F0502020204030204" pitchFamily="34" charset="0"/>
                <a:cs typeface="Calibri" panose="020F0502020204030204" pitchFamily="34" charset="0"/>
              </a:rPr>
              <a:t> </a:t>
            </a:r>
            <a:r>
              <a:rPr lang="en-GB" sz="1700" b="1" spc="-5" dirty="0">
                <a:latin typeface="Calibri" panose="020F0502020204030204" pitchFamily="34" charset="0"/>
                <a:cs typeface="Calibri" panose="020F0502020204030204" pitchFamily="34" charset="0"/>
              </a:rPr>
              <a:t>bank</a:t>
            </a:r>
            <a:r>
              <a:rPr lang="en-GB" sz="1700" b="1" spc="360" dirty="0">
                <a:latin typeface="Calibri" panose="020F0502020204030204" pitchFamily="34" charset="0"/>
                <a:cs typeface="Calibri" panose="020F0502020204030204" pitchFamily="34" charset="0"/>
              </a:rPr>
              <a:t> </a:t>
            </a:r>
            <a:r>
              <a:rPr lang="en-GB" sz="1700" b="1" spc="-5" dirty="0">
                <a:latin typeface="Calibri" panose="020F0502020204030204" pitchFamily="34" charset="0"/>
                <a:cs typeface="Calibri" panose="020F0502020204030204" pitchFamily="34" charset="0"/>
              </a:rPr>
              <a:t>accounts </a:t>
            </a:r>
            <a:r>
              <a:rPr lang="en-GB" sz="1700" b="1" spc="-415" dirty="0">
                <a:latin typeface="Calibri" panose="020F0502020204030204" pitchFamily="34" charset="0"/>
                <a:cs typeface="Calibri" panose="020F0502020204030204" pitchFamily="34" charset="0"/>
              </a:rPr>
              <a:t> </a:t>
            </a:r>
            <a:r>
              <a:rPr lang="en-GB" sz="1700" b="1" spc="-5" dirty="0">
                <a:latin typeface="Calibri" panose="020F0502020204030204" pitchFamily="34" charset="0"/>
                <a:cs typeface="Calibri" panose="020F0502020204030204" pitchFamily="34" charset="0"/>
              </a:rPr>
              <a:t>and </a:t>
            </a:r>
            <a:r>
              <a:rPr lang="en-GB" sz="1700" b="1" spc="-10" dirty="0">
                <a:latin typeface="Calibri" panose="020F0502020204030204" pitchFamily="34" charset="0"/>
                <a:cs typeface="Calibri" panose="020F0502020204030204" pitchFamily="34" charset="0"/>
              </a:rPr>
              <a:t>temporary</a:t>
            </a:r>
            <a:r>
              <a:rPr lang="en-GB" sz="1700" b="1" spc="10" dirty="0">
                <a:latin typeface="Calibri" panose="020F0502020204030204" pitchFamily="34" charset="0"/>
                <a:cs typeface="Calibri" panose="020F0502020204030204" pitchFamily="34" charset="0"/>
              </a:rPr>
              <a:t> </a:t>
            </a:r>
            <a:r>
              <a:rPr lang="en-GB" sz="1700" b="1" spc="-5" dirty="0">
                <a:latin typeface="Calibri" panose="020F0502020204030204" pitchFamily="34" charset="0"/>
                <a:cs typeface="Calibri" panose="020F0502020204030204" pitchFamily="34" charset="0"/>
              </a:rPr>
              <a:t>financial</a:t>
            </a:r>
            <a:r>
              <a:rPr lang="en-GB" sz="1700" b="1" dirty="0">
                <a:latin typeface="Calibri" panose="020F0502020204030204" pitchFamily="34" charset="0"/>
                <a:cs typeface="Calibri" panose="020F0502020204030204" pitchFamily="34" charset="0"/>
              </a:rPr>
              <a:t> </a:t>
            </a:r>
            <a:r>
              <a:rPr lang="en-GB" sz="1700" b="1" spc="-10" dirty="0">
                <a:latin typeface="Calibri" panose="020F0502020204030204" pitchFamily="34" charset="0"/>
                <a:cs typeface="Calibri" panose="020F0502020204030204" pitchFamily="34" charset="0"/>
              </a:rPr>
              <a:t>investment</a:t>
            </a:r>
            <a:r>
              <a:rPr lang="en-GB" sz="1700" spc="-10" dirty="0">
                <a:latin typeface="Calibri" panose="020F0502020204030204" pitchFamily="34" charset="0"/>
                <a:cs typeface="Calibri" panose="020F0502020204030204" pitchFamily="34" charset="0"/>
              </a:rPr>
              <a:t>.</a:t>
            </a:r>
            <a:endParaRPr lang="en-GB" sz="1700" dirty="0">
              <a:latin typeface="Calibri" panose="020F0502020204030204" pitchFamily="34" charset="0"/>
              <a:cs typeface="Calibri" panose="020F0502020204030204" pitchFamily="34" charset="0"/>
            </a:endParaRPr>
          </a:p>
          <a:p>
            <a:pPr marL="241300" indent="-228600" algn="just">
              <a:lnSpc>
                <a:spcPct val="150000"/>
              </a:lnSpc>
              <a:spcBef>
                <a:spcPts val="315"/>
              </a:spcBef>
              <a:buFont typeface="Arial MT"/>
              <a:buChar char="•"/>
              <a:tabLst>
                <a:tab pos="240665" algn="l"/>
                <a:tab pos="241300" algn="l"/>
              </a:tabLst>
            </a:pPr>
            <a:r>
              <a:rPr lang="en-GB" sz="1700" spc="-15" dirty="0">
                <a:latin typeface="Calibri" panose="020F0502020204030204" pitchFamily="34" charset="0"/>
                <a:cs typeface="Calibri" panose="020F0502020204030204" pitchFamily="34" charset="0"/>
              </a:rPr>
              <a:t>Payment</a:t>
            </a:r>
            <a:r>
              <a:rPr lang="en-GB" sz="1700" spc="-10" dirty="0">
                <a:latin typeface="Calibri" panose="020F0502020204030204" pitchFamily="34" charset="0"/>
                <a:cs typeface="Calibri" panose="020F0502020204030204" pitchFamily="34" charset="0"/>
              </a:rPr>
              <a:t> </a:t>
            </a:r>
            <a:r>
              <a:rPr lang="en-GB" sz="1700" spc="-40" dirty="0">
                <a:latin typeface="Calibri" panose="020F0502020204030204" pitchFamily="34" charset="0"/>
                <a:cs typeface="Calibri" panose="020F0502020204030204" pitchFamily="34" charset="0"/>
              </a:rPr>
              <a:t>Terms</a:t>
            </a:r>
            <a:r>
              <a:rPr lang="en-GB" sz="1700" spc="10" dirty="0">
                <a:latin typeface="Calibri" panose="020F0502020204030204" pitchFamily="34" charset="0"/>
                <a:cs typeface="Calibri" panose="020F0502020204030204" pitchFamily="34" charset="0"/>
              </a:rPr>
              <a:t> </a:t>
            </a:r>
            <a:r>
              <a:rPr lang="en-GB" sz="1700" spc="-15" dirty="0">
                <a:latin typeface="Calibri" panose="020F0502020204030204" pitchFamily="34" charset="0"/>
                <a:cs typeface="Calibri" panose="020F0502020204030204" pitchFamily="34" charset="0"/>
              </a:rPr>
              <a:t>are</a:t>
            </a:r>
            <a:r>
              <a:rPr lang="en-GB" sz="1700" spc="10" dirty="0">
                <a:latin typeface="Calibri" panose="020F0502020204030204" pitchFamily="34" charset="0"/>
                <a:cs typeface="Calibri" panose="020F0502020204030204" pitchFamily="34" charset="0"/>
              </a:rPr>
              <a:t> </a:t>
            </a:r>
            <a:r>
              <a:rPr lang="en-GB" sz="1700" spc="-5" dirty="0">
                <a:latin typeface="Calibri" panose="020F0502020204030204" pitchFamily="34" charset="0"/>
                <a:cs typeface="Calibri" panose="020F0502020204030204" pitchFamily="34" charset="0"/>
              </a:rPr>
              <a:t>a </a:t>
            </a:r>
            <a:r>
              <a:rPr lang="en-GB" sz="1700" spc="-30" dirty="0">
                <a:latin typeface="Calibri" panose="020F0502020204030204" pitchFamily="34" charset="0"/>
                <a:cs typeface="Calibri" panose="020F0502020204030204" pitchFamily="34" charset="0"/>
              </a:rPr>
              <a:t>key</a:t>
            </a:r>
            <a:r>
              <a:rPr lang="en-GB" sz="1700" dirty="0">
                <a:latin typeface="Calibri" panose="020F0502020204030204" pitchFamily="34" charset="0"/>
                <a:cs typeface="Calibri" panose="020F0502020204030204" pitchFamily="34" charset="0"/>
              </a:rPr>
              <a:t> </a:t>
            </a:r>
            <a:r>
              <a:rPr lang="en-GB" sz="1700" spc="-10" dirty="0">
                <a:latin typeface="Calibri" panose="020F0502020204030204" pitchFamily="34" charset="0"/>
                <a:cs typeface="Calibri" panose="020F0502020204030204" pitchFamily="34" charset="0"/>
              </a:rPr>
              <a:t>element</a:t>
            </a:r>
            <a:r>
              <a:rPr lang="en-GB" sz="1700" spc="15" dirty="0">
                <a:latin typeface="Calibri" panose="020F0502020204030204" pitchFamily="34" charset="0"/>
                <a:cs typeface="Calibri" panose="020F0502020204030204" pitchFamily="34" charset="0"/>
              </a:rPr>
              <a:t> </a:t>
            </a:r>
            <a:r>
              <a:rPr lang="en-GB" sz="1700" spc="-15" dirty="0">
                <a:latin typeface="Calibri" panose="020F0502020204030204" pitchFamily="34" charset="0"/>
                <a:cs typeface="Calibri" panose="020F0502020204030204" pitchFamily="34" charset="0"/>
              </a:rPr>
              <a:t>to</a:t>
            </a:r>
            <a:r>
              <a:rPr lang="en-GB" sz="1700" dirty="0">
                <a:latin typeface="Calibri" panose="020F0502020204030204" pitchFamily="34" charset="0"/>
                <a:cs typeface="Calibri" panose="020F0502020204030204" pitchFamily="34" charset="0"/>
              </a:rPr>
              <a:t> </a:t>
            </a:r>
            <a:r>
              <a:rPr lang="en-GB" sz="1700" spc="-10" dirty="0">
                <a:latin typeface="Calibri" panose="020F0502020204030204" pitchFamily="34" charset="0"/>
                <a:cs typeface="Calibri" panose="020F0502020204030204" pitchFamily="34" charset="0"/>
              </a:rPr>
              <a:t>build</a:t>
            </a:r>
            <a:r>
              <a:rPr lang="en-GB" sz="1700" spc="10" dirty="0">
                <a:latin typeface="Calibri" panose="020F0502020204030204" pitchFamily="34" charset="0"/>
                <a:cs typeface="Calibri" panose="020F0502020204030204" pitchFamily="34" charset="0"/>
              </a:rPr>
              <a:t> </a:t>
            </a:r>
            <a:r>
              <a:rPr lang="en-GB" sz="1700" spc="-5" dirty="0">
                <a:latin typeface="Calibri" panose="020F0502020204030204" pitchFamily="34" charset="0"/>
                <a:cs typeface="Calibri" panose="020F0502020204030204" pitchFamily="34" charset="0"/>
              </a:rPr>
              <a:t>this</a:t>
            </a:r>
            <a:r>
              <a:rPr lang="en-GB" sz="1700" spc="10" dirty="0">
                <a:latin typeface="Calibri" panose="020F0502020204030204" pitchFamily="34" charset="0"/>
                <a:cs typeface="Calibri" panose="020F0502020204030204" pitchFamily="34" charset="0"/>
              </a:rPr>
              <a:t> </a:t>
            </a:r>
            <a:r>
              <a:rPr lang="en-GB" sz="1700" spc="-15" dirty="0">
                <a:latin typeface="Calibri" panose="020F0502020204030204" pitchFamily="34" charset="0"/>
                <a:cs typeface="Calibri" panose="020F0502020204030204" pitchFamily="34" charset="0"/>
              </a:rPr>
              <a:t>statement.</a:t>
            </a:r>
            <a:endParaRPr lang="en-GB" sz="1700" dirty="0">
              <a:latin typeface="Calibri" panose="020F0502020204030204" pitchFamily="34" charset="0"/>
              <a:cs typeface="Calibri" panose="020F0502020204030204" pitchFamily="34" charset="0"/>
            </a:endParaRPr>
          </a:p>
          <a:p>
            <a:pPr marL="241300" marR="5080" indent="-229235" algn="just">
              <a:lnSpc>
                <a:spcPct val="150000"/>
              </a:lnSpc>
              <a:spcBef>
                <a:spcPts val="1005"/>
              </a:spcBef>
              <a:buFont typeface="Arial MT"/>
              <a:buChar char="•"/>
              <a:tabLst>
                <a:tab pos="240665" algn="l"/>
                <a:tab pos="241300" algn="l"/>
              </a:tabLst>
            </a:pPr>
            <a:r>
              <a:rPr lang="en-GB" sz="1700" spc="-10" dirty="0">
                <a:latin typeface="Calibri" panose="020F0502020204030204" pitchFamily="34" charset="0"/>
                <a:cs typeface="Calibri" panose="020F0502020204030204" pitchFamily="34" charset="0"/>
              </a:rPr>
              <a:t>Incomes/Payments</a:t>
            </a:r>
            <a:r>
              <a:rPr lang="en-GB" sz="1700" spc="30" dirty="0">
                <a:latin typeface="Calibri" panose="020F0502020204030204" pitchFamily="34" charset="0"/>
                <a:cs typeface="Calibri" panose="020F0502020204030204" pitchFamily="34" charset="0"/>
              </a:rPr>
              <a:t> </a:t>
            </a:r>
            <a:r>
              <a:rPr lang="en-GB" sz="1700" spc="-15" dirty="0">
                <a:latin typeface="Calibri" panose="020F0502020204030204" pitchFamily="34" charset="0"/>
                <a:cs typeface="Calibri" panose="020F0502020204030204" pitchFamily="34" charset="0"/>
              </a:rPr>
              <a:t>are</a:t>
            </a:r>
            <a:r>
              <a:rPr lang="en-GB" sz="1700" spc="20" dirty="0">
                <a:latin typeface="Calibri" panose="020F0502020204030204" pitchFamily="34" charset="0"/>
                <a:cs typeface="Calibri" panose="020F0502020204030204" pitchFamily="34" charset="0"/>
              </a:rPr>
              <a:t> </a:t>
            </a:r>
            <a:r>
              <a:rPr lang="en-GB" sz="1700" spc="-15" dirty="0">
                <a:latin typeface="Calibri" panose="020F0502020204030204" pitchFamily="34" charset="0"/>
                <a:cs typeface="Calibri" panose="020F0502020204030204" pitchFamily="34" charset="0"/>
              </a:rPr>
              <a:t>linked</a:t>
            </a:r>
            <a:r>
              <a:rPr lang="en-GB" sz="1700" spc="30" dirty="0">
                <a:latin typeface="Calibri" panose="020F0502020204030204" pitchFamily="34" charset="0"/>
                <a:cs typeface="Calibri" panose="020F0502020204030204" pitchFamily="34" charset="0"/>
              </a:rPr>
              <a:t> </a:t>
            </a:r>
            <a:r>
              <a:rPr lang="en-GB" sz="1700" spc="-15" dirty="0">
                <a:latin typeface="Calibri" panose="020F0502020204030204" pitchFamily="34" charset="0"/>
                <a:cs typeface="Calibri" panose="020F0502020204030204" pitchFamily="34" charset="0"/>
              </a:rPr>
              <a:t>to</a:t>
            </a:r>
            <a:r>
              <a:rPr lang="en-GB" sz="1700" spc="25" dirty="0">
                <a:latin typeface="Calibri" panose="020F0502020204030204" pitchFamily="34" charset="0"/>
                <a:cs typeface="Calibri" panose="020F0502020204030204" pitchFamily="34" charset="0"/>
              </a:rPr>
              <a:t> </a:t>
            </a:r>
            <a:r>
              <a:rPr lang="en-GB" sz="1700" spc="-10" dirty="0">
                <a:latin typeface="Calibri" panose="020F0502020204030204" pitchFamily="34" charset="0"/>
                <a:cs typeface="Calibri" panose="020F0502020204030204" pitchFamily="34" charset="0"/>
              </a:rPr>
              <a:t>Collection/Payments,</a:t>
            </a:r>
            <a:r>
              <a:rPr lang="en-GB" sz="1700" spc="25" dirty="0">
                <a:latin typeface="Calibri" panose="020F0502020204030204" pitchFamily="34" charset="0"/>
                <a:cs typeface="Calibri" panose="020F0502020204030204" pitchFamily="34" charset="0"/>
              </a:rPr>
              <a:t> </a:t>
            </a:r>
            <a:r>
              <a:rPr lang="en-GB" sz="1700" spc="-10" dirty="0">
                <a:latin typeface="Calibri" panose="020F0502020204030204" pitchFamily="34" charset="0"/>
                <a:cs typeface="Calibri" panose="020F0502020204030204" pitchFamily="34" charset="0"/>
              </a:rPr>
              <a:t>but </a:t>
            </a:r>
            <a:r>
              <a:rPr lang="en-GB" sz="1700" spc="-415" dirty="0">
                <a:latin typeface="Calibri" panose="020F0502020204030204" pitchFamily="34" charset="0"/>
                <a:cs typeface="Calibri" panose="020F0502020204030204" pitchFamily="34" charset="0"/>
              </a:rPr>
              <a:t> </a:t>
            </a:r>
            <a:r>
              <a:rPr lang="en-GB" sz="1700" spc="-5" dirty="0">
                <a:latin typeface="Calibri" panose="020F0502020204030204" pitchFamily="34" charset="0"/>
                <a:cs typeface="Calibri" panose="020F0502020204030204" pitchFamily="34" charset="0"/>
              </a:rPr>
              <a:t>they</a:t>
            </a:r>
            <a:r>
              <a:rPr lang="en-GB" sz="1700" dirty="0">
                <a:latin typeface="Calibri" panose="020F0502020204030204" pitchFamily="34" charset="0"/>
                <a:cs typeface="Calibri" panose="020F0502020204030204" pitchFamily="34" charset="0"/>
              </a:rPr>
              <a:t> </a:t>
            </a:r>
            <a:r>
              <a:rPr lang="en-GB" sz="1700" spc="-10" dirty="0">
                <a:latin typeface="Calibri" panose="020F0502020204030204" pitchFamily="34" charset="0"/>
                <a:cs typeface="Calibri" panose="020F0502020204030204" pitchFamily="34" charset="0"/>
              </a:rPr>
              <a:t>not</a:t>
            </a:r>
            <a:r>
              <a:rPr lang="en-GB" sz="1700" dirty="0">
                <a:latin typeface="Calibri" panose="020F0502020204030204" pitchFamily="34" charset="0"/>
                <a:cs typeface="Calibri" panose="020F0502020204030204" pitchFamily="34" charset="0"/>
              </a:rPr>
              <a:t> </a:t>
            </a:r>
            <a:r>
              <a:rPr lang="en-GB" sz="1700" spc="-5" dirty="0">
                <a:latin typeface="Calibri" panose="020F0502020204030204" pitchFamily="34" charset="0"/>
                <a:cs typeface="Calibri" panose="020F0502020204030204" pitchFamily="34" charset="0"/>
              </a:rPr>
              <a:t>necessarily</a:t>
            </a:r>
            <a:r>
              <a:rPr lang="en-GB" sz="1700" spc="10" dirty="0">
                <a:latin typeface="Calibri" panose="020F0502020204030204" pitchFamily="34" charset="0"/>
                <a:cs typeface="Calibri" panose="020F0502020204030204" pitchFamily="34" charset="0"/>
              </a:rPr>
              <a:t> </a:t>
            </a:r>
            <a:r>
              <a:rPr lang="en-GB" sz="1700" spc="-10" dirty="0">
                <a:latin typeface="Calibri" panose="020F0502020204030204" pitchFamily="34" charset="0"/>
                <a:cs typeface="Calibri" panose="020F0502020204030204" pitchFamily="34" charset="0"/>
              </a:rPr>
              <a:t>coincide.</a:t>
            </a:r>
            <a:endParaRPr lang="en-GB" sz="1700" dirty="0">
              <a:latin typeface="Calibri" panose="020F0502020204030204" pitchFamily="34" charset="0"/>
              <a:cs typeface="Calibri" panose="020F0502020204030204" pitchFamily="34" charset="0"/>
            </a:endParaRPr>
          </a:p>
          <a:p>
            <a:pPr marL="241300" indent="-228600" algn="just">
              <a:lnSpc>
                <a:spcPct val="150000"/>
              </a:lnSpc>
              <a:buFont typeface="Arial MT"/>
              <a:buChar char="•"/>
              <a:tabLst>
                <a:tab pos="241300" algn="l"/>
              </a:tabLst>
            </a:pPr>
            <a:r>
              <a:rPr lang="en-GB" sz="1700" b="1" spc="-10" dirty="0">
                <a:latin typeface="Calibri" panose="020F0502020204030204" pitchFamily="34" charset="0"/>
                <a:cs typeface="Calibri" panose="020F0502020204030204" pitchFamily="34" charset="0"/>
              </a:rPr>
              <a:t>What</a:t>
            </a:r>
            <a:r>
              <a:rPr lang="en-GB" sz="1700" b="1" spc="5" dirty="0">
                <a:latin typeface="Calibri" panose="020F0502020204030204" pitchFamily="34" charset="0"/>
                <a:cs typeface="Calibri" panose="020F0502020204030204" pitchFamily="34" charset="0"/>
              </a:rPr>
              <a:t> </a:t>
            </a:r>
            <a:r>
              <a:rPr lang="en-GB" sz="1700" b="1" spc="-5" dirty="0">
                <a:latin typeface="Calibri" panose="020F0502020204030204" pitchFamily="34" charset="0"/>
                <a:cs typeface="Calibri" panose="020F0502020204030204" pitchFamily="34" charset="0"/>
              </a:rPr>
              <a:t>happens</a:t>
            </a:r>
            <a:r>
              <a:rPr lang="en-GB" sz="1700" b="1" spc="25" dirty="0">
                <a:latin typeface="Calibri" panose="020F0502020204030204" pitchFamily="34" charset="0"/>
                <a:cs typeface="Calibri" panose="020F0502020204030204" pitchFamily="34" charset="0"/>
              </a:rPr>
              <a:t> </a:t>
            </a:r>
            <a:r>
              <a:rPr lang="en-GB" sz="1700" b="1" spc="-5" dirty="0">
                <a:latin typeface="Calibri" panose="020F0502020204030204" pitchFamily="34" charset="0"/>
                <a:cs typeface="Calibri" panose="020F0502020204030204" pitchFamily="34" charset="0"/>
              </a:rPr>
              <a:t>if the</a:t>
            </a:r>
            <a:r>
              <a:rPr lang="en-GB" sz="1700" b="1" spc="25" dirty="0">
                <a:latin typeface="Calibri" panose="020F0502020204030204" pitchFamily="34" charset="0"/>
                <a:cs typeface="Calibri" panose="020F0502020204030204" pitchFamily="34" charset="0"/>
              </a:rPr>
              <a:t> </a:t>
            </a:r>
            <a:r>
              <a:rPr lang="en-GB" sz="1700" b="1" spc="-5" dirty="0">
                <a:latin typeface="Calibri" panose="020F0502020204030204" pitchFamily="34" charset="0"/>
                <a:cs typeface="Calibri" panose="020F0502020204030204" pitchFamily="34" charset="0"/>
              </a:rPr>
              <a:t>Final </a:t>
            </a:r>
            <a:r>
              <a:rPr lang="en-GB" sz="1700" b="1" spc="-20" dirty="0">
                <a:latin typeface="Calibri" panose="020F0502020204030204" pitchFamily="34" charset="0"/>
                <a:cs typeface="Calibri" panose="020F0502020204030204" pitchFamily="34" charset="0"/>
              </a:rPr>
              <a:t>Treasury</a:t>
            </a:r>
            <a:r>
              <a:rPr lang="en-GB" sz="1700" b="1" spc="15" dirty="0">
                <a:latin typeface="Calibri" panose="020F0502020204030204" pitchFamily="34" charset="0"/>
                <a:cs typeface="Calibri" panose="020F0502020204030204" pitchFamily="34" charset="0"/>
              </a:rPr>
              <a:t> </a:t>
            </a:r>
            <a:r>
              <a:rPr lang="en-GB" sz="1700" b="1" spc="-5" dirty="0">
                <a:latin typeface="Calibri" panose="020F0502020204030204" pitchFamily="34" charset="0"/>
                <a:cs typeface="Calibri" panose="020F0502020204030204" pitchFamily="34" charset="0"/>
              </a:rPr>
              <a:t>Balance</a:t>
            </a:r>
            <a:r>
              <a:rPr lang="en-GB" sz="1700" b="1" spc="10" dirty="0">
                <a:latin typeface="Calibri" panose="020F0502020204030204" pitchFamily="34" charset="0"/>
                <a:cs typeface="Calibri" panose="020F0502020204030204" pitchFamily="34" charset="0"/>
              </a:rPr>
              <a:t> </a:t>
            </a:r>
            <a:r>
              <a:rPr lang="en-GB" sz="1700" b="1" spc="-5" dirty="0">
                <a:latin typeface="Calibri" panose="020F0502020204030204" pitchFamily="34" charset="0"/>
                <a:cs typeface="Calibri" panose="020F0502020204030204" pitchFamily="34" charset="0"/>
              </a:rPr>
              <a:t>is</a:t>
            </a:r>
            <a:r>
              <a:rPr lang="en-GB" sz="1700" b="1" spc="-10" dirty="0">
                <a:latin typeface="Calibri" panose="020F0502020204030204" pitchFamily="34" charset="0"/>
                <a:cs typeface="Calibri" panose="020F0502020204030204" pitchFamily="34" charset="0"/>
              </a:rPr>
              <a:t> Negative?</a:t>
            </a:r>
            <a:endParaRPr lang="en-GB" sz="1700" dirty="0">
              <a:latin typeface="Calibri" panose="020F0502020204030204" pitchFamily="34" charset="0"/>
              <a:cs typeface="Calibri" panose="020F0502020204030204" pitchFamily="34" charset="0"/>
            </a:endParaRPr>
          </a:p>
          <a:p>
            <a:pPr marL="698500" lvl="1" indent="-228600" algn="just">
              <a:lnSpc>
                <a:spcPct val="150000"/>
              </a:lnSpc>
              <a:buFont typeface="Arial MT"/>
              <a:buChar char="•"/>
              <a:tabLst>
                <a:tab pos="698500" algn="l"/>
              </a:tabLst>
            </a:pPr>
            <a:r>
              <a:rPr lang="en-GB" sz="1700" spc="-5" dirty="0">
                <a:latin typeface="Calibri" panose="020F0502020204030204" pitchFamily="34" charset="0"/>
                <a:cs typeface="Calibri" panose="020F0502020204030204" pitchFamily="34" charset="0"/>
              </a:rPr>
              <a:t>Liquidity</a:t>
            </a:r>
            <a:r>
              <a:rPr lang="en-GB" sz="1700" spc="-15" dirty="0">
                <a:latin typeface="Calibri" panose="020F0502020204030204" pitchFamily="34" charset="0"/>
                <a:cs typeface="Calibri" panose="020F0502020204030204" pitchFamily="34" charset="0"/>
              </a:rPr>
              <a:t> </a:t>
            </a:r>
            <a:r>
              <a:rPr lang="en-GB" sz="1700" spc="-10" dirty="0">
                <a:latin typeface="Calibri" panose="020F0502020204030204" pitchFamily="34" charset="0"/>
                <a:cs typeface="Calibri" panose="020F0502020204030204" pitchFamily="34" charset="0"/>
              </a:rPr>
              <a:t>Problems</a:t>
            </a:r>
            <a:endParaRPr lang="en-GB" sz="1700" dirty="0">
              <a:latin typeface="Calibri" panose="020F0502020204030204" pitchFamily="34" charset="0"/>
              <a:cs typeface="Calibri" panose="020F0502020204030204" pitchFamily="34" charset="0"/>
            </a:endParaRPr>
          </a:p>
          <a:p>
            <a:pPr marL="698500" marR="5080" lvl="1" indent="-229235" algn="just">
              <a:lnSpc>
                <a:spcPct val="150000"/>
              </a:lnSpc>
              <a:spcBef>
                <a:spcPts val="595"/>
              </a:spcBef>
              <a:buFont typeface="Arial MT"/>
              <a:buChar char="•"/>
              <a:tabLst>
                <a:tab pos="698500" algn="l"/>
              </a:tabLst>
            </a:pPr>
            <a:r>
              <a:rPr lang="en-GB" sz="1700" spc="-40" dirty="0">
                <a:latin typeface="Calibri" panose="020F0502020204030204" pitchFamily="34" charset="0"/>
                <a:cs typeface="Calibri" panose="020F0502020204030204" pitchFamily="34" charset="0"/>
              </a:rPr>
              <a:t>We</a:t>
            </a:r>
            <a:r>
              <a:rPr lang="en-GB" sz="1700" spc="-35" dirty="0">
                <a:latin typeface="Calibri" panose="020F0502020204030204" pitchFamily="34" charset="0"/>
                <a:cs typeface="Calibri" panose="020F0502020204030204" pitchFamily="34" charset="0"/>
              </a:rPr>
              <a:t> </a:t>
            </a:r>
            <a:r>
              <a:rPr lang="en-GB" sz="1700" spc="-15" dirty="0">
                <a:latin typeface="Calibri" panose="020F0502020204030204" pitchFamily="34" charset="0"/>
                <a:cs typeface="Calibri" panose="020F0502020204030204" pitchFamily="34" charset="0"/>
              </a:rPr>
              <a:t>must</a:t>
            </a:r>
            <a:r>
              <a:rPr lang="en-GB" sz="1700" spc="-10" dirty="0">
                <a:latin typeface="Calibri" panose="020F0502020204030204" pitchFamily="34" charset="0"/>
                <a:cs typeface="Calibri" panose="020F0502020204030204" pitchFamily="34" charset="0"/>
              </a:rPr>
              <a:t> </a:t>
            </a:r>
            <a:r>
              <a:rPr lang="en-GB" sz="1700" spc="-5" dirty="0">
                <a:latin typeface="Calibri" panose="020F0502020204030204" pitchFamily="34" charset="0"/>
                <a:cs typeface="Calibri" panose="020F0502020204030204" pitchFamily="34" charset="0"/>
              </a:rPr>
              <a:t>analyse</a:t>
            </a:r>
            <a:r>
              <a:rPr lang="en-GB" sz="1700" dirty="0">
                <a:latin typeface="Calibri" panose="020F0502020204030204" pitchFamily="34" charset="0"/>
                <a:cs typeface="Calibri" panose="020F0502020204030204" pitchFamily="34" charset="0"/>
              </a:rPr>
              <a:t> </a:t>
            </a:r>
            <a:r>
              <a:rPr lang="en-GB" sz="1700" spc="-10" dirty="0">
                <a:latin typeface="Calibri" panose="020F0502020204030204" pitchFamily="34" charset="0"/>
                <a:cs typeface="Calibri" panose="020F0502020204030204" pitchFamily="34" charset="0"/>
              </a:rPr>
              <a:t>where</a:t>
            </a:r>
            <a:r>
              <a:rPr lang="en-GB" sz="1700" spc="-5" dirty="0">
                <a:latin typeface="Calibri" panose="020F0502020204030204" pitchFamily="34" charset="0"/>
                <a:cs typeface="Calibri" panose="020F0502020204030204" pitchFamily="34" charset="0"/>
              </a:rPr>
              <a:t> it</a:t>
            </a:r>
            <a:r>
              <a:rPr lang="en-GB" sz="1700" dirty="0">
                <a:latin typeface="Calibri" panose="020F0502020204030204" pitchFamily="34" charset="0"/>
                <a:cs typeface="Calibri" panose="020F0502020204030204" pitchFamily="34" charset="0"/>
              </a:rPr>
              <a:t> </a:t>
            </a:r>
            <a:r>
              <a:rPr lang="en-GB" sz="1700" spc="-10" dirty="0">
                <a:latin typeface="Calibri" panose="020F0502020204030204" pitchFamily="34" charset="0"/>
                <a:cs typeface="Calibri" panose="020F0502020204030204" pitchFamily="34" charset="0"/>
              </a:rPr>
              <a:t>comes</a:t>
            </a:r>
            <a:r>
              <a:rPr lang="en-GB" sz="1700" spc="-5" dirty="0">
                <a:latin typeface="Calibri" panose="020F0502020204030204" pitchFamily="34" charset="0"/>
                <a:cs typeface="Calibri" panose="020F0502020204030204" pitchFamily="34" charset="0"/>
              </a:rPr>
              <a:t> </a:t>
            </a:r>
            <a:r>
              <a:rPr lang="en-GB" sz="1700" spc="-15" dirty="0">
                <a:latin typeface="Calibri" panose="020F0502020204030204" pitchFamily="34" charset="0"/>
                <a:cs typeface="Calibri" panose="020F0502020204030204" pitchFamily="34" charset="0"/>
              </a:rPr>
              <a:t>from:</a:t>
            </a:r>
            <a:r>
              <a:rPr lang="en-GB" sz="1700" spc="-10" dirty="0">
                <a:latin typeface="Calibri" panose="020F0502020204030204" pitchFamily="34" charset="0"/>
                <a:cs typeface="Calibri" panose="020F0502020204030204" pitchFamily="34" charset="0"/>
              </a:rPr>
              <a:t> </a:t>
            </a:r>
            <a:r>
              <a:rPr lang="en-GB" sz="1700" dirty="0">
                <a:latin typeface="Calibri" panose="020F0502020204030204" pitchFamily="34" charset="0"/>
                <a:cs typeface="Calibri" panose="020F0502020204030204" pitchFamily="34" charset="0"/>
              </a:rPr>
              <a:t>if</a:t>
            </a:r>
            <a:r>
              <a:rPr lang="en-GB" sz="1700" spc="5" dirty="0">
                <a:latin typeface="Calibri" panose="020F0502020204030204" pitchFamily="34" charset="0"/>
                <a:cs typeface="Calibri" panose="020F0502020204030204" pitchFamily="34" charset="0"/>
              </a:rPr>
              <a:t> </a:t>
            </a:r>
            <a:r>
              <a:rPr lang="en-GB" sz="1700" spc="-5" dirty="0">
                <a:latin typeface="Calibri" panose="020F0502020204030204" pitchFamily="34" charset="0"/>
                <a:cs typeface="Calibri" panose="020F0502020204030204" pitchFamily="34" charset="0"/>
              </a:rPr>
              <a:t>it</a:t>
            </a:r>
            <a:r>
              <a:rPr lang="en-GB" sz="1700" spc="415" dirty="0">
                <a:latin typeface="Calibri" panose="020F0502020204030204" pitchFamily="34" charset="0"/>
                <a:cs typeface="Calibri" panose="020F0502020204030204" pitchFamily="34" charset="0"/>
              </a:rPr>
              <a:t> </a:t>
            </a:r>
            <a:r>
              <a:rPr lang="en-GB" sz="1700" spc="-5" dirty="0">
                <a:latin typeface="Calibri" panose="020F0502020204030204" pitchFamily="34" charset="0"/>
                <a:cs typeface="Calibri" panose="020F0502020204030204" pitchFamily="34" charset="0"/>
              </a:rPr>
              <a:t>is </a:t>
            </a:r>
            <a:r>
              <a:rPr lang="en-GB" sz="1700" dirty="0">
                <a:latin typeface="Calibri" panose="020F0502020204030204" pitchFamily="34" charset="0"/>
                <a:cs typeface="Calibri" panose="020F0502020204030204" pitchFamily="34" charset="0"/>
              </a:rPr>
              <a:t> </a:t>
            </a:r>
            <a:r>
              <a:rPr lang="en-GB" sz="1700" spc="-5" dirty="0">
                <a:latin typeface="Calibri" panose="020F0502020204030204" pitchFamily="34" charset="0"/>
                <a:cs typeface="Calibri" panose="020F0502020204030204" pitchFamily="34" charset="0"/>
              </a:rPr>
              <a:t>punctual or due </a:t>
            </a:r>
            <a:r>
              <a:rPr lang="en-GB" sz="1700" spc="-15" dirty="0">
                <a:latin typeface="Calibri" panose="020F0502020204030204" pitchFamily="34" charset="0"/>
                <a:cs typeface="Calibri" panose="020F0502020204030204" pitchFamily="34" charset="0"/>
              </a:rPr>
              <a:t>to </a:t>
            </a:r>
            <a:r>
              <a:rPr lang="en-GB" sz="1700" spc="-5" dirty="0">
                <a:latin typeface="Calibri" panose="020F0502020204030204" pitchFamily="34" charset="0"/>
                <a:cs typeface="Calibri" panose="020F0502020204030204" pitchFamily="34" charset="0"/>
              </a:rPr>
              <a:t>a lack of </a:t>
            </a:r>
            <a:r>
              <a:rPr lang="en-GB" sz="1700" spc="-10" dirty="0">
                <a:latin typeface="Calibri" panose="020F0502020204030204" pitchFamily="34" charset="0"/>
                <a:cs typeface="Calibri" panose="020F0502020204030204" pitchFamily="34" charset="0"/>
              </a:rPr>
              <a:t>solvency (results account </a:t>
            </a:r>
            <a:r>
              <a:rPr lang="en-GB" sz="1700" spc="-5" dirty="0">
                <a:latin typeface="Calibri" panose="020F0502020204030204" pitchFamily="34" charset="0"/>
                <a:cs typeface="Calibri" panose="020F0502020204030204" pitchFamily="34" charset="0"/>
              </a:rPr>
              <a:t> </a:t>
            </a:r>
            <a:r>
              <a:rPr lang="en-GB" sz="1700" spc="-10" dirty="0">
                <a:latin typeface="Calibri" panose="020F0502020204030204" pitchFamily="34" charset="0"/>
                <a:cs typeface="Calibri" panose="020F0502020204030204" pitchFamily="34" charset="0"/>
              </a:rPr>
              <a:t>negative:</a:t>
            </a:r>
            <a:r>
              <a:rPr lang="en-GB" sz="1700" spc="-5" dirty="0">
                <a:latin typeface="Calibri" panose="020F0502020204030204" pitchFamily="34" charset="0"/>
                <a:cs typeface="Calibri" panose="020F0502020204030204" pitchFamily="34" charset="0"/>
              </a:rPr>
              <a:t> expenses</a:t>
            </a:r>
            <a:r>
              <a:rPr lang="en-GB" sz="1700" dirty="0">
                <a:latin typeface="Calibri" panose="020F0502020204030204" pitchFamily="34" charset="0"/>
                <a:cs typeface="Calibri" panose="020F0502020204030204" pitchFamily="34" charset="0"/>
              </a:rPr>
              <a:t> </a:t>
            </a:r>
            <a:r>
              <a:rPr lang="en-GB" sz="1700" spc="-10" dirty="0">
                <a:latin typeface="Calibri" panose="020F0502020204030204" pitchFamily="34" charset="0"/>
                <a:cs typeface="Calibri" panose="020F0502020204030204" pitchFamily="34" charset="0"/>
              </a:rPr>
              <a:t>permanently</a:t>
            </a:r>
            <a:r>
              <a:rPr lang="en-GB" sz="1700" spc="-5" dirty="0">
                <a:latin typeface="Calibri" panose="020F0502020204030204" pitchFamily="34" charset="0"/>
                <a:cs typeface="Calibri" panose="020F0502020204030204" pitchFamily="34" charset="0"/>
              </a:rPr>
              <a:t> higher</a:t>
            </a:r>
            <a:r>
              <a:rPr lang="en-GB" sz="1700" dirty="0">
                <a:latin typeface="Calibri" panose="020F0502020204030204" pitchFamily="34" charset="0"/>
                <a:cs typeface="Calibri" panose="020F0502020204030204" pitchFamily="34" charset="0"/>
              </a:rPr>
              <a:t> </a:t>
            </a:r>
            <a:r>
              <a:rPr lang="en-GB" sz="1700" spc="-5" dirty="0">
                <a:latin typeface="Calibri" panose="020F0502020204030204" pitchFamily="34" charset="0"/>
                <a:cs typeface="Calibri" panose="020F0502020204030204" pitchFamily="34" charset="0"/>
              </a:rPr>
              <a:t>than </a:t>
            </a:r>
            <a:r>
              <a:rPr lang="en-GB" sz="1700" spc="-415" dirty="0">
                <a:latin typeface="Calibri" panose="020F0502020204030204" pitchFamily="34" charset="0"/>
                <a:cs typeface="Calibri" panose="020F0502020204030204" pitchFamily="34" charset="0"/>
              </a:rPr>
              <a:t> </a:t>
            </a:r>
            <a:r>
              <a:rPr lang="en-GB" sz="1700" spc="-5" dirty="0">
                <a:latin typeface="Calibri" panose="020F0502020204030204" pitchFamily="34" charset="0"/>
                <a:cs typeface="Calibri" panose="020F0502020204030204" pitchFamily="34" charset="0"/>
              </a:rPr>
              <a:t>incomes).</a:t>
            </a:r>
            <a:endParaRPr lang="en-GB" sz="1700" dirty="0">
              <a:latin typeface="Calibri" panose="020F0502020204030204" pitchFamily="34" charset="0"/>
              <a:cs typeface="Calibri" panose="020F0502020204030204" pitchFamily="34" charset="0"/>
            </a:endParaRPr>
          </a:p>
        </p:txBody>
      </p:sp>
      <p:pic>
        <p:nvPicPr>
          <p:cNvPr id="12" name="object 5">
            <a:extLst>
              <a:ext uri="{FF2B5EF4-FFF2-40B4-BE49-F238E27FC236}">
                <a16:creationId xmlns:a16="http://schemas.microsoft.com/office/drawing/2014/main" id="{3576EFCA-1CC0-4AAC-4C58-73BE7385B494}"/>
              </a:ext>
            </a:extLst>
          </p:cNvPr>
          <p:cNvPicPr/>
          <p:nvPr/>
        </p:nvPicPr>
        <p:blipFill>
          <a:blip r:embed="rId9" cstate="print"/>
          <a:stretch>
            <a:fillRect/>
          </a:stretch>
        </p:blipFill>
        <p:spPr>
          <a:xfrm>
            <a:off x="7810383" y="2813538"/>
            <a:ext cx="3774733" cy="1568251"/>
          </a:xfrm>
          <a:prstGeom prst="rect">
            <a:avLst/>
          </a:prstGeom>
        </p:spPr>
      </p:pic>
      <p:pic>
        <p:nvPicPr>
          <p:cNvPr id="7" name="Picture 6" descr="A green and white logo&#10;&#10;AI-generated content may be incorrect.">
            <a:extLst>
              <a:ext uri="{FF2B5EF4-FFF2-40B4-BE49-F238E27FC236}">
                <a16:creationId xmlns:a16="http://schemas.microsoft.com/office/drawing/2014/main" id="{444A4B5F-AE3A-882A-E870-99AC78350689}"/>
              </a:ext>
            </a:extLst>
          </p:cNvPr>
          <p:cNvPicPr>
            <a:picLocks noChangeAspect="1"/>
          </p:cNvPicPr>
          <p:nvPr/>
        </p:nvPicPr>
        <p:blipFill>
          <a:blip r:embed="rId10"/>
          <a:stretch>
            <a:fillRect/>
          </a:stretch>
        </p:blipFill>
        <p:spPr>
          <a:xfrm>
            <a:off x="10207322" y="-239"/>
            <a:ext cx="1981200" cy="1962150"/>
          </a:xfrm>
          <a:prstGeom prst="rect">
            <a:avLst/>
          </a:prstGeom>
        </p:spPr>
      </p:pic>
    </p:spTree>
    <p:extLst>
      <p:ext uri="{BB962C8B-B14F-4D97-AF65-F5344CB8AC3E}">
        <p14:creationId xmlns:p14="http://schemas.microsoft.com/office/powerpoint/2010/main" val="13126755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o 1" hidden="1">
            <a:extLst>
              <a:ext uri="{FF2B5EF4-FFF2-40B4-BE49-F238E27FC236}">
                <a16:creationId xmlns:a16="http://schemas.microsoft.com/office/drawing/2014/main" id="{19B2D728-110A-434C-9EF3-41C4F57A124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3" imgW="353" imgH="353" progId="TCLayout.ActiveDocument.1">
                  <p:embed/>
                </p:oleObj>
              </mc:Choice>
              <mc:Fallback>
                <p:oleObj name="Diapositiva de think-cell" r:id="rId3" imgW="353" imgH="353" progId="TCLayout.ActiveDocument.1">
                  <p:embed/>
                  <p:pic>
                    <p:nvPicPr>
                      <p:cNvPr id="2" name="Objeto 1" hidden="1">
                        <a:extLst>
                          <a:ext uri="{FF2B5EF4-FFF2-40B4-BE49-F238E27FC236}">
                            <a16:creationId xmlns:a16="http://schemas.microsoft.com/office/drawing/2014/main" id="{19B2D728-110A-434C-9EF3-41C4F57A124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Título 1">
            <a:extLst>
              <a:ext uri="{FF2B5EF4-FFF2-40B4-BE49-F238E27FC236}">
                <a16:creationId xmlns:a16="http://schemas.microsoft.com/office/drawing/2014/main" id="{11626B29-A00A-4EC4-B849-DACF8BFCA82D}"/>
              </a:ext>
            </a:extLst>
          </p:cNvPr>
          <p:cNvSpPr txBox="1">
            <a:spLocks/>
          </p:cNvSpPr>
          <p:nvPr/>
        </p:nvSpPr>
        <p:spPr>
          <a:xfrm>
            <a:off x="332510" y="767859"/>
            <a:ext cx="9662039" cy="49800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dirty="0">
                <a:solidFill>
                  <a:schemeClr val="bg2">
                    <a:lumMod val="50000"/>
                  </a:schemeClr>
                </a:solidFill>
                <a:latin typeface="Arial" panose="020B0604020202020204" pitchFamily="34" charset="0"/>
                <a:cs typeface="Arial" panose="020B0604020202020204" pitchFamily="34" charset="0"/>
              </a:rPr>
              <a:t>Business Analysis: Breakeven Point</a:t>
            </a:r>
          </a:p>
        </p:txBody>
      </p:sp>
      <p:pic>
        <p:nvPicPr>
          <p:cNvPr id="5" name="Gráfico 4">
            <a:extLst>
              <a:ext uri="{FF2B5EF4-FFF2-40B4-BE49-F238E27FC236}">
                <a16:creationId xmlns:a16="http://schemas.microsoft.com/office/drawing/2014/main" id="{490A982C-AAC7-450E-B492-875224A5DCF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0" y="1267810"/>
            <a:ext cx="6096000" cy="45719"/>
          </a:xfrm>
          <a:prstGeom prst="rect">
            <a:avLst/>
          </a:prstGeom>
        </p:spPr>
      </p:pic>
      <p:pic>
        <p:nvPicPr>
          <p:cNvPr id="31" name="Imagen 30">
            <a:extLst>
              <a:ext uri="{FF2B5EF4-FFF2-40B4-BE49-F238E27FC236}">
                <a16:creationId xmlns:a16="http://schemas.microsoft.com/office/drawing/2014/main" id="{3B70946B-4731-417A-BEBC-B062F79B7DA9}"/>
              </a:ext>
            </a:extLst>
          </p:cNvPr>
          <p:cNvPicPr>
            <a:picLocks noChangeAspect="1"/>
          </p:cNvPicPr>
          <p:nvPr/>
        </p:nvPicPr>
        <p:blipFill>
          <a:blip r:embed="rId7"/>
          <a:stretch>
            <a:fillRect/>
          </a:stretch>
        </p:blipFill>
        <p:spPr>
          <a:xfrm>
            <a:off x="9985405" y="6261264"/>
            <a:ext cx="9144" cy="371857"/>
          </a:xfrm>
          <a:prstGeom prst="rect">
            <a:avLst/>
          </a:prstGeom>
        </p:spPr>
      </p:pic>
      <p:pic>
        <p:nvPicPr>
          <p:cNvPr id="34" name="Imagen 33">
            <a:extLst>
              <a:ext uri="{FF2B5EF4-FFF2-40B4-BE49-F238E27FC236}">
                <a16:creationId xmlns:a16="http://schemas.microsoft.com/office/drawing/2014/main" id="{27ADB61F-CE0F-49F7-A791-2B9D686C5589}"/>
              </a:ext>
            </a:extLst>
          </p:cNvPr>
          <p:cNvPicPr>
            <a:picLocks noChangeAspect="1"/>
          </p:cNvPicPr>
          <p:nvPr/>
        </p:nvPicPr>
        <p:blipFill>
          <a:blip r:embed="rId8"/>
          <a:stretch>
            <a:fillRect/>
          </a:stretch>
        </p:blipFill>
        <p:spPr>
          <a:xfrm>
            <a:off x="430832" y="6196510"/>
            <a:ext cx="1031529" cy="454108"/>
          </a:xfrm>
          <a:prstGeom prst="rect">
            <a:avLst/>
          </a:prstGeom>
        </p:spPr>
      </p:pic>
      <p:sp>
        <p:nvSpPr>
          <p:cNvPr id="10" name="CuadroTexto 18">
            <a:extLst>
              <a:ext uri="{FF2B5EF4-FFF2-40B4-BE49-F238E27FC236}">
                <a16:creationId xmlns:a16="http://schemas.microsoft.com/office/drawing/2014/main" id="{2164E1B2-C519-AC3A-471F-0954AE5D33E1}"/>
              </a:ext>
            </a:extLst>
          </p:cNvPr>
          <p:cNvSpPr txBox="1"/>
          <p:nvPr/>
        </p:nvSpPr>
        <p:spPr>
          <a:xfrm>
            <a:off x="9994549" y="6294567"/>
            <a:ext cx="3643604" cy="338554"/>
          </a:xfrm>
          <a:prstGeom prst="rect">
            <a:avLst/>
          </a:prstGeom>
          <a:noFill/>
        </p:spPr>
        <p:txBody>
          <a:bodyPr wrap="square" lIns="91440" tIns="45720" rIns="91440" bIns="45720" rtlCol="0" anchor="t">
            <a:spAutoFit/>
          </a:bodyPr>
          <a:lstStyle/>
          <a:p>
            <a:r>
              <a:rPr lang="en-US" sz="800" dirty="0">
                <a:solidFill>
                  <a:schemeClr val="bg2">
                    <a:lumMod val="75000"/>
                  </a:schemeClr>
                </a:solidFill>
                <a:latin typeface="Arial"/>
                <a:cs typeface="Arial"/>
              </a:rPr>
              <a:t>g-accelerator@global-business-school.org</a:t>
            </a:r>
          </a:p>
          <a:p>
            <a:r>
              <a:rPr lang="en-GB" sz="800" dirty="0">
                <a:solidFill>
                  <a:schemeClr val="bg2">
                    <a:lumMod val="75000"/>
                  </a:schemeClr>
                </a:solidFill>
                <a:latin typeface="Arial" panose="020B0604020202020204" pitchFamily="34" charset="0"/>
                <a:cs typeface="Arial" panose="020B0604020202020204" pitchFamily="34" charset="0"/>
              </a:rPr>
              <a:t>+34 930 086 588</a:t>
            </a:r>
          </a:p>
        </p:txBody>
      </p:sp>
      <p:sp>
        <p:nvSpPr>
          <p:cNvPr id="12" name="object 6">
            <a:extLst>
              <a:ext uri="{FF2B5EF4-FFF2-40B4-BE49-F238E27FC236}">
                <a16:creationId xmlns:a16="http://schemas.microsoft.com/office/drawing/2014/main" id="{2047BA7B-7967-A780-3292-B277C60426C3}"/>
              </a:ext>
            </a:extLst>
          </p:cNvPr>
          <p:cNvSpPr txBox="1"/>
          <p:nvPr/>
        </p:nvSpPr>
        <p:spPr>
          <a:xfrm>
            <a:off x="840381" y="1543810"/>
            <a:ext cx="10726448" cy="2324354"/>
          </a:xfrm>
          <a:prstGeom prst="rect">
            <a:avLst/>
          </a:prstGeom>
        </p:spPr>
        <p:txBody>
          <a:bodyPr vert="horz" wrap="square" lIns="0" tIns="53975" rIns="0" bIns="0" rtlCol="0">
            <a:spAutoFit/>
          </a:bodyPr>
          <a:lstStyle/>
          <a:p>
            <a:pPr marL="12700" marR="5080">
              <a:lnSpc>
                <a:spcPct val="125000"/>
              </a:lnSpc>
              <a:spcBef>
                <a:spcPts val="100"/>
              </a:spcBef>
              <a:tabLst>
                <a:tab pos="241300" algn="l"/>
              </a:tabLst>
            </a:pPr>
            <a:r>
              <a:rPr lang="en-GB" sz="2400" spc="-10" dirty="0">
                <a:latin typeface="Calibri"/>
                <a:cs typeface="Calibri"/>
              </a:rPr>
              <a:t>How </a:t>
            </a:r>
            <a:r>
              <a:rPr lang="en-GB" sz="2400" spc="-15" dirty="0">
                <a:latin typeface="Calibri"/>
                <a:cs typeface="Calibri"/>
              </a:rPr>
              <a:t>many </a:t>
            </a:r>
            <a:r>
              <a:rPr lang="en-GB" sz="2400" spc="-5" dirty="0">
                <a:latin typeface="Calibri"/>
                <a:cs typeface="Calibri"/>
              </a:rPr>
              <a:t>Units shall </a:t>
            </a:r>
            <a:r>
              <a:rPr lang="en-GB" sz="2400" spc="-15" dirty="0">
                <a:latin typeface="Calibri"/>
                <a:cs typeface="Calibri"/>
              </a:rPr>
              <a:t>we </a:t>
            </a:r>
            <a:r>
              <a:rPr lang="en-GB" sz="2400" dirty="0">
                <a:latin typeface="Calibri"/>
                <a:cs typeface="Calibri"/>
              </a:rPr>
              <a:t>sell in </a:t>
            </a:r>
            <a:r>
              <a:rPr lang="en-GB" sz="2400" spc="-10" dirty="0">
                <a:latin typeface="Calibri"/>
                <a:cs typeface="Calibri"/>
              </a:rPr>
              <a:t>order </a:t>
            </a:r>
            <a:r>
              <a:rPr lang="en-GB" sz="2400" spc="-15" dirty="0">
                <a:latin typeface="Calibri"/>
                <a:cs typeface="Calibri"/>
              </a:rPr>
              <a:t>to </a:t>
            </a:r>
            <a:r>
              <a:rPr lang="en-GB" sz="2400" spc="-10" dirty="0">
                <a:latin typeface="Calibri"/>
                <a:cs typeface="Calibri"/>
              </a:rPr>
              <a:t>reach </a:t>
            </a:r>
            <a:r>
              <a:rPr lang="en-GB" sz="2400" spc="-5" dirty="0">
                <a:latin typeface="Calibri"/>
                <a:cs typeface="Calibri"/>
              </a:rPr>
              <a:t>the </a:t>
            </a:r>
            <a:r>
              <a:rPr lang="en-GB" sz="2400" b="1" spc="-5" dirty="0">
                <a:latin typeface="Calibri"/>
                <a:cs typeface="Calibri"/>
              </a:rPr>
              <a:t>BEP</a:t>
            </a:r>
            <a:r>
              <a:rPr lang="en-GB" sz="2400" spc="-5" dirty="0">
                <a:latin typeface="Calibri"/>
                <a:cs typeface="Calibri"/>
              </a:rPr>
              <a:t>? </a:t>
            </a:r>
            <a:r>
              <a:rPr lang="en-GB" sz="2400" spc="-530" dirty="0">
                <a:latin typeface="Calibri"/>
                <a:cs typeface="Calibri"/>
              </a:rPr>
              <a:t> </a:t>
            </a:r>
          </a:p>
          <a:p>
            <a:pPr marL="355600" marR="5080" indent="-342900">
              <a:lnSpc>
                <a:spcPct val="125000"/>
              </a:lnSpc>
              <a:spcBef>
                <a:spcPts val="100"/>
              </a:spcBef>
              <a:buFont typeface="Arial" panose="020B0604020202020204" pitchFamily="34" charset="0"/>
              <a:buChar char="•"/>
              <a:tabLst>
                <a:tab pos="241300" algn="l"/>
              </a:tabLst>
            </a:pPr>
            <a:r>
              <a:rPr lang="en-GB" sz="2400" spc="-5" dirty="0">
                <a:latin typeface="Calibri"/>
                <a:cs typeface="Calibri"/>
              </a:rPr>
              <a:t>Selling</a:t>
            </a:r>
            <a:r>
              <a:rPr lang="en-GB" sz="2400" spc="-25" dirty="0">
                <a:latin typeface="Calibri"/>
                <a:cs typeface="Calibri"/>
              </a:rPr>
              <a:t> </a:t>
            </a:r>
            <a:r>
              <a:rPr lang="en-GB" sz="2400" dirty="0">
                <a:latin typeface="Calibri"/>
                <a:cs typeface="Calibri"/>
              </a:rPr>
              <a:t>Price</a:t>
            </a:r>
            <a:r>
              <a:rPr lang="en-GB" sz="2400" spc="-10" dirty="0">
                <a:latin typeface="Calibri"/>
                <a:cs typeface="Calibri"/>
              </a:rPr>
              <a:t> </a:t>
            </a:r>
            <a:r>
              <a:rPr lang="en-GB" sz="2400" spc="-5" dirty="0">
                <a:latin typeface="Calibri"/>
                <a:cs typeface="Calibri"/>
              </a:rPr>
              <a:t>of </a:t>
            </a:r>
            <a:r>
              <a:rPr lang="en-GB" sz="2400" dirty="0">
                <a:latin typeface="Calibri"/>
                <a:cs typeface="Calibri"/>
              </a:rPr>
              <a:t>a</a:t>
            </a:r>
            <a:r>
              <a:rPr lang="en-GB" sz="2400" spc="-5" dirty="0">
                <a:latin typeface="Calibri"/>
                <a:cs typeface="Calibri"/>
              </a:rPr>
              <a:t> specific</a:t>
            </a:r>
            <a:r>
              <a:rPr lang="en-GB" sz="2400" spc="-15" dirty="0">
                <a:latin typeface="Calibri"/>
                <a:cs typeface="Calibri"/>
              </a:rPr>
              <a:t> </a:t>
            </a:r>
            <a:r>
              <a:rPr lang="en-GB" sz="2400" spc="-10" dirty="0">
                <a:latin typeface="Calibri"/>
                <a:cs typeface="Calibri"/>
              </a:rPr>
              <a:t>product</a:t>
            </a:r>
            <a:r>
              <a:rPr lang="en-GB" sz="2400" spc="-15" dirty="0">
                <a:latin typeface="Calibri"/>
                <a:cs typeface="Calibri"/>
              </a:rPr>
              <a:t> </a:t>
            </a:r>
            <a:r>
              <a:rPr lang="en-GB" sz="2400" spc="-5" dirty="0">
                <a:latin typeface="Calibri"/>
                <a:cs typeface="Calibri"/>
              </a:rPr>
              <a:t>(SP):</a:t>
            </a:r>
            <a:r>
              <a:rPr lang="en-GB" sz="2400" spc="-25" dirty="0">
                <a:latin typeface="Calibri"/>
                <a:cs typeface="Calibri"/>
              </a:rPr>
              <a:t> </a:t>
            </a:r>
            <a:r>
              <a:rPr lang="en-GB" sz="2400" spc="-5" dirty="0">
                <a:latin typeface="Calibri"/>
                <a:cs typeface="Calibri"/>
              </a:rPr>
              <a:t>100€</a:t>
            </a:r>
            <a:endParaRPr lang="en-GB" sz="2400" dirty="0">
              <a:latin typeface="Calibri"/>
              <a:cs typeface="Calibri"/>
            </a:endParaRPr>
          </a:p>
          <a:p>
            <a:pPr marL="355600" marR="5080" indent="-342900">
              <a:lnSpc>
                <a:spcPct val="125000"/>
              </a:lnSpc>
              <a:spcBef>
                <a:spcPts val="100"/>
              </a:spcBef>
              <a:buFont typeface="Arial" panose="020B0604020202020204" pitchFamily="34" charset="0"/>
              <a:buChar char="•"/>
              <a:tabLst>
                <a:tab pos="241300" algn="l"/>
              </a:tabLst>
            </a:pPr>
            <a:r>
              <a:rPr lang="en-GB" sz="2400" spc="-20" dirty="0">
                <a:latin typeface="Calibri"/>
                <a:cs typeface="Calibri"/>
              </a:rPr>
              <a:t>Variable </a:t>
            </a:r>
            <a:r>
              <a:rPr lang="en-GB" sz="2400" spc="-10" dirty="0">
                <a:latin typeface="Calibri"/>
                <a:cs typeface="Calibri"/>
              </a:rPr>
              <a:t>Cost (VC): </a:t>
            </a:r>
            <a:r>
              <a:rPr lang="en-GB" sz="2400" spc="-5" dirty="0">
                <a:latin typeface="Calibri"/>
                <a:cs typeface="Calibri"/>
              </a:rPr>
              <a:t>50€ </a:t>
            </a:r>
            <a:r>
              <a:rPr lang="en-GB" sz="2400" dirty="0">
                <a:latin typeface="Calibri"/>
                <a:cs typeface="Calibri"/>
              </a:rPr>
              <a:t> </a:t>
            </a:r>
          </a:p>
          <a:p>
            <a:pPr marL="355600" marR="5080" indent="-342900">
              <a:lnSpc>
                <a:spcPct val="125000"/>
              </a:lnSpc>
              <a:spcBef>
                <a:spcPts val="100"/>
              </a:spcBef>
              <a:buFont typeface="Arial" panose="020B0604020202020204" pitchFamily="34" charset="0"/>
              <a:buChar char="•"/>
              <a:tabLst>
                <a:tab pos="241300" algn="l"/>
              </a:tabLst>
            </a:pPr>
            <a:r>
              <a:rPr lang="en-GB" sz="2400" spc="-15" dirty="0">
                <a:latin typeface="Calibri"/>
                <a:cs typeface="Calibri"/>
              </a:rPr>
              <a:t>Fixed</a:t>
            </a:r>
            <a:r>
              <a:rPr lang="en-GB" sz="2400" spc="-50" dirty="0">
                <a:latin typeface="Calibri"/>
                <a:cs typeface="Calibri"/>
              </a:rPr>
              <a:t> </a:t>
            </a:r>
            <a:r>
              <a:rPr lang="en-GB" sz="2400" spc="-10" dirty="0">
                <a:latin typeface="Calibri"/>
                <a:cs typeface="Calibri"/>
              </a:rPr>
              <a:t>Cost</a:t>
            </a:r>
            <a:r>
              <a:rPr lang="en-GB" sz="2400" spc="-55" dirty="0">
                <a:latin typeface="Calibri"/>
                <a:cs typeface="Calibri"/>
              </a:rPr>
              <a:t> </a:t>
            </a:r>
            <a:r>
              <a:rPr lang="en-GB" sz="2400" spc="-5" dirty="0">
                <a:latin typeface="Calibri"/>
                <a:cs typeface="Calibri"/>
              </a:rPr>
              <a:t>(FC):</a:t>
            </a:r>
            <a:r>
              <a:rPr lang="en-GB" sz="2400" spc="-60" dirty="0">
                <a:latin typeface="Calibri"/>
                <a:cs typeface="Calibri"/>
              </a:rPr>
              <a:t> </a:t>
            </a:r>
            <a:r>
              <a:rPr lang="en-GB" sz="2400" spc="-5" dirty="0">
                <a:latin typeface="Calibri"/>
                <a:cs typeface="Calibri"/>
              </a:rPr>
              <a:t>200.000€</a:t>
            </a:r>
            <a:endParaRPr lang="en-GB" sz="2400" dirty="0">
              <a:latin typeface="Calibri"/>
              <a:cs typeface="Calibri"/>
            </a:endParaRPr>
          </a:p>
          <a:p>
            <a:pPr marL="241300" marR="5080" indent="-228600">
              <a:lnSpc>
                <a:spcPts val="2590"/>
              </a:lnSpc>
              <a:spcBef>
                <a:spcPts val="425"/>
              </a:spcBef>
              <a:buFont typeface="Arial MT"/>
              <a:buChar char="•"/>
              <a:tabLst>
                <a:tab pos="241300" algn="l"/>
              </a:tabLst>
            </a:pPr>
            <a:endParaRPr sz="2400" dirty="0">
              <a:latin typeface="Calibri"/>
              <a:cs typeface="Calibri"/>
            </a:endParaRPr>
          </a:p>
        </p:txBody>
      </p:sp>
      <p:pic>
        <p:nvPicPr>
          <p:cNvPr id="7" name="Picture 6" descr="A green and white logo&#10;&#10;AI-generated content may be incorrect.">
            <a:extLst>
              <a:ext uri="{FF2B5EF4-FFF2-40B4-BE49-F238E27FC236}">
                <a16:creationId xmlns:a16="http://schemas.microsoft.com/office/drawing/2014/main" id="{17A69361-3840-6F13-49AC-86C3DA3F9D9D}"/>
              </a:ext>
            </a:extLst>
          </p:cNvPr>
          <p:cNvPicPr>
            <a:picLocks noChangeAspect="1"/>
          </p:cNvPicPr>
          <p:nvPr/>
        </p:nvPicPr>
        <p:blipFill>
          <a:blip r:embed="rId9"/>
          <a:stretch>
            <a:fillRect/>
          </a:stretch>
        </p:blipFill>
        <p:spPr>
          <a:xfrm>
            <a:off x="10207322" y="-239"/>
            <a:ext cx="1981200" cy="1962150"/>
          </a:xfrm>
          <a:prstGeom prst="rect">
            <a:avLst/>
          </a:prstGeom>
        </p:spPr>
      </p:pic>
    </p:spTree>
    <p:extLst>
      <p:ext uri="{BB962C8B-B14F-4D97-AF65-F5344CB8AC3E}">
        <p14:creationId xmlns:p14="http://schemas.microsoft.com/office/powerpoint/2010/main" val="31065402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o 1" hidden="1">
            <a:extLst>
              <a:ext uri="{FF2B5EF4-FFF2-40B4-BE49-F238E27FC236}">
                <a16:creationId xmlns:a16="http://schemas.microsoft.com/office/drawing/2014/main" id="{19B2D728-110A-434C-9EF3-41C4F57A124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3" imgW="353" imgH="353" progId="TCLayout.ActiveDocument.1">
                  <p:embed/>
                </p:oleObj>
              </mc:Choice>
              <mc:Fallback>
                <p:oleObj name="Diapositiva de think-cell" r:id="rId3" imgW="353" imgH="353" progId="TCLayout.ActiveDocument.1">
                  <p:embed/>
                  <p:pic>
                    <p:nvPicPr>
                      <p:cNvPr id="2" name="Objeto 1" hidden="1">
                        <a:extLst>
                          <a:ext uri="{FF2B5EF4-FFF2-40B4-BE49-F238E27FC236}">
                            <a16:creationId xmlns:a16="http://schemas.microsoft.com/office/drawing/2014/main" id="{19B2D728-110A-434C-9EF3-41C4F57A124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Título 1">
            <a:extLst>
              <a:ext uri="{FF2B5EF4-FFF2-40B4-BE49-F238E27FC236}">
                <a16:creationId xmlns:a16="http://schemas.microsoft.com/office/drawing/2014/main" id="{11626B29-A00A-4EC4-B849-DACF8BFCA82D}"/>
              </a:ext>
            </a:extLst>
          </p:cNvPr>
          <p:cNvSpPr txBox="1">
            <a:spLocks/>
          </p:cNvSpPr>
          <p:nvPr/>
        </p:nvSpPr>
        <p:spPr>
          <a:xfrm>
            <a:off x="332510" y="767859"/>
            <a:ext cx="9662039" cy="49800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dirty="0">
                <a:solidFill>
                  <a:schemeClr val="bg2">
                    <a:lumMod val="50000"/>
                  </a:schemeClr>
                </a:solidFill>
                <a:latin typeface="Arial" panose="020B0604020202020204" pitchFamily="34" charset="0"/>
                <a:cs typeface="Arial" panose="020B0604020202020204" pitchFamily="34" charset="0"/>
              </a:rPr>
              <a:t>Business Analysis: Breakeven Point</a:t>
            </a:r>
          </a:p>
        </p:txBody>
      </p:sp>
      <p:pic>
        <p:nvPicPr>
          <p:cNvPr id="5" name="Gráfico 4">
            <a:extLst>
              <a:ext uri="{FF2B5EF4-FFF2-40B4-BE49-F238E27FC236}">
                <a16:creationId xmlns:a16="http://schemas.microsoft.com/office/drawing/2014/main" id="{490A982C-AAC7-450E-B492-875224A5DCF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0" y="1267810"/>
            <a:ext cx="6096000" cy="45719"/>
          </a:xfrm>
          <a:prstGeom prst="rect">
            <a:avLst/>
          </a:prstGeom>
        </p:spPr>
      </p:pic>
      <p:pic>
        <p:nvPicPr>
          <p:cNvPr id="31" name="Imagen 30">
            <a:extLst>
              <a:ext uri="{FF2B5EF4-FFF2-40B4-BE49-F238E27FC236}">
                <a16:creationId xmlns:a16="http://schemas.microsoft.com/office/drawing/2014/main" id="{3B70946B-4731-417A-BEBC-B062F79B7DA9}"/>
              </a:ext>
            </a:extLst>
          </p:cNvPr>
          <p:cNvPicPr>
            <a:picLocks noChangeAspect="1"/>
          </p:cNvPicPr>
          <p:nvPr/>
        </p:nvPicPr>
        <p:blipFill>
          <a:blip r:embed="rId7"/>
          <a:stretch>
            <a:fillRect/>
          </a:stretch>
        </p:blipFill>
        <p:spPr>
          <a:xfrm>
            <a:off x="9985405" y="6261264"/>
            <a:ext cx="9144" cy="371857"/>
          </a:xfrm>
          <a:prstGeom prst="rect">
            <a:avLst/>
          </a:prstGeom>
        </p:spPr>
      </p:pic>
      <p:pic>
        <p:nvPicPr>
          <p:cNvPr id="34" name="Imagen 33">
            <a:extLst>
              <a:ext uri="{FF2B5EF4-FFF2-40B4-BE49-F238E27FC236}">
                <a16:creationId xmlns:a16="http://schemas.microsoft.com/office/drawing/2014/main" id="{27ADB61F-CE0F-49F7-A791-2B9D686C5589}"/>
              </a:ext>
            </a:extLst>
          </p:cNvPr>
          <p:cNvPicPr>
            <a:picLocks noChangeAspect="1"/>
          </p:cNvPicPr>
          <p:nvPr/>
        </p:nvPicPr>
        <p:blipFill>
          <a:blip r:embed="rId8"/>
          <a:stretch>
            <a:fillRect/>
          </a:stretch>
        </p:blipFill>
        <p:spPr>
          <a:xfrm>
            <a:off x="430832" y="6196510"/>
            <a:ext cx="1031529" cy="454108"/>
          </a:xfrm>
          <a:prstGeom prst="rect">
            <a:avLst/>
          </a:prstGeom>
        </p:spPr>
      </p:pic>
      <p:sp>
        <p:nvSpPr>
          <p:cNvPr id="10" name="CuadroTexto 18">
            <a:extLst>
              <a:ext uri="{FF2B5EF4-FFF2-40B4-BE49-F238E27FC236}">
                <a16:creationId xmlns:a16="http://schemas.microsoft.com/office/drawing/2014/main" id="{2164E1B2-C519-AC3A-471F-0954AE5D33E1}"/>
              </a:ext>
            </a:extLst>
          </p:cNvPr>
          <p:cNvSpPr txBox="1"/>
          <p:nvPr/>
        </p:nvSpPr>
        <p:spPr>
          <a:xfrm>
            <a:off x="9994549" y="6294567"/>
            <a:ext cx="3643604" cy="338554"/>
          </a:xfrm>
          <a:prstGeom prst="rect">
            <a:avLst/>
          </a:prstGeom>
          <a:noFill/>
        </p:spPr>
        <p:txBody>
          <a:bodyPr wrap="square" lIns="91440" tIns="45720" rIns="91440" bIns="45720" rtlCol="0" anchor="t">
            <a:spAutoFit/>
          </a:bodyPr>
          <a:lstStyle/>
          <a:p>
            <a:r>
              <a:rPr lang="en-US" sz="800" dirty="0">
                <a:solidFill>
                  <a:schemeClr val="bg2">
                    <a:lumMod val="75000"/>
                  </a:schemeClr>
                </a:solidFill>
                <a:latin typeface="Arial"/>
                <a:cs typeface="Arial"/>
              </a:rPr>
              <a:t>g-accelerator@global-business-school.org</a:t>
            </a:r>
          </a:p>
          <a:p>
            <a:r>
              <a:rPr lang="en-GB" sz="800" dirty="0">
                <a:solidFill>
                  <a:schemeClr val="bg2">
                    <a:lumMod val="75000"/>
                  </a:schemeClr>
                </a:solidFill>
                <a:latin typeface="Arial" panose="020B0604020202020204" pitchFamily="34" charset="0"/>
                <a:cs typeface="Arial" panose="020B0604020202020204" pitchFamily="34" charset="0"/>
              </a:rPr>
              <a:t>+34 930 086 588</a:t>
            </a:r>
          </a:p>
        </p:txBody>
      </p:sp>
      <p:pic>
        <p:nvPicPr>
          <p:cNvPr id="11" name="object 4">
            <a:extLst>
              <a:ext uri="{FF2B5EF4-FFF2-40B4-BE49-F238E27FC236}">
                <a16:creationId xmlns:a16="http://schemas.microsoft.com/office/drawing/2014/main" id="{3B2E3C14-157D-D8FD-50BE-08299F8954FB}"/>
              </a:ext>
            </a:extLst>
          </p:cNvPr>
          <p:cNvPicPr/>
          <p:nvPr/>
        </p:nvPicPr>
        <p:blipFill>
          <a:blip r:embed="rId9" cstate="print"/>
          <a:stretch>
            <a:fillRect/>
          </a:stretch>
        </p:blipFill>
        <p:spPr>
          <a:xfrm>
            <a:off x="1657940" y="2078413"/>
            <a:ext cx="8876120" cy="2529673"/>
          </a:xfrm>
          <a:prstGeom prst="rect">
            <a:avLst/>
          </a:prstGeom>
        </p:spPr>
      </p:pic>
      <p:pic>
        <p:nvPicPr>
          <p:cNvPr id="7" name="Picture 6" descr="A green and white logo&#10;&#10;AI-generated content may be incorrect.">
            <a:extLst>
              <a:ext uri="{FF2B5EF4-FFF2-40B4-BE49-F238E27FC236}">
                <a16:creationId xmlns:a16="http://schemas.microsoft.com/office/drawing/2014/main" id="{08694AB3-023B-6395-4028-0156F09DEBD2}"/>
              </a:ext>
            </a:extLst>
          </p:cNvPr>
          <p:cNvPicPr>
            <a:picLocks noChangeAspect="1"/>
          </p:cNvPicPr>
          <p:nvPr/>
        </p:nvPicPr>
        <p:blipFill>
          <a:blip r:embed="rId10"/>
          <a:stretch>
            <a:fillRect/>
          </a:stretch>
        </p:blipFill>
        <p:spPr>
          <a:xfrm>
            <a:off x="10207322" y="-239"/>
            <a:ext cx="1981200" cy="1962150"/>
          </a:xfrm>
          <a:prstGeom prst="rect">
            <a:avLst/>
          </a:prstGeom>
        </p:spPr>
      </p:pic>
    </p:spTree>
    <p:extLst>
      <p:ext uri="{BB962C8B-B14F-4D97-AF65-F5344CB8AC3E}">
        <p14:creationId xmlns:p14="http://schemas.microsoft.com/office/powerpoint/2010/main" val="31524196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o 1" hidden="1">
            <a:extLst>
              <a:ext uri="{FF2B5EF4-FFF2-40B4-BE49-F238E27FC236}">
                <a16:creationId xmlns:a16="http://schemas.microsoft.com/office/drawing/2014/main" id="{19B2D728-110A-434C-9EF3-41C4F57A124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3" imgW="353" imgH="353" progId="TCLayout.ActiveDocument.1">
                  <p:embed/>
                </p:oleObj>
              </mc:Choice>
              <mc:Fallback>
                <p:oleObj name="Diapositiva de think-cell" r:id="rId3" imgW="353" imgH="353" progId="TCLayout.ActiveDocument.1">
                  <p:embed/>
                  <p:pic>
                    <p:nvPicPr>
                      <p:cNvPr id="2" name="Objeto 1" hidden="1">
                        <a:extLst>
                          <a:ext uri="{FF2B5EF4-FFF2-40B4-BE49-F238E27FC236}">
                            <a16:creationId xmlns:a16="http://schemas.microsoft.com/office/drawing/2014/main" id="{19B2D728-110A-434C-9EF3-41C4F57A124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Título 1">
            <a:extLst>
              <a:ext uri="{FF2B5EF4-FFF2-40B4-BE49-F238E27FC236}">
                <a16:creationId xmlns:a16="http://schemas.microsoft.com/office/drawing/2014/main" id="{11626B29-A00A-4EC4-B849-DACF8BFCA82D}"/>
              </a:ext>
            </a:extLst>
          </p:cNvPr>
          <p:cNvSpPr txBox="1">
            <a:spLocks/>
          </p:cNvSpPr>
          <p:nvPr/>
        </p:nvSpPr>
        <p:spPr>
          <a:xfrm>
            <a:off x="332510" y="767859"/>
            <a:ext cx="9662039" cy="49800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dirty="0">
                <a:solidFill>
                  <a:schemeClr val="bg2">
                    <a:lumMod val="50000"/>
                  </a:schemeClr>
                </a:solidFill>
                <a:latin typeface="Arial" panose="020B0604020202020204" pitchFamily="34" charset="0"/>
                <a:cs typeface="Arial" panose="020B0604020202020204" pitchFamily="34" charset="0"/>
              </a:rPr>
              <a:t>Business Analysis</a:t>
            </a:r>
          </a:p>
        </p:txBody>
      </p:sp>
      <p:pic>
        <p:nvPicPr>
          <p:cNvPr id="5" name="Gráfico 4">
            <a:extLst>
              <a:ext uri="{FF2B5EF4-FFF2-40B4-BE49-F238E27FC236}">
                <a16:creationId xmlns:a16="http://schemas.microsoft.com/office/drawing/2014/main" id="{490A982C-AAC7-450E-B492-875224A5DCF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0" y="1267810"/>
            <a:ext cx="6096000" cy="45719"/>
          </a:xfrm>
          <a:prstGeom prst="rect">
            <a:avLst/>
          </a:prstGeom>
        </p:spPr>
      </p:pic>
      <p:pic>
        <p:nvPicPr>
          <p:cNvPr id="31" name="Imagen 30">
            <a:extLst>
              <a:ext uri="{FF2B5EF4-FFF2-40B4-BE49-F238E27FC236}">
                <a16:creationId xmlns:a16="http://schemas.microsoft.com/office/drawing/2014/main" id="{3B70946B-4731-417A-BEBC-B062F79B7DA9}"/>
              </a:ext>
            </a:extLst>
          </p:cNvPr>
          <p:cNvPicPr>
            <a:picLocks noChangeAspect="1"/>
          </p:cNvPicPr>
          <p:nvPr/>
        </p:nvPicPr>
        <p:blipFill>
          <a:blip r:embed="rId7"/>
          <a:stretch>
            <a:fillRect/>
          </a:stretch>
        </p:blipFill>
        <p:spPr>
          <a:xfrm>
            <a:off x="9985405" y="6261264"/>
            <a:ext cx="9144" cy="371857"/>
          </a:xfrm>
          <a:prstGeom prst="rect">
            <a:avLst/>
          </a:prstGeom>
        </p:spPr>
      </p:pic>
      <p:pic>
        <p:nvPicPr>
          <p:cNvPr id="34" name="Imagen 33">
            <a:extLst>
              <a:ext uri="{FF2B5EF4-FFF2-40B4-BE49-F238E27FC236}">
                <a16:creationId xmlns:a16="http://schemas.microsoft.com/office/drawing/2014/main" id="{27ADB61F-CE0F-49F7-A791-2B9D686C5589}"/>
              </a:ext>
            </a:extLst>
          </p:cNvPr>
          <p:cNvPicPr>
            <a:picLocks noChangeAspect="1"/>
          </p:cNvPicPr>
          <p:nvPr/>
        </p:nvPicPr>
        <p:blipFill>
          <a:blip r:embed="rId8"/>
          <a:stretch>
            <a:fillRect/>
          </a:stretch>
        </p:blipFill>
        <p:spPr>
          <a:xfrm>
            <a:off x="430832" y="6196510"/>
            <a:ext cx="1031529" cy="454108"/>
          </a:xfrm>
          <a:prstGeom prst="rect">
            <a:avLst/>
          </a:prstGeom>
        </p:spPr>
      </p:pic>
      <p:sp>
        <p:nvSpPr>
          <p:cNvPr id="10" name="CuadroTexto 18">
            <a:extLst>
              <a:ext uri="{FF2B5EF4-FFF2-40B4-BE49-F238E27FC236}">
                <a16:creationId xmlns:a16="http://schemas.microsoft.com/office/drawing/2014/main" id="{2164E1B2-C519-AC3A-471F-0954AE5D33E1}"/>
              </a:ext>
            </a:extLst>
          </p:cNvPr>
          <p:cNvSpPr txBox="1"/>
          <p:nvPr/>
        </p:nvSpPr>
        <p:spPr>
          <a:xfrm>
            <a:off x="9994549" y="6294567"/>
            <a:ext cx="3643604" cy="338554"/>
          </a:xfrm>
          <a:prstGeom prst="rect">
            <a:avLst/>
          </a:prstGeom>
          <a:noFill/>
        </p:spPr>
        <p:txBody>
          <a:bodyPr wrap="square" lIns="91440" tIns="45720" rIns="91440" bIns="45720" rtlCol="0" anchor="t">
            <a:spAutoFit/>
          </a:bodyPr>
          <a:lstStyle/>
          <a:p>
            <a:r>
              <a:rPr lang="en-US" sz="800" dirty="0">
                <a:solidFill>
                  <a:schemeClr val="bg2">
                    <a:lumMod val="75000"/>
                  </a:schemeClr>
                </a:solidFill>
                <a:latin typeface="Arial"/>
                <a:cs typeface="Arial"/>
              </a:rPr>
              <a:t>g-accelerator@global-business-school.org</a:t>
            </a:r>
          </a:p>
          <a:p>
            <a:r>
              <a:rPr lang="en-GB" sz="800" dirty="0">
                <a:solidFill>
                  <a:schemeClr val="bg2">
                    <a:lumMod val="75000"/>
                  </a:schemeClr>
                </a:solidFill>
                <a:latin typeface="Arial" panose="020B0604020202020204" pitchFamily="34" charset="0"/>
                <a:cs typeface="Arial" panose="020B0604020202020204" pitchFamily="34" charset="0"/>
              </a:rPr>
              <a:t>+34 930 086 588</a:t>
            </a:r>
          </a:p>
        </p:txBody>
      </p:sp>
      <p:sp>
        <p:nvSpPr>
          <p:cNvPr id="12" name="object 5">
            <a:extLst>
              <a:ext uri="{FF2B5EF4-FFF2-40B4-BE49-F238E27FC236}">
                <a16:creationId xmlns:a16="http://schemas.microsoft.com/office/drawing/2014/main" id="{09053492-0FEB-A2E4-BF21-E1181C2D95FD}"/>
              </a:ext>
            </a:extLst>
          </p:cNvPr>
          <p:cNvSpPr txBox="1">
            <a:spLocks/>
          </p:cNvSpPr>
          <p:nvPr/>
        </p:nvSpPr>
        <p:spPr>
          <a:xfrm>
            <a:off x="606883" y="1675640"/>
            <a:ext cx="11013265" cy="4407681"/>
          </a:xfrm>
          <a:prstGeom prst="rect">
            <a:avLst/>
          </a:prstGeom>
        </p:spPr>
        <p:txBody>
          <a:bodyPr vert="horz" wrap="square" lIns="0" tIns="1270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spcBef>
                <a:spcPts val="95"/>
              </a:spcBef>
              <a:buNone/>
            </a:pPr>
            <a:r>
              <a:rPr lang="en-GB" sz="2200" b="1" spc="-25" dirty="0">
                <a:latin typeface="Calibri"/>
                <a:cs typeface="Calibri"/>
              </a:rPr>
              <a:t>SOLVENCY</a:t>
            </a:r>
            <a:r>
              <a:rPr lang="en-GB" sz="2200" b="1" spc="-35" dirty="0">
                <a:latin typeface="Calibri"/>
                <a:cs typeface="Calibri"/>
              </a:rPr>
              <a:t> </a:t>
            </a:r>
            <a:r>
              <a:rPr lang="en-GB" sz="2200" b="1" spc="-5" dirty="0">
                <a:latin typeface="Calibri"/>
                <a:cs typeface="Calibri"/>
              </a:rPr>
              <a:t>&amp;</a:t>
            </a:r>
            <a:r>
              <a:rPr lang="en-GB" sz="2200" b="1" spc="-15" dirty="0">
                <a:latin typeface="Calibri"/>
                <a:cs typeface="Calibri"/>
              </a:rPr>
              <a:t> </a:t>
            </a:r>
            <a:r>
              <a:rPr lang="en-GB" sz="2200" b="1" spc="-20" dirty="0">
                <a:latin typeface="Calibri"/>
                <a:cs typeface="Calibri"/>
              </a:rPr>
              <a:t>LIQUIDITY:</a:t>
            </a:r>
            <a:endParaRPr lang="en-GB" sz="2200" dirty="0">
              <a:latin typeface="Calibri"/>
              <a:cs typeface="Calibri"/>
            </a:endParaRPr>
          </a:p>
          <a:p>
            <a:pPr marL="241300" marR="306070" indent="-228600" algn="just">
              <a:lnSpc>
                <a:spcPct val="150000"/>
              </a:lnSpc>
              <a:buFont typeface="Arial MT"/>
              <a:buChar char="•"/>
              <a:tabLst>
                <a:tab pos="240665" algn="l"/>
                <a:tab pos="241300" algn="l"/>
              </a:tabLst>
            </a:pPr>
            <a:r>
              <a:rPr lang="en-GB" sz="2200" b="1" spc="-10" dirty="0">
                <a:latin typeface="Calibri"/>
                <a:cs typeface="Calibri"/>
              </a:rPr>
              <a:t>Debt</a:t>
            </a:r>
            <a:r>
              <a:rPr lang="en-GB" sz="2200" b="1" spc="25" dirty="0">
                <a:latin typeface="Calibri"/>
                <a:cs typeface="Calibri"/>
              </a:rPr>
              <a:t> </a:t>
            </a:r>
            <a:r>
              <a:rPr lang="en-GB" sz="2200" b="1" spc="-10" dirty="0">
                <a:latin typeface="Calibri"/>
                <a:cs typeface="Calibri"/>
              </a:rPr>
              <a:t>Ratio</a:t>
            </a:r>
            <a:r>
              <a:rPr lang="en-GB" sz="2200" spc="-10" dirty="0">
                <a:latin typeface="Calibri"/>
                <a:cs typeface="Calibri"/>
              </a:rPr>
              <a:t>:</a:t>
            </a:r>
            <a:r>
              <a:rPr lang="en-GB" sz="2200" spc="35" dirty="0">
                <a:latin typeface="Calibri"/>
                <a:cs typeface="Calibri"/>
              </a:rPr>
              <a:t> </a:t>
            </a:r>
            <a:r>
              <a:rPr lang="en-GB" sz="2200" spc="-15" dirty="0">
                <a:latin typeface="Calibri"/>
                <a:cs typeface="Calibri"/>
              </a:rPr>
              <a:t>Relation</a:t>
            </a:r>
            <a:r>
              <a:rPr lang="en-GB" sz="2200" spc="5" dirty="0">
                <a:latin typeface="Calibri"/>
                <a:cs typeface="Calibri"/>
              </a:rPr>
              <a:t> </a:t>
            </a:r>
            <a:r>
              <a:rPr lang="en-GB" sz="2200" spc="-15" dirty="0">
                <a:latin typeface="Calibri"/>
                <a:cs typeface="Calibri"/>
              </a:rPr>
              <a:t>between</a:t>
            </a:r>
            <a:r>
              <a:rPr lang="en-GB" sz="2200" spc="45" dirty="0">
                <a:latin typeface="Calibri"/>
                <a:cs typeface="Calibri"/>
              </a:rPr>
              <a:t> </a:t>
            </a:r>
            <a:r>
              <a:rPr lang="en-GB" sz="2200" spc="-10" dirty="0">
                <a:latin typeface="Calibri"/>
                <a:cs typeface="Calibri"/>
              </a:rPr>
              <a:t>the</a:t>
            </a:r>
            <a:r>
              <a:rPr lang="en-GB" sz="2200" spc="5" dirty="0">
                <a:latin typeface="Calibri"/>
                <a:cs typeface="Calibri"/>
              </a:rPr>
              <a:t> </a:t>
            </a:r>
            <a:r>
              <a:rPr lang="en-GB" sz="2200" spc="-10" dirty="0">
                <a:latin typeface="Calibri"/>
                <a:cs typeface="Calibri"/>
              </a:rPr>
              <a:t>Debts</a:t>
            </a:r>
            <a:r>
              <a:rPr lang="en-GB" sz="2200" spc="15" dirty="0">
                <a:latin typeface="Calibri"/>
                <a:cs typeface="Calibri"/>
              </a:rPr>
              <a:t> </a:t>
            </a:r>
            <a:r>
              <a:rPr lang="en-GB" sz="2200" dirty="0">
                <a:latin typeface="Calibri"/>
                <a:cs typeface="Calibri"/>
              </a:rPr>
              <a:t>of</a:t>
            </a:r>
            <a:r>
              <a:rPr lang="en-GB" sz="2200" spc="10" dirty="0">
                <a:latin typeface="Calibri"/>
                <a:cs typeface="Calibri"/>
              </a:rPr>
              <a:t> </a:t>
            </a:r>
            <a:r>
              <a:rPr lang="en-GB" sz="2200" spc="-10" dirty="0">
                <a:latin typeface="Calibri"/>
                <a:cs typeface="Calibri"/>
              </a:rPr>
              <a:t>the</a:t>
            </a:r>
            <a:r>
              <a:rPr lang="en-GB" sz="2200" spc="20" dirty="0">
                <a:latin typeface="Calibri"/>
                <a:cs typeface="Calibri"/>
              </a:rPr>
              <a:t> </a:t>
            </a:r>
            <a:r>
              <a:rPr lang="en-GB" sz="2200" spc="-5" dirty="0">
                <a:latin typeface="Calibri"/>
                <a:cs typeface="Calibri"/>
              </a:rPr>
              <a:t>business</a:t>
            </a:r>
            <a:r>
              <a:rPr lang="en-GB" sz="2200" dirty="0">
                <a:latin typeface="Calibri"/>
                <a:cs typeface="Calibri"/>
              </a:rPr>
              <a:t> </a:t>
            </a:r>
            <a:r>
              <a:rPr lang="en-GB" sz="2200" spc="-5" dirty="0">
                <a:latin typeface="Calibri"/>
                <a:cs typeface="Calibri"/>
              </a:rPr>
              <a:t>and </a:t>
            </a:r>
            <a:r>
              <a:rPr lang="en-GB" sz="2200" spc="-10" dirty="0">
                <a:latin typeface="Calibri"/>
                <a:cs typeface="Calibri"/>
              </a:rPr>
              <a:t>the</a:t>
            </a:r>
            <a:r>
              <a:rPr lang="en-GB" sz="2200" spc="5" dirty="0">
                <a:latin typeface="Calibri"/>
                <a:cs typeface="Calibri"/>
              </a:rPr>
              <a:t> </a:t>
            </a:r>
            <a:r>
              <a:rPr lang="en-GB" sz="2200" spc="-15" dirty="0">
                <a:latin typeface="Calibri"/>
                <a:cs typeface="Calibri"/>
              </a:rPr>
              <a:t>Equity</a:t>
            </a:r>
            <a:r>
              <a:rPr lang="en-GB" sz="2200" spc="30" dirty="0">
                <a:latin typeface="Calibri"/>
                <a:cs typeface="Calibri"/>
              </a:rPr>
              <a:t> </a:t>
            </a:r>
            <a:r>
              <a:rPr lang="en-GB" sz="2200" spc="-5" dirty="0">
                <a:latin typeface="Calibri"/>
                <a:cs typeface="Calibri"/>
              </a:rPr>
              <a:t>and Liabilities. </a:t>
            </a:r>
            <a:r>
              <a:rPr lang="en-GB" sz="2200" spc="-484" dirty="0">
                <a:latin typeface="Calibri"/>
                <a:cs typeface="Calibri"/>
              </a:rPr>
              <a:t> </a:t>
            </a:r>
            <a:r>
              <a:rPr lang="en-GB" sz="2200" spc="-10" dirty="0">
                <a:latin typeface="Calibri"/>
                <a:cs typeface="Calibri"/>
              </a:rPr>
              <a:t>The</a:t>
            </a:r>
            <a:r>
              <a:rPr lang="en-GB" sz="2200" spc="10" dirty="0">
                <a:latin typeface="Calibri"/>
                <a:cs typeface="Calibri"/>
              </a:rPr>
              <a:t> </a:t>
            </a:r>
            <a:r>
              <a:rPr lang="en-GB" sz="2200" spc="-45" dirty="0">
                <a:latin typeface="Calibri"/>
                <a:cs typeface="Calibri"/>
              </a:rPr>
              <a:t>lower,</a:t>
            </a:r>
            <a:r>
              <a:rPr lang="en-GB" sz="2200" spc="10" dirty="0">
                <a:latin typeface="Calibri"/>
                <a:cs typeface="Calibri"/>
              </a:rPr>
              <a:t> </a:t>
            </a:r>
            <a:r>
              <a:rPr lang="en-GB" sz="2200" spc="-10" dirty="0">
                <a:latin typeface="Calibri"/>
                <a:cs typeface="Calibri"/>
              </a:rPr>
              <a:t>the</a:t>
            </a:r>
            <a:r>
              <a:rPr lang="en-GB" sz="2200" spc="15" dirty="0">
                <a:latin typeface="Calibri"/>
                <a:cs typeface="Calibri"/>
              </a:rPr>
              <a:t> </a:t>
            </a:r>
            <a:r>
              <a:rPr lang="en-GB" sz="2200" spc="-15" dirty="0">
                <a:latin typeface="Calibri"/>
                <a:cs typeface="Calibri"/>
              </a:rPr>
              <a:t>better!!!</a:t>
            </a:r>
            <a:endParaRPr lang="en-GB" sz="2200" dirty="0">
              <a:latin typeface="Calibri"/>
              <a:cs typeface="Calibri"/>
            </a:endParaRPr>
          </a:p>
          <a:p>
            <a:pPr marL="240665" marR="367030" indent="-228600" algn="just">
              <a:lnSpc>
                <a:spcPct val="150000"/>
              </a:lnSpc>
              <a:buFont typeface="Arial MT"/>
              <a:buChar char="•"/>
              <a:tabLst>
                <a:tab pos="240665" algn="l"/>
                <a:tab pos="241300" algn="l"/>
              </a:tabLst>
            </a:pPr>
            <a:r>
              <a:rPr lang="en-GB" sz="2200" b="1" spc="-10" dirty="0">
                <a:latin typeface="Calibri"/>
                <a:cs typeface="Calibri"/>
              </a:rPr>
              <a:t>Funds’</a:t>
            </a:r>
            <a:r>
              <a:rPr lang="en-GB" sz="2200" b="1" spc="15" dirty="0">
                <a:latin typeface="Calibri"/>
                <a:cs typeface="Calibri"/>
              </a:rPr>
              <a:t> </a:t>
            </a:r>
            <a:r>
              <a:rPr lang="en-GB" sz="2200" b="1" spc="-15" dirty="0">
                <a:latin typeface="Calibri"/>
                <a:cs typeface="Calibri"/>
              </a:rPr>
              <a:t>Performance</a:t>
            </a:r>
            <a:r>
              <a:rPr lang="en-GB" sz="2200" spc="-15" dirty="0">
                <a:latin typeface="Calibri"/>
                <a:cs typeface="Calibri"/>
              </a:rPr>
              <a:t>:</a:t>
            </a:r>
            <a:r>
              <a:rPr lang="en-GB" sz="2200" spc="80" dirty="0">
                <a:latin typeface="Calibri"/>
                <a:cs typeface="Calibri"/>
              </a:rPr>
              <a:t> </a:t>
            </a:r>
            <a:r>
              <a:rPr lang="en-GB" sz="2200" spc="-15" dirty="0">
                <a:latin typeface="Calibri"/>
                <a:cs typeface="Calibri"/>
              </a:rPr>
              <a:t>Relation</a:t>
            </a:r>
            <a:r>
              <a:rPr lang="en-GB" sz="2200" spc="15" dirty="0">
                <a:latin typeface="Calibri"/>
                <a:cs typeface="Calibri"/>
              </a:rPr>
              <a:t> </a:t>
            </a:r>
            <a:r>
              <a:rPr lang="en-GB" sz="2200" spc="-15" dirty="0">
                <a:latin typeface="Calibri"/>
                <a:cs typeface="Calibri"/>
              </a:rPr>
              <a:t>between</a:t>
            </a:r>
            <a:r>
              <a:rPr lang="en-GB" sz="2200" spc="55" dirty="0">
                <a:latin typeface="Calibri"/>
                <a:cs typeface="Calibri"/>
              </a:rPr>
              <a:t> </a:t>
            </a:r>
            <a:r>
              <a:rPr lang="en-GB" sz="2200" spc="-10" dirty="0">
                <a:latin typeface="Calibri"/>
                <a:cs typeface="Calibri"/>
              </a:rPr>
              <a:t>the</a:t>
            </a:r>
            <a:r>
              <a:rPr lang="en-GB" sz="2200" spc="20" dirty="0">
                <a:latin typeface="Calibri"/>
                <a:cs typeface="Calibri"/>
              </a:rPr>
              <a:t> </a:t>
            </a:r>
            <a:r>
              <a:rPr lang="en-GB" sz="2200" spc="-10" dirty="0">
                <a:latin typeface="Calibri"/>
                <a:cs typeface="Calibri"/>
              </a:rPr>
              <a:t>Debts</a:t>
            </a:r>
            <a:r>
              <a:rPr lang="en-GB" sz="2200" spc="35" dirty="0">
                <a:latin typeface="Calibri"/>
                <a:cs typeface="Calibri"/>
              </a:rPr>
              <a:t> </a:t>
            </a:r>
            <a:r>
              <a:rPr lang="en-GB" sz="2200" dirty="0">
                <a:latin typeface="Calibri"/>
                <a:cs typeface="Calibri"/>
              </a:rPr>
              <a:t>of</a:t>
            </a:r>
            <a:r>
              <a:rPr lang="en-GB" sz="2200" spc="5" dirty="0">
                <a:latin typeface="Calibri"/>
                <a:cs typeface="Calibri"/>
              </a:rPr>
              <a:t> </a:t>
            </a:r>
            <a:r>
              <a:rPr lang="en-GB" sz="2200" spc="-10" dirty="0">
                <a:latin typeface="Calibri"/>
                <a:cs typeface="Calibri"/>
              </a:rPr>
              <a:t>the</a:t>
            </a:r>
            <a:r>
              <a:rPr lang="en-GB" sz="2200" spc="30" dirty="0">
                <a:latin typeface="Calibri"/>
                <a:cs typeface="Calibri"/>
              </a:rPr>
              <a:t> </a:t>
            </a:r>
            <a:r>
              <a:rPr lang="en-GB" sz="2200" spc="-5" dirty="0">
                <a:latin typeface="Calibri"/>
                <a:cs typeface="Calibri"/>
              </a:rPr>
              <a:t>business</a:t>
            </a:r>
            <a:r>
              <a:rPr lang="en-GB" sz="2200" spc="10" dirty="0">
                <a:latin typeface="Calibri"/>
                <a:cs typeface="Calibri"/>
              </a:rPr>
              <a:t> </a:t>
            </a:r>
            <a:r>
              <a:rPr lang="en-GB" sz="2200" spc="-5" dirty="0">
                <a:latin typeface="Calibri"/>
                <a:cs typeface="Calibri"/>
              </a:rPr>
              <a:t>and</a:t>
            </a:r>
            <a:r>
              <a:rPr lang="en-GB" sz="2200" dirty="0">
                <a:latin typeface="Calibri"/>
                <a:cs typeface="Calibri"/>
              </a:rPr>
              <a:t> </a:t>
            </a:r>
            <a:r>
              <a:rPr lang="en-GB" sz="2200" spc="-10" dirty="0">
                <a:latin typeface="Calibri"/>
                <a:cs typeface="Calibri"/>
              </a:rPr>
              <a:t>the</a:t>
            </a:r>
            <a:r>
              <a:rPr lang="en-GB" sz="2200" spc="30" dirty="0">
                <a:latin typeface="Calibri"/>
                <a:cs typeface="Calibri"/>
              </a:rPr>
              <a:t> </a:t>
            </a:r>
            <a:r>
              <a:rPr lang="en-GB" sz="2200" spc="-35" dirty="0">
                <a:latin typeface="Calibri"/>
                <a:cs typeface="Calibri"/>
              </a:rPr>
              <a:t>Equity.</a:t>
            </a:r>
            <a:r>
              <a:rPr lang="en-GB" sz="2200" spc="15" dirty="0">
                <a:latin typeface="Calibri"/>
                <a:cs typeface="Calibri"/>
              </a:rPr>
              <a:t> </a:t>
            </a:r>
            <a:r>
              <a:rPr lang="en-GB" sz="2200" spc="-10" dirty="0">
                <a:latin typeface="Calibri"/>
                <a:cs typeface="Calibri"/>
              </a:rPr>
              <a:t>The </a:t>
            </a:r>
            <a:r>
              <a:rPr lang="en-GB" sz="2200" spc="-484" dirty="0">
                <a:latin typeface="Calibri"/>
                <a:cs typeface="Calibri"/>
              </a:rPr>
              <a:t> </a:t>
            </a:r>
            <a:r>
              <a:rPr lang="en-GB" sz="2200" spc="-45" dirty="0">
                <a:latin typeface="Calibri"/>
                <a:cs typeface="Calibri"/>
              </a:rPr>
              <a:t>lower,</a:t>
            </a:r>
            <a:r>
              <a:rPr lang="en-GB" sz="2200" dirty="0">
                <a:latin typeface="Calibri"/>
                <a:cs typeface="Calibri"/>
              </a:rPr>
              <a:t> </a:t>
            </a:r>
            <a:r>
              <a:rPr lang="en-GB" sz="2200" spc="-10" dirty="0">
                <a:latin typeface="Calibri"/>
                <a:cs typeface="Calibri"/>
              </a:rPr>
              <a:t>the</a:t>
            </a:r>
            <a:r>
              <a:rPr lang="en-GB" sz="2200" spc="15" dirty="0">
                <a:latin typeface="Calibri"/>
                <a:cs typeface="Calibri"/>
              </a:rPr>
              <a:t> </a:t>
            </a:r>
            <a:r>
              <a:rPr lang="en-GB" sz="2200" spc="-15" dirty="0">
                <a:latin typeface="Calibri"/>
                <a:cs typeface="Calibri"/>
              </a:rPr>
              <a:t>better!!!</a:t>
            </a:r>
            <a:endParaRPr lang="en-GB" sz="2200" dirty="0">
              <a:latin typeface="Calibri"/>
              <a:cs typeface="Calibri"/>
            </a:endParaRPr>
          </a:p>
          <a:p>
            <a:pPr marL="241300" indent="-228600" algn="just">
              <a:lnSpc>
                <a:spcPct val="150000"/>
              </a:lnSpc>
              <a:spcBef>
                <a:spcPts val="5"/>
              </a:spcBef>
              <a:buFont typeface="Arial MT"/>
              <a:buChar char="•"/>
              <a:tabLst>
                <a:tab pos="240665" algn="l"/>
                <a:tab pos="241300" algn="l"/>
              </a:tabLst>
            </a:pPr>
            <a:r>
              <a:rPr lang="en-GB" sz="2200" b="1" spc="-20" dirty="0">
                <a:latin typeface="Calibri"/>
                <a:cs typeface="Calibri"/>
              </a:rPr>
              <a:t>Working</a:t>
            </a:r>
            <a:r>
              <a:rPr lang="en-GB" sz="2200" b="1" spc="15" dirty="0">
                <a:latin typeface="Calibri"/>
                <a:cs typeface="Calibri"/>
              </a:rPr>
              <a:t> </a:t>
            </a:r>
            <a:r>
              <a:rPr lang="en-GB" sz="2200" b="1" spc="-10" dirty="0">
                <a:latin typeface="Calibri"/>
                <a:cs typeface="Calibri"/>
              </a:rPr>
              <a:t>Capital</a:t>
            </a:r>
            <a:r>
              <a:rPr lang="en-GB" sz="2200" spc="-10" dirty="0">
                <a:latin typeface="Calibri"/>
                <a:cs typeface="Calibri"/>
              </a:rPr>
              <a:t>:</a:t>
            </a:r>
            <a:r>
              <a:rPr lang="en-GB" sz="2200" spc="25" dirty="0">
                <a:latin typeface="Calibri"/>
                <a:cs typeface="Calibri"/>
              </a:rPr>
              <a:t> </a:t>
            </a:r>
            <a:r>
              <a:rPr lang="en-GB" sz="2200" spc="-10" dirty="0">
                <a:latin typeface="Calibri"/>
                <a:cs typeface="Calibri"/>
              </a:rPr>
              <a:t>Show</a:t>
            </a:r>
            <a:r>
              <a:rPr lang="en-GB" sz="2200" spc="30" dirty="0">
                <a:latin typeface="Calibri"/>
                <a:cs typeface="Calibri"/>
              </a:rPr>
              <a:t> </a:t>
            </a:r>
            <a:r>
              <a:rPr lang="en-GB" sz="2200" spc="-5" dirty="0">
                <a:latin typeface="Calibri"/>
                <a:cs typeface="Calibri"/>
              </a:rPr>
              <a:t>our</a:t>
            </a:r>
            <a:r>
              <a:rPr lang="en-GB" sz="2200" spc="5" dirty="0">
                <a:latin typeface="Calibri"/>
                <a:cs typeface="Calibri"/>
              </a:rPr>
              <a:t> </a:t>
            </a:r>
            <a:r>
              <a:rPr lang="en-GB" sz="2200" spc="-10" dirty="0">
                <a:latin typeface="Calibri"/>
                <a:cs typeface="Calibri"/>
              </a:rPr>
              <a:t>capacity</a:t>
            </a:r>
            <a:r>
              <a:rPr lang="en-GB" sz="2200" spc="5" dirty="0">
                <a:latin typeface="Calibri"/>
                <a:cs typeface="Calibri"/>
              </a:rPr>
              <a:t> </a:t>
            </a:r>
            <a:r>
              <a:rPr lang="en-GB" sz="2200" spc="-20" dirty="0">
                <a:latin typeface="Calibri"/>
                <a:cs typeface="Calibri"/>
              </a:rPr>
              <a:t>to</a:t>
            </a:r>
            <a:r>
              <a:rPr lang="en-GB" sz="2200" spc="20" dirty="0">
                <a:latin typeface="Calibri"/>
                <a:cs typeface="Calibri"/>
              </a:rPr>
              <a:t> </a:t>
            </a:r>
            <a:r>
              <a:rPr lang="en-GB" sz="2200" spc="-20" dirty="0">
                <a:latin typeface="Calibri"/>
                <a:cs typeface="Calibri"/>
              </a:rPr>
              <a:t>face</a:t>
            </a:r>
            <a:r>
              <a:rPr lang="en-GB" sz="2200" spc="25" dirty="0">
                <a:latin typeface="Calibri"/>
                <a:cs typeface="Calibri"/>
              </a:rPr>
              <a:t> </a:t>
            </a:r>
            <a:r>
              <a:rPr lang="en-GB" sz="2200" spc="-20" dirty="0">
                <a:latin typeface="Calibri"/>
                <a:cs typeface="Calibri"/>
              </a:rPr>
              <a:t>to</a:t>
            </a:r>
            <a:r>
              <a:rPr lang="en-GB" sz="2200" spc="20" dirty="0">
                <a:latin typeface="Calibri"/>
                <a:cs typeface="Calibri"/>
              </a:rPr>
              <a:t> </a:t>
            </a:r>
            <a:r>
              <a:rPr lang="en-GB" sz="2200" spc="-5" dirty="0">
                <a:latin typeface="Calibri"/>
                <a:cs typeface="Calibri"/>
              </a:rPr>
              <a:t>short</a:t>
            </a:r>
            <a:r>
              <a:rPr lang="en-GB" sz="2200" dirty="0">
                <a:latin typeface="Calibri"/>
                <a:cs typeface="Calibri"/>
              </a:rPr>
              <a:t> </a:t>
            </a:r>
            <a:r>
              <a:rPr lang="en-GB" sz="2200" spc="-5" dirty="0">
                <a:latin typeface="Calibri"/>
                <a:cs typeface="Calibri"/>
              </a:rPr>
              <a:t>time</a:t>
            </a:r>
            <a:r>
              <a:rPr lang="en-GB" sz="2200" spc="35" dirty="0">
                <a:latin typeface="Calibri"/>
                <a:cs typeface="Calibri"/>
              </a:rPr>
              <a:t> </a:t>
            </a:r>
            <a:r>
              <a:rPr lang="en-GB" sz="2200" spc="-10" dirty="0">
                <a:latin typeface="Calibri"/>
                <a:cs typeface="Calibri"/>
              </a:rPr>
              <a:t>debts.</a:t>
            </a:r>
            <a:r>
              <a:rPr lang="en-GB" sz="2200" spc="10" dirty="0">
                <a:latin typeface="Calibri"/>
                <a:cs typeface="Calibri"/>
              </a:rPr>
              <a:t> </a:t>
            </a:r>
            <a:r>
              <a:rPr lang="en-GB" sz="2200" spc="-10" dirty="0">
                <a:latin typeface="Calibri"/>
                <a:cs typeface="Calibri"/>
              </a:rPr>
              <a:t>The</a:t>
            </a:r>
            <a:r>
              <a:rPr lang="en-GB" sz="2200" spc="25" dirty="0">
                <a:latin typeface="Calibri"/>
                <a:cs typeface="Calibri"/>
              </a:rPr>
              <a:t> </a:t>
            </a:r>
            <a:r>
              <a:rPr lang="en-GB" sz="2200" spc="-35" dirty="0">
                <a:latin typeface="Calibri"/>
                <a:cs typeface="Calibri"/>
              </a:rPr>
              <a:t>higher,</a:t>
            </a:r>
            <a:r>
              <a:rPr lang="en-GB" sz="2200" spc="15" dirty="0">
                <a:latin typeface="Calibri"/>
                <a:cs typeface="Calibri"/>
              </a:rPr>
              <a:t> </a:t>
            </a:r>
            <a:r>
              <a:rPr lang="en-GB" sz="2200" spc="-10" dirty="0">
                <a:latin typeface="Calibri"/>
                <a:cs typeface="Calibri"/>
              </a:rPr>
              <a:t>the</a:t>
            </a:r>
            <a:r>
              <a:rPr lang="en-GB" sz="2200" spc="15" dirty="0">
                <a:latin typeface="Calibri"/>
                <a:cs typeface="Calibri"/>
              </a:rPr>
              <a:t> </a:t>
            </a:r>
            <a:r>
              <a:rPr lang="en-GB" sz="2200" spc="-15" dirty="0">
                <a:latin typeface="Calibri"/>
                <a:cs typeface="Calibri"/>
              </a:rPr>
              <a:t>better!!!</a:t>
            </a:r>
            <a:endParaRPr lang="en-GB" sz="2200" dirty="0">
              <a:latin typeface="Calibri"/>
              <a:cs typeface="Calibri"/>
            </a:endParaRPr>
          </a:p>
          <a:p>
            <a:pPr marL="240665" marR="989965" indent="-228600" algn="just">
              <a:lnSpc>
                <a:spcPct val="150000"/>
              </a:lnSpc>
              <a:buFont typeface="Arial MT"/>
              <a:buChar char="•"/>
              <a:tabLst>
                <a:tab pos="240665" algn="l"/>
                <a:tab pos="241300" algn="l"/>
              </a:tabLst>
            </a:pPr>
            <a:r>
              <a:rPr lang="en-GB" sz="2200" b="1" spc="-20" dirty="0">
                <a:latin typeface="Calibri"/>
                <a:cs typeface="Calibri"/>
              </a:rPr>
              <a:t>Inventory</a:t>
            </a:r>
            <a:r>
              <a:rPr lang="en-GB" sz="2200" b="1" spc="30" dirty="0">
                <a:latin typeface="Calibri"/>
                <a:cs typeface="Calibri"/>
              </a:rPr>
              <a:t> </a:t>
            </a:r>
            <a:r>
              <a:rPr lang="en-GB" sz="2200" b="1" spc="-15" dirty="0">
                <a:latin typeface="Calibri"/>
                <a:cs typeface="Calibri"/>
              </a:rPr>
              <a:t>turnover:</a:t>
            </a:r>
            <a:r>
              <a:rPr lang="en-GB" sz="2200" b="1" spc="50" dirty="0">
                <a:latin typeface="Calibri"/>
                <a:cs typeface="Calibri"/>
              </a:rPr>
              <a:t> </a:t>
            </a:r>
            <a:r>
              <a:rPr lang="en-GB" sz="2200" spc="-5" dirty="0">
                <a:latin typeface="Calibri"/>
                <a:cs typeface="Calibri"/>
              </a:rPr>
              <a:t>is</a:t>
            </a:r>
            <a:r>
              <a:rPr lang="en-GB" sz="2200" spc="10" dirty="0">
                <a:latin typeface="Calibri"/>
                <a:cs typeface="Calibri"/>
              </a:rPr>
              <a:t> </a:t>
            </a:r>
            <a:r>
              <a:rPr lang="en-GB" sz="2200" spc="-5" dirty="0">
                <a:latin typeface="Calibri"/>
                <a:cs typeface="Calibri"/>
              </a:rPr>
              <a:t>a</a:t>
            </a:r>
            <a:r>
              <a:rPr lang="en-GB" sz="2200" spc="5" dirty="0">
                <a:latin typeface="Calibri"/>
                <a:cs typeface="Calibri"/>
              </a:rPr>
              <a:t> </a:t>
            </a:r>
            <a:r>
              <a:rPr lang="en-GB" sz="2200" spc="-20" dirty="0">
                <a:latin typeface="Calibri"/>
                <a:cs typeface="Calibri"/>
              </a:rPr>
              <a:t>ratio</a:t>
            </a:r>
            <a:r>
              <a:rPr lang="en-GB" sz="2200" spc="5" dirty="0">
                <a:latin typeface="Calibri"/>
                <a:cs typeface="Calibri"/>
              </a:rPr>
              <a:t> </a:t>
            </a:r>
            <a:r>
              <a:rPr lang="en-GB" sz="2200" spc="-5" dirty="0">
                <a:latin typeface="Calibri"/>
                <a:cs typeface="Calibri"/>
              </a:rPr>
              <a:t>showing</a:t>
            </a:r>
            <a:r>
              <a:rPr lang="en-GB" sz="2200" spc="5" dirty="0">
                <a:latin typeface="Calibri"/>
                <a:cs typeface="Calibri"/>
              </a:rPr>
              <a:t> </a:t>
            </a:r>
            <a:r>
              <a:rPr lang="en-GB" sz="2200" spc="-10" dirty="0">
                <a:latin typeface="Calibri"/>
                <a:cs typeface="Calibri"/>
              </a:rPr>
              <a:t>how</a:t>
            </a:r>
            <a:r>
              <a:rPr lang="en-GB" sz="2200" spc="10" dirty="0">
                <a:latin typeface="Calibri"/>
                <a:cs typeface="Calibri"/>
              </a:rPr>
              <a:t> </a:t>
            </a:r>
            <a:r>
              <a:rPr lang="en-GB" sz="2200" spc="-15" dirty="0">
                <a:latin typeface="Calibri"/>
                <a:cs typeface="Calibri"/>
              </a:rPr>
              <a:t>many</a:t>
            </a:r>
            <a:r>
              <a:rPr lang="en-GB" sz="2200" spc="10" dirty="0">
                <a:latin typeface="Calibri"/>
                <a:cs typeface="Calibri"/>
              </a:rPr>
              <a:t> </a:t>
            </a:r>
            <a:r>
              <a:rPr lang="en-GB" sz="2200" spc="-5" dirty="0">
                <a:latin typeface="Calibri"/>
                <a:cs typeface="Calibri"/>
              </a:rPr>
              <a:t>times</a:t>
            </a:r>
            <a:r>
              <a:rPr lang="en-GB" sz="2200" spc="25" dirty="0">
                <a:latin typeface="Calibri"/>
                <a:cs typeface="Calibri"/>
              </a:rPr>
              <a:t> </a:t>
            </a:r>
            <a:r>
              <a:rPr lang="en-GB" sz="2200" spc="-5" dirty="0">
                <a:latin typeface="Calibri"/>
                <a:cs typeface="Calibri"/>
              </a:rPr>
              <a:t>a</a:t>
            </a:r>
            <a:r>
              <a:rPr lang="en-GB" sz="2200" dirty="0">
                <a:latin typeface="Calibri"/>
                <a:cs typeface="Calibri"/>
              </a:rPr>
              <a:t> </a:t>
            </a:r>
            <a:r>
              <a:rPr lang="en-GB" sz="2200" spc="-15" dirty="0">
                <a:latin typeface="Calibri"/>
                <a:cs typeface="Calibri"/>
              </a:rPr>
              <a:t>company</a:t>
            </a:r>
            <a:r>
              <a:rPr lang="en-GB" sz="2200" spc="10" dirty="0">
                <a:latin typeface="Calibri"/>
                <a:cs typeface="Calibri"/>
              </a:rPr>
              <a:t> </a:t>
            </a:r>
            <a:r>
              <a:rPr lang="en-GB" sz="2200" spc="-5" dirty="0">
                <a:latin typeface="Calibri"/>
                <a:cs typeface="Calibri"/>
              </a:rPr>
              <a:t>has</a:t>
            </a:r>
            <a:r>
              <a:rPr lang="en-GB" sz="2200" dirty="0">
                <a:latin typeface="Calibri"/>
                <a:cs typeface="Calibri"/>
              </a:rPr>
              <a:t> sold</a:t>
            </a:r>
            <a:r>
              <a:rPr lang="en-GB" sz="2200" spc="-5" dirty="0">
                <a:latin typeface="Calibri"/>
                <a:cs typeface="Calibri"/>
              </a:rPr>
              <a:t> and </a:t>
            </a:r>
            <a:r>
              <a:rPr lang="en-GB" sz="2200" spc="-484" dirty="0">
                <a:latin typeface="Calibri"/>
                <a:cs typeface="Calibri"/>
              </a:rPr>
              <a:t> </a:t>
            </a:r>
            <a:r>
              <a:rPr lang="en-GB" sz="2200" spc="-10" dirty="0">
                <a:latin typeface="Calibri"/>
                <a:cs typeface="Calibri"/>
              </a:rPr>
              <a:t>replaced</a:t>
            </a:r>
            <a:r>
              <a:rPr lang="en-GB" sz="2200" spc="-15" dirty="0">
                <a:latin typeface="Calibri"/>
                <a:cs typeface="Calibri"/>
              </a:rPr>
              <a:t> inventory</a:t>
            </a:r>
            <a:r>
              <a:rPr lang="en-GB" sz="2200" spc="10" dirty="0">
                <a:latin typeface="Calibri"/>
                <a:cs typeface="Calibri"/>
              </a:rPr>
              <a:t> </a:t>
            </a:r>
            <a:r>
              <a:rPr lang="en-GB" sz="2200" spc="-5" dirty="0">
                <a:latin typeface="Calibri"/>
                <a:cs typeface="Calibri"/>
              </a:rPr>
              <a:t>during</a:t>
            </a:r>
            <a:r>
              <a:rPr lang="en-GB" sz="2200" spc="-10" dirty="0">
                <a:latin typeface="Calibri"/>
                <a:cs typeface="Calibri"/>
              </a:rPr>
              <a:t> </a:t>
            </a:r>
            <a:r>
              <a:rPr lang="en-GB" sz="2200" spc="-5" dirty="0">
                <a:latin typeface="Calibri"/>
                <a:cs typeface="Calibri"/>
              </a:rPr>
              <a:t>a </a:t>
            </a:r>
            <a:r>
              <a:rPr lang="en-GB" sz="2200" spc="-10" dirty="0">
                <a:latin typeface="Calibri"/>
                <a:cs typeface="Calibri"/>
              </a:rPr>
              <a:t>given</a:t>
            </a:r>
            <a:r>
              <a:rPr lang="en-GB" sz="2200" spc="5" dirty="0">
                <a:latin typeface="Calibri"/>
                <a:cs typeface="Calibri"/>
              </a:rPr>
              <a:t> </a:t>
            </a:r>
            <a:r>
              <a:rPr lang="en-GB" sz="2200" spc="-5" dirty="0">
                <a:latin typeface="Calibri"/>
                <a:cs typeface="Calibri"/>
              </a:rPr>
              <a:t>period.</a:t>
            </a:r>
            <a:endParaRPr lang="en-GB" sz="2200" dirty="0">
              <a:latin typeface="Calibri"/>
              <a:cs typeface="Calibri"/>
            </a:endParaRPr>
          </a:p>
        </p:txBody>
      </p:sp>
      <p:pic>
        <p:nvPicPr>
          <p:cNvPr id="7" name="Picture 6" descr="A green and white logo&#10;&#10;AI-generated content may be incorrect.">
            <a:extLst>
              <a:ext uri="{FF2B5EF4-FFF2-40B4-BE49-F238E27FC236}">
                <a16:creationId xmlns:a16="http://schemas.microsoft.com/office/drawing/2014/main" id="{A50B0E1C-15E2-9DFD-4D38-A5F5EE72A3BD}"/>
              </a:ext>
            </a:extLst>
          </p:cNvPr>
          <p:cNvPicPr>
            <a:picLocks noChangeAspect="1"/>
          </p:cNvPicPr>
          <p:nvPr/>
        </p:nvPicPr>
        <p:blipFill>
          <a:blip r:embed="rId9"/>
          <a:stretch>
            <a:fillRect/>
          </a:stretch>
        </p:blipFill>
        <p:spPr>
          <a:xfrm>
            <a:off x="10207322" y="-239"/>
            <a:ext cx="1981200" cy="1962150"/>
          </a:xfrm>
          <a:prstGeom prst="rect">
            <a:avLst/>
          </a:prstGeom>
        </p:spPr>
      </p:pic>
    </p:spTree>
    <p:extLst>
      <p:ext uri="{BB962C8B-B14F-4D97-AF65-F5344CB8AC3E}">
        <p14:creationId xmlns:p14="http://schemas.microsoft.com/office/powerpoint/2010/main" val="1051346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o 1" hidden="1">
            <a:extLst>
              <a:ext uri="{FF2B5EF4-FFF2-40B4-BE49-F238E27FC236}">
                <a16:creationId xmlns:a16="http://schemas.microsoft.com/office/drawing/2014/main" id="{19B2D728-110A-434C-9EF3-41C4F57A124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3" imgW="353" imgH="353" progId="TCLayout.ActiveDocument.1">
                  <p:embed/>
                </p:oleObj>
              </mc:Choice>
              <mc:Fallback>
                <p:oleObj name="Diapositiva de think-cell" r:id="rId3" imgW="353" imgH="353" progId="TCLayout.ActiveDocument.1">
                  <p:embed/>
                  <p:pic>
                    <p:nvPicPr>
                      <p:cNvPr id="2" name="Objeto 1" hidden="1">
                        <a:extLst>
                          <a:ext uri="{FF2B5EF4-FFF2-40B4-BE49-F238E27FC236}">
                            <a16:creationId xmlns:a16="http://schemas.microsoft.com/office/drawing/2014/main" id="{19B2D728-110A-434C-9EF3-41C4F57A124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Título 1">
            <a:extLst>
              <a:ext uri="{FF2B5EF4-FFF2-40B4-BE49-F238E27FC236}">
                <a16:creationId xmlns:a16="http://schemas.microsoft.com/office/drawing/2014/main" id="{11626B29-A00A-4EC4-B849-DACF8BFCA82D}"/>
              </a:ext>
            </a:extLst>
          </p:cNvPr>
          <p:cNvSpPr txBox="1">
            <a:spLocks/>
          </p:cNvSpPr>
          <p:nvPr/>
        </p:nvSpPr>
        <p:spPr>
          <a:xfrm>
            <a:off x="332510" y="767859"/>
            <a:ext cx="9662039" cy="49800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dirty="0">
                <a:solidFill>
                  <a:schemeClr val="bg2">
                    <a:lumMod val="50000"/>
                  </a:schemeClr>
                </a:solidFill>
                <a:latin typeface="Arial" panose="020B0604020202020204" pitchFamily="34" charset="0"/>
                <a:cs typeface="Arial" panose="020B0604020202020204" pitchFamily="34" charset="0"/>
              </a:rPr>
              <a:t>Business Analysis</a:t>
            </a:r>
          </a:p>
        </p:txBody>
      </p:sp>
      <p:pic>
        <p:nvPicPr>
          <p:cNvPr id="5" name="Gráfico 4">
            <a:extLst>
              <a:ext uri="{FF2B5EF4-FFF2-40B4-BE49-F238E27FC236}">
                <a16:creationId xmlns:a16="http://schemas.microsoft.com/office/drawing/2014/main" id="{490A982C-AAC7-450E-B492-875224A5DCF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0" y="1267810"/>
            <a:ext cx="6096000" cy="45719"/>
          </a:xfrm>
          <a:prstGeom prst="rect">
            <a:avLst/>
          </a:prstGeom>
        </p:spPr>
      </p:pic>
      <p:pic>
        <p:nvPicPr>
          <p:cNvPr id="31" name="Imagen 30">
            <a:extLst>
              <a:ext uri="{FF2B5EF4-FFF2-40B4-BE49-F238E27FC236}">
                <a16:creationId xmlns:a16="http://schemas.microsoft.com/office/drawing/2014/main" id="{3B70946B-4731-417A-BEBC-B062F79B7DA9}"/>
              </a:ext>
            </a:extLst>
          </p:cNvPr>
          <p:cNvPicPr>
            <a:picLocks noChangeAspect="1"/>
          </p:cNvPicPr>
          <p:nvPr/>
        </p:nvPicPr>
        <p:blipFill>
          <a:blip r:embed="rId7"/>
          <a:stretch>
            <a:fillRect/>
          </a:stretch>
        </p:blipFill>
        <p:spPr>
          <a:xfrm>
            <a:off x="9985405" y="6261264"/>
            <a:ext cx="9144" cy="371857"/>
          </a:xfrm>
          <a:prstGeom prst="rect">
            <a:avLst/>
          </a:prstGeom>
        </p:spPr>
      </p:pic>
      <p:pic>
        <p:nvPicPr>
          <p:cNvPr id="34" name="Imagen 33">
            <a:extLst>
              <a:ext uri="{FF2B5EF4-FFF2-40B4-BE49-F238E27FC236}">
                <a16:creationId xmlns:a16="http://schemas.microsoft.com/office/drawing/2014/main" id="{27ADB61F-CE0F-49F7-A791-2B9D686C5589}"/>
              </a:ext>
            </a:extLst>
          </p:cNvPr>
          <p:cNvPicPr>
            <a:picLocks noChangeAspect="1"/>
          </p:cNvPicPr>
          <p:nvPr/>
        </p:nvPicPr>
        <p:blipFill>
          <a:blip r:embed="rId8"/>
          <a:stretch>
            <a:fillRect/>
          </a:stretch>
        </p:blipFill>
        <p:spPr>
          <a:xfrm>
            <a:off x="430832" y="6196510"/>
            <a:ext cx="1031529" cy="454108"/>
          </a:xfrm>
          <a:prstGeom prst="rect">
            <a:avLst/>
          </a:prstGeom>
        </p:spPr>
      </p:pic>
      <p:sp>
        <p:nvSpPr>
          <p:cNvPr id="10" name="CuadroTexto 18">
            <a:extLst>
              <a:ext uri="{FF2B5EF4-FFF2-40B4-BE49-F238E27FC236}">
                <a16:creationId xmlns:a16="http://schemas.microsoft.com/office/drawing/2014/main" id="{2164E1B2-C519-AC3A-471F-0954AE5D33E1}"/>
              </a:ext>
            </a:extLst>
          </p:cNvPr>
          <p:cNvSpPr txBox="1"/>
          <p:nvPr/>
        </p:nvSpPr>
        <p:spPr>
          <a:xfrm>
            <a:off x="9994549" y="6294567"/>
            <a:ext cx="3643604" cy="338554"/>
          </a:xfrm>
          <a:prstGeom prst="rect">
            <a:avLst/>
          </a:prstGeom>
          <a:noFill/>
        </p:spPr>
        <p:txBody>
          <a:bodyPr wrap="square" lIns="91440" tIns="45720" rIns="91440" bIns="45720" rtlCol="0" anchor="t">
            <a:spAutoFit/>
          </a:bodyPr>
          <a:lstStyle/>
          <a:p>
            <a:r>
              <a:rPr lang="en-US" sz="800" dirty="0">
                <a:solidFill>
                  <a:schemeClr val="bg2">
                    <a:lumMod val="75000"/>
                  </a:schemeClr>
                </a:solidFill>
                <a:latin typeface="Arial"/>
                <a:cs typeface="Arial"/>
              </a:rPr>
              <a:t>g-accelerator@global-business-school.org</a:t>
            </a:r>
          </a:p>
          <a:p>
            <a:r>
              <a:rPr lang="en-GB" sz="800" dirty="0">
                <a:solidFill>
                  <a:schemeClr val="bg2">
                    <a:lumMod val="75000"/>
                  </a:schemeClr>
                </a:solidFill>
                <a:latin typeface="Arial" panose="020B0604020202020204" pitchFamily="34" charset="0"/>
                <a:cs typeface="Arial" panose="020B0604020202020204" pitchFamily="34" charset="0"/>
              </a:rPr>
              <a:t>+34 930 086 588</a:t>
            </a:r>
          </a:p>
        </p:txBody>
      </p:sp>
      <p:sp>
        <p:nvSpPr>
          <p:cNvPr id="12" name="object 5">
            <a:extLst>
              <a:ext uri="{FF2B5EF4-FFF2-40B4-BE49-F238E27FC236}">
                <a16:creationId xmlns:a16="http://schemas.microsoft.com/office/drawing/2014/main" id="{09053492-0FEB-A2E4-BF21-E1181C2D95FD}"/>
              </a:ext>
            </a:extLst>
          </p:cNvPr>
          <p:cNvSpPr txBox="1">
            <a:spLocks/>
          </p:cNvSpPr>
          <p:nvPr/>
        </p:nvSpPr>
        <p:spPr>
          <a:xfrm>
            <a:off x="606883" y="1675640"/>
            <a:ext cx="11013265" cy="2884187"/>
          </a:xfrm>
          <a:prstGeom prst="rect">
            <a:avLst/>
          </a:prstGeom>
        </p:spPr>
        <p:txBody>
          <a:bodyPr vert="horz" wrap="square" lIns="0" tIns="1270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50000"/>
              </a:lnSpc>
            </a:pPr>
            <a:r>
              <a:rPr lang="es-ES" sz="2200" b="1" dirty="0">
                <a:latin typeface="Calibri" panose="020F0502020204030204" pitchFamily="34" charset="0"/>
                <a:cs typeface="Calibri" panose="020F0502020204030204" pitchFamily="34" charset="0"/>
              </a:rPr>
              <a:t>ECONOMIC BUSINESS GENERATION</a:t>
            </a:r>
            <a:endParaRPr lang="en-GB" sz="2200" b="1" dirty="0">
              <a:latin typeface="Calibri" panose="020F0502020204030204" pitchFamily="34" charset="0"/>
              <a:cs typeface="Calibri" panose="020F0502020204030204" pitchFamily="34" charset="0"/>
            </a:endParaRPr>
          </a:p>
          <a:p>
            <a:pPr marL="285750" indent="-285750" algn="just">
              <a:lnSpc>
                <a:spcPct val="150000"/>
              </a:lnSpc>
              <a:buFont typeface="Arial" panose="020B0604020202020204" pitchFamily="34" charset="0"/>
              <a:buChar char="•"/>
            </a:pPr>
            <a:r>
              <a:rPr lang="en-GB" sz="2200" b="1" dirty="0">
                <a:latin typeface="Calibri" panose="020F0502020204030204" pitchFamily="34" charset="0"/>
                <a:cs typeface="Calibri" panose="020F0502020204030204" pitchFamily="34" charset="0"/>
              </a:rPr>
              <a:t>Breakeven Point: </a:t>
            </a:r>
            <a:r>
              <a:rPr lang="en-GB" sz="2200" dirty="0">
                <a:latin typeface="Calibri" panose="020F0502020204030204" pitchFamily="34" charset="0"/>
                <a:cs typeface="Calibri" panose="020F0502020204030204" pitchFamily="34" charset="0"/>
              </a:rPr>
              <a:t>If you reach this amount, you won’t gain or lose money. </a:t>
            </a:r>
          </a:p>
          <a:p>
            <a:pPr marL="285750" indent="-285750" algn="just">
              <a:lnSpc>
                <a:spcPct val="150000"/>
              </a:lnSpc>
              <a:buFont typeface="Arial" panose="020B0604020202020204" pitchFamily="34" charset="0"/>
              <a:buChar char="•"/>
            </a:pPr>
            <a:r>
              <a:rPr lang="en-GB" sz="2200" b="1" dirty="0">
                <a:latin typeface="Calibri" panose="020F0502020204030204" pitchFamily="34" charset="0"/>
                <a:cs typeface="Calibri" panose="020F0502020204030204" pitchFamily="34" charset="0"/>
              </a:rPr>
              <a:t>EBITDA (Earnings Before Interests, Taxes, Depreciation and Amortization): </a:t>
            </a:r>
            <a:r>
              <a:rPr lang="en-GB" sz="2200" dirty="0">
                <a:latin typeface="Calibri" panose="020F0502020204030204" pitchFamily="34" charset="0"/>
                <a:cs typeface="Calibri" panose="020F0502020204030204" pitchFamily="34" charset="0"/>
              </a:rPr>
              <a:t>Gross benefit of the business. The higher, the better!!! </a:t>
            </a:r>
          </a:p>
          <a:p>
            <a:pPr marL="285750" indent="-285750" algn="just">
              <a:lnSpc>
                <a:spcPct val="150000"/>
              </a:lnSpc>
              <a:buFont typeface="Arial" panose="020B0604020202020204" pitchFamily="34" charset="0"/>
              <a:buChar char="•"/>
            </a:pPr>
            <a:r>
              <a:rPr lang="en-GB" sz="2200" b="1" dirty="0">
                <a:latin typeface="Calibri" panose="020F0502020204030204" pitchFamily="34" charset="0"/>
                <a:cs typeface="Calibri" panose="020F0502020204030204" pitchFamily="34" charset="0"/>
              </a:rPr>
              <a:t>Profitability Income: </a:t>
            </a:r>
            <a:r>
              <a:rPr lang="en-GB" sz="2200" dirty="0">
                <a:latin typeface="Calibri" panose="020F0502020204030204" pitchFamily="34" charset="0"/>
                <a:cs typeface="Calibri" panose="020F0502020204030204" pitchFamily="34" charset="0"/>
              </a:rPr>
              <a:t>Measures the profitability of the benefits in relation with the sales. </a:t>
            </a:r>
          </a:p>
        </p:txBody>
      </p:sp>
      <p:pic>
        <p:nvPicPr>
          <p:cNvPr id="7" name="Picture 6" descr="A green and white logo&#10;&#10;AI-generated content may be incorrect.">
            <a:extLst>
              <a:ext uri="{FF2B5EF4-FFF2-40B4-BE49-F238E27FC236}">
                <a16:creationId xmlns:a16="http://schemas.microsoft.com/office/drawing/2014/main" id="{085DD47A-35E9-E063-0F96-DC9F2988D529}"/>
              </a:ext>
            </a:extLst>
          </p:cNvPr>
          <p:cNvPicPr>
            <a:picLocks noChangeAspect="1"/>
          </p:cNvPicPr>
          <p:nvPr/>
        </p:nvPicPr>
        <p:blipFill>
          <a:blip r:embed="rId9"/>
          <a:stretch>
            <a:fillRect/>
          </a:stretch>
        </p:blipFill>
        <p:spPr>
          <a:xfrm>
            <a:off x="10207322" y="-239"/>
            <a:ext cx="1981200" cy="1962150"/>
          </a:xfrm>
          <a:prstGeom prst="rect">
            <a:avLst/>
          </a:prstGeom>
        </p:spPr>
      </p:pic>
    </p:spTree>
    <p:extLst>
      <p:ext uri="{BB962C8B-B14F-4D97-AF65-F5344CB8AC3E}">
        <p14:creationId xmlns:p14="http://schemas.microsoft.com/office/powerpoint/2010/main" val="3677986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o 1" hidden="1">
            <a:extLst>
              <a:ext uri="{FF2B5EF4-FFF2-40B4-BE49-F238E27FC236}">
                <a16:creationId xmlns:a16="http://schemas.microsoft.com/office/drawing/2014/main" id="{19B2D728-110A-434C-9EF3-41C4F57A124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3" imgW="353" imgH="353" progId="TCLayout.ActiveDocument.1">
                  <p:embed/>
                </p:oleObj>
              </mc:Choice>
              <mc:Fallback>
                <p:oleObj name="Diapositiva de think-cell" r:id="rId3" imgW="353" imgH="353" progId="TCLayout.ActiveDocument.1">
                  <p:embed/>
                  <p:pic>
                    <p:nvPicPr>
                      <p:cNvPr id="2" name="Objeto 1" hidden="1">
                        <a:extLst>
                          <a:ext uri="{FF2B5EF4-FFF2-40B4-BE49-F238E27FC236}">
                            <a16:creationId xmlns:a16="http://schemas.microsoft.com/office/drawing/2014/main" id="{19B2D728-110A-434C-9EF3-41C4F57A124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Título 1">
            <a:extLst>
              <a:ext uri="{FF2B5EF4-FFF2-40B4-BE49-F238E27FC236}">
                <a16:creationId xmlns:a16="http://schemas.microsoft.com/office/drawing/2014/main" id="{11626B29-A00A-4EC4-B849-DACF8BFCA82D}"/>
              </a:ext>
            </a:extLst>
          </p:cNvPr>
          <p:cNvSpPr txBox="1">
            <a:spLocks/>
          </p:cNvSpPr>
          <p:nvPr/>
        </p:nvSpPr>
        <p:spPr>
          <a:xfrm>
            <a:off x="332510" y="767859"/>
            <a:ext cx="9662039" cy="49800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dirty="0">
                <a:solidFill>
                  <a:schemeClr val="bg2">
                    <a:lumMod val="50000"/>
                  </a:schemeClr>
                </a:solidFill>
                <a:latin typeface="Arial" panose="020B0604020202020204" pitchFamily="34" charset="0"/>
                <a:cs typeface="Arial" panose="020B0604020202020204" pitchFamily="34" charset="0"/>
              </a:rPr>
              <a:t>Business Analysis</a:t>
            </a:r>
          </a:p>
        </p:txBody>
      </p:sp>
      <p:pic>
        <p:nvPicPr>
          <p:cNvPr id="5" name="Gráfico 4">
            <a:extLst>
              <a:ext uri="{FF2B5EF4-FFF2-40B4-BE49-F238E27FC236}">
                <a16:creationId xmlns:a16="http://schemas.microsoft.com/office/drawing/2014/main" id="{490A982C-AAC7-450E-B492-875224A5DCF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0" y="1267810"/>
            <a:ext cx="6096000" cy="45719"/>
          </a:xfrm>
          <a:prstGeom prst="rect">
            <a:avLst/>
          </a:prstGeom>
        </p:spPr>
      </p:pic>
      <p:pic>
        <p:nvPicPr>
          <p:cNvPr id="31" name="Imagen 30">
            <a:extLst>
              <a:ext uri="{FF2B5EF4-FFF2-40B4-BE49-F238E27FC236}">
                <a16:creationId xmlns:a16="http://schemas.microsoft.com/office/drawing/2014/main" id="{3B70946B-4731-417A-BEBC-B062F79B7DA9}"/>
              </a:ext>
            </a:extLst>
          </p:cNvPr>
          <p:cNvPicPr>
            <a:picLocks noChangeAspect="1"/>
          </p:cNvPicPr>
          <p:nvPr/>
        </p:nvPicPr>
        <p:blipFill>
          <a:blip r:embed="rId7"/>
          <a:stretch>
            <a:fillRect/>
          </a:stretch>
        </p:blipFill>
        <p:spPr>
          <a:xfrm>
            <a:off x="9985405" y="6261264"/>
            <a:ext cx="9144" cy="371857"/>
          </a:xfrm>
          <a:prstGeom prst="rect">
            <a:avLst/>
          </a:prstGeom>
        </p:spPr>
      </p:pic>
      <p:pic>
        <p:nvPicPr>
          <p:cNvPr id="34" name="Imagen 33">
            <a:extLst>
              <a:ext uri="{FF2B5EF4-FFF2-40B4-BE49-F238E27FC236}">
                <a16:creationId xmlns:a16="http://schemas.microsoft.com/office/drawing/2014/main" id="{27ADB61F-CE0F-49F7-A791-2B9D686C5589}"/>
              </a:ext>
            </a:extLst>
          </p:cNvPr>
          <p:cNvPicPr>
            <a:picLocks noChangeAspect="1"/>
          </p:cNvPicPr>
          <p:nvPr/>
        </p:nvPicPr>
        <p:blipFill>
          <a:blip r:embed="rId8"/>
          <a:stretch>
            <a:fillRect/>
          </a:stretch>
        </p:blipFill>
        <p:spPr>
          <a:xfrm>
            <a:off x="430832" y="6196510"/>
            <a:ext cx="1031529" cy="454108"/>
          </a:xfrm>
          <a:prstGeom prst="rect">
            <a:avLst/>
          </a:prstGeom>
        </p:spPr>
      </p:pic>
      <p:sp>
        <p:nvSpPr>
          <p:cNvPr id="10" name="CuadroTexto 18">
            <a:extLst>
              <a:ext uri="{FF2B5EF4-FFF2-40B4-BE49-F238E27FC236}">
                <a16:creationId xmlns:a16="http://schemas.microsoft.com/office/drawing/2014/main" id="{2164E1B2-C519-AC3A-471F-0954AE5D33E1}"/>
              </a:ext>
            </a:extLst>
          </p:cNvPr>
          <p:cNvSpPr txBox="1"/>
          <p:nvPr/>
        </p:nvSpPr>
        <p:spPr>
          <a:xfrm>
            <a:off x="9994549" y="6294567"/>
            <a:ext cx="3643604" cy="338554"/>
          </a:xfrm>
          <a:prstGeom prst="rect">
            <a:avLst/>
          </a:prstGeom>
          <a:noFill/>
        </p:spPr>
        <p:txBody>
          <a:bodyPr wrap="square" lIns="91440" tIns="45720" rIns="91440" bIns="45720" rtlCol="0" anchor="t">
            <a:spAutoFit/>
          </a:bodyPr>
          <a:lstStyle/>
          <a:p>
            <a:r>
              <a:rPr lang="en-US" sz="800" dirty="0">
                <a:solidFill>
                  <a:schemeClr val="bg2">
                    <a:lumMod val="75000"/>
                  </a:schemeClr>
                </a:solidFill>
                <a:latin typeface="Arial"/>
                <a:cs typeface="Arial"/>
              </a:rPr>
              <a:t>g-accelerator@global-business-school.org</a:t>
            </a:r>
          </a:p>
          <a:p>
            <a:r>
              <a:rPr lang="en-GB" sz="800" dirty="0">
                <a:solidFill>
                  <a:schemeClr val="bg2">
                    <a:lumMod val="75000"/>
                  </a:schemeClr>
                </a:solidFill>
                <a:latin typeface="Arial" panose="020B0604020202020204" pitchFamily="34" charset="0"/>
                <a:cs typeface="Arial" panose="020B0604020202020204" pitchFamily="34" charset="0"/>
              </a:rPr>
              <a:t>+34 930 086 588</a:t>
            </a:r>
          </a:p>
        </p:txBody>
      </p:sp>
      <p:sp>
        <p:nvSpPr>
          <p:cNvPr id="12" name="object 5">
            <a:extLst>
              <a:ext uri="{FF2B5EF4-FFF2-40B4-BE49-F238E27FC236}">
                <a16:creationId xmlns:a16="http://schemas.microsoft.com/office/drawing/2014/main" id="{09053492-0FEB-A2E4-BF21-E1181C2D95FD}"/>
              </a:ext>
            </a:extLst>
          </p:cNvPr>
          <p:cNvSpPr txBox="1">
            <a:spLocks/>
          </p:cNvSpPr>
          <p:nvPr/>
        </p:nvSpPr>
        <p:spPr>
          <a:xfrm>
            <a:off x="606883" y="1675640"/>
            <a:ext cx="11013265" cy="4350935"/>
          </a:xfrm>
          <a:prstGeom prst="rect">
            <a:avLst/>
          </a:prstGeom>
        </p:spPr>
        <p:txBody>
          <a:bodyPr vert="horz" wrap="square" lIns="0" tIns="1270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spcBef>
                <a:spcPts val="105"/>
              </a:spcBef>
              <a:buNone/>
            </a:pPr>
            <a:r>
              <a:rPr lang="en-GB" sz="2000" b="1" spc="-15" dirty="0">
                <a:latin typeface="Calibri"/>
                <a:cs typeface="Calibri"/>
              </a:rPr>
              <a:t>PROFITABILITY</a:t>
            </a:r>
            <a:r>
              <a:rPr lang="en-GB" sz="2000" b="1" spc="-50" dirty="0">
                <a:latin typeface="Calibri"/>
                <a:cs typeface="Calibri"/>
              </a:rPr>
              <a:t> </a:t>
            </a:r>
            <a:r>
              <a:rPr lang="en-GB" sz="2000" b="1" dirty="0">
                <a:latin typeface="Calibri"/>
                <a:cs typeface="Calibri"/>
              </a:rPr>
              <a:t>OF</a:t>
            </a:r>
            <a:r>
              <a:rPr lang="en-GB" sz="2000" b="1" spc="-30" dirty="0">
                <a:latin typeface="Calibri"/>
                <a:cs typeface="Calibri"/>
              </a:rPr>
              <a:t> </a:t>
            </a:r>
            <a:r>
              <a:rPr lang="en-GB" sz="2000" b="1" dirty="0">
                <a:latin typeface="Calibri"/>
                <a:cs typeface="Calibri"/>
              </a:rPr>
              <a:t>THE</a:t>
            </a:r>
            <a:r>
              <a:rPr lang="en-GB" sz="2000" b="1" spc="-20" dirty="0">
                <a:latin typeface="Calibri"/>
                <a:cs typeface="Calibri"/>
              </a:rPr>
              <a:t> </a:t>
            </a:r>
            <a:r>
              <a:rPr lang="en-GB" sz="2000" b="1" spc="-10" dirty="0">
                <a:latin typeface="Calibri"/>
                <a:cs typeface="Calibri"/>
              </a:rPr>
              <a:t>INVESTMENTS</a:t>
            </a:r>
            <a:endParaRPr lang="en-GB" sz="2000" dirty="0">
              <a:latin typeface="Calibri"/>
              <a:cs typeface="Calibri"/>
            </a:endParaRPr>
          </a:p>
          <a:p>
            <a:pPr marL="240665" marR="5080" indent="-228600" algn="just">
              <a:lnSpc>
                <a:spcPct val="150000"/>
              </a:lnSpc>
              <a:spcBef>
                <a:spcPts val="1350"/>
              </a:spcBef>
              <a:buFont typeface="Arial MT"/>
              <a:buChar char="•"/>
              <a:tabLst>
                <a:tab pos="240665" algn="l"/>
                <a:tab pos="241300" algn="l"/>
              </a:tabLst>
            </a:pPr>
            <a:r>
              <a:rPr lang="en-GB" sz="2000" b="1" spc="-10" dirty="0">
                <a:latin typeface="Calibri"/>
                <a:cs typeface="Calibri"/>
              </a:rPr>
              <a:t>Return </a:t>
            </a:r>
            <a:r>
              <a:rPr lang="en-GB" sz="2000" b="1" dirty="0">
                <a:latin typeface="Calibri"/>
                <a:cs typeface="Calibri"/>
              </a:rPr>
              <a:t>On</a:t>
            </a:r>
            <a:r>
              <a:rPr lang="en-GB" sz="2000" b="1" spc="-10" dirty="0">
                <a:latin typeface="Calibri"/>
                <a:cs typeface="Calibri"/>
              </a:rPr>
              <a:t> Investments </a:t>
            </a:r>
            <a:r>
              <a:rPr lang="en-GB" sz="2000" b="1" spc="-5" dirty="0">
                <a:latin typeface="Calibri"/>
                <a:cs typeface="Calibri"/>
              </a:rPr>
              <a:t>(ROI)</a:t>
            </a:r>
            <a:r>
              <a:rPr lang="en-GB" sz="2000" spc="-5" dirty="0">
                <a:latin typeface="Calibri"/>
                <a:cs typeface="Calibri"/>
              </a:rPr>
              <a:t>:</a:t>
            </a:r>
            <a:r>
              <a:rPr lang="en-GB" sz="2000" spc="5" dirty="0">
                <a:latin typeface="Calibri"/>
                <a:cs typeface="Calibri"/>
              </a:rPr>
              <a:t> </a:t>
            </a:r>
            <a:r>
              <a:rPr lang="en-GB" sz="2000" spc="-5" dirty="0">
                <a:latin typeface="Calibri"/>
                <a:cs typeface="Calibri"/>
              </a:rPr>
              <a:t>Shows </a:t>
            </a:r>
            <a:r>
              <a:rPr lang="en-GB" sz="2000" dirty="0">
                <a:latin typeface="Calibri"/>
                <a:cs typeface="Calibri"/>
              </a:rPr>
              <a:t>the</a:t>
            </a:r>
            <a:r>
              <a:rPr lang="en-GB" sz="2000" spc="5" dirty="0">
                <a:latin typeface="Calibri"/>
                <a:cs typeface="Calibri"/>
              </a:rPr>
              <a:t> </a:t>
            </a:r>
            <a:r>
              <a:rPr lang="en-GB" sz="2000" spc="-10" dirty="0">
                <a:latin typeface="Calibri"/>
                <a:cs typeface="Calibri"/>
              </a:rPr>
              <a:t>profitability</a:t>
            </a:r>
            <a:r>
              <a:rPr lang="en-GB" sz="2000" spc="30" dirty="0">
                <a:latin typeface="Calibri"/>
                <a:cs typeface="Calibri"/>
              </a:rPr>
              <a:t> </a:t>
            </a:r>
            <a:r>
              <a:rPr lang="en-GB" sz="2000" spc="-5" dirty="0">
                <a:latin typeface="Calibri"/>
                <a:cs typeface="Calibri"/>
              </a:rPr>
              <a:t>of</a:t>
            </a:r>
            <a:r>
              <a:rPr lang="en-GB" sz="2000" dirty="0">
                <a:latin typeface="Calibri"/>
                <a:cs typeface="Calibri"/>
              </a:rPr>
              <a:t> the </a:t>
            </a:r>
            <a:r>
              <a:rPr lang="en-GB" sz="2000" spc="-15" dirty="0">
                <a:latin typeface="Calibri"/>
                <a:cs typeface="Calibri"/>
              </a:rPr>
              <a:t>Investments</a:t>
            </a:r>
            <a:r>
              <a:rPr lang="en-GB" sz="2000" spc="35" dirty="0">
                <a:latin typeface="Calibri"/>
                <a:cs typeface="Calibri"/>
              </a:rPr>
              <a:t> </a:t>
            </a:r>
            <a:r>
              <a:rPr lang="en-GB" sz="2000" spc="-5" dirty="0">
                <a:latin typeface="Calibri"/>
                <a:cs typeface="Calibri"/>
              </a:rPr>
              <a:t>in</a:t>
            </a:r>
            <a:r>
              <a:rPr lang="en-GB" sz="2000" spc="15" dirty="0">
                <a:latin typeface="Calibri"/>
                <a:cs typeface="Calibri"/>
              </a:rPr>
              <a:t> </a:t>
            </a:r>
            <a:r>
              <a:rPr lang="en-GB" sz="2000" spc="-10" dirty="0">
                <a:latin typeface="Calibri"/>
                <a:cs typeface="Calibri"/>
              </a:rPr>
              <a:t>relations</a:t>
            </a:r>
            <a:r>
              <a:rPr lang="en-GB" sz="2000" spc="30" dirty="0">
                <a:latin typeface="Calibri"/>
                <a:cs typeface="Calibri"/>
              </a:rPr>
              <a:t> </a:t>
            </a:r>
            <a:r>
              <a:rPr lang="en-GB" sz="2000" spc="-5" dirty="0">
                <a:latin typeface="Calibri"/>
                <a:cs typeface="Calibri"/>
              </a:rPr>
              <a:t>with</a:t>
            </a:r>
            <a:r>
              <a:rPr lang="en-GB" sz="2000" spc="10" dirty="0">
                <a:latin typeface="Calibri"/>
                <a:cs typeface="Calibri"/>
              </a:rPr>
              <a:t> </a:t>
            </a:r>
            <a:r>
              <a:rPr lang="en-GB" sz="2000" dirty="0">
                <a:latin typeface="Calibri"/>
                <a:cs typeface="Calibri"/>
              </a:rPr>
              <a:t>the </a:t>
            </a:r>
            <a:r>
              <a:rPr lang="en-GB" sz="2000" spc="-440" dirty="0">
                <a:latin typeface="Calibri"/>
                <a:cs typeface="Calibri"/>
              </a:rPr>
              <a:t> </a:t>
            </a:r>
            <a:r>
              <a:rPr lang="en-GB" sz="2000" spc="-5" dirty="0">
                <a:latin typeface="Calibri"/>
                <a:cs typeface="Calibri"/>
              </a:rPr>
              <a:t>Benefit </a:t>
            </a:r>
            <a:r>
              <a:rPr lang="en-GB" sz="2000" spc="-15" dirty="0">
                <a:latin typeface="Calibri"/>
                <a:cs typeface="Calibri"/>
              </a:rPr>
              <a:t>before</a:t>
            </a:r>
            <a:r>
              <a:rPr lang="en-GB" sz="2000" spc="-25" dirty="0">
                <a:latin typeface="Calibri"/>
                <a:cs typeface="Calibri"/>
              </a:rPr>
              <a:t> </a:t>
            </a:r>
            <a:r>
              <a:rPr lang="en-GB" sz="2000" spc="-45" dirty="0">
                <a:latin typeface="Calibri"/>
                <a:cs typeface="Calibri"/>
              </a:rPr>
              <a:t>Taxes.</a:t>
            </a:r>
            <a:r>
              <a:rPr lang="en-GB" sz="2000" spc="10" dirty="0">
                <a:latin typeface="Calibri"/>
                <a:cs typeface="Calibri"/>
              </a:rPr>
              <a:t> </a:t>
            </a:r>
            <a:r>
              <a:rPr lang="en-GB" sz="2000" dirty="0">
                <a:latin typeface="Calibri"/>
                <a:cs typeface="Calibri"/>
              </a:rPr>
              <a:t>The</a:t>
            </a:r>
            <a:r>
              <a:rPr lang="en-GB" sz="2000" spc="-10" dirty="0">
                <a:latin typeface="Calibri"/>
                <a:cs typeface="Calibri"/>
              </a:rPr>
              <a:t> </a:t>
            </a:r>
            <a:r>
              <a:rPr lang="en-GB" sz="2000" spc="-25" dirty="0">
                <a:latin typeface="Calibri"/>
                <a:cs typeface="Calibri"/>
              </a:rPr>
              <a:t>higher,</a:t>
            </a:r>
            <a:r>
              <a:rPr lang="en-GB" sz="2000" spc="-20" dirty="0">
                <a:latin typeface="Calibri"/>
                <a:cs typeface="Calibri"/>
              </a:rPr>
              <a:t> </a:t>
            </a:r>
            <a:r>
              <a:rPr lang="en-GB" sz="2000" dirty="0">
                <a:latin typeface="Calibri"/>
                <a:cs typeface="Calibri"/>
              </a:rPr>
              <a:t>the </a:t>
            </a:r>
            <a:r>
              <a:rPr lang="en-GB" sz="2000" spc="-10" dirty="0">
                <a:latin typeface="Calibri"/>
                <a:cs typeface="Calibri"/>
              </a:rPr>
              <a:t>better!!!</a:t>
            </a:r>
            <a:endParaRPr lang="en-GB" sz="2000" dirty="0">
              <a:latin typeface="Calibri"/>
              <a:cs typeface="Calibri"/>
            </a:endParaRPr>
          </a:p>
          <a:p>
            <a:pPr marL="241300" indent="-228600" algn="just">
              <a:lnSpc>
                <a:spcPct val="150000"/>
              </a:lnSpc>
              <a:buFont typeface="Arial MT"/>
              <a:buChar char="•"/>
              <a:tabLst>
                <a:tab pos="240665" algn="l"/>
                <a:tab pos="241300" algn="l"/>
              </a:tabLst>
            </a:pPr>
            <a:r>
              <a:rPr lang="en-GB" sz="2000" b="1" dirty="0">
                <a:latin typeface="Calibri"/>
                <a:cs typeface="Calibri"/>
              </a:rPr>
              <a:t>IRR</a:t>
            </a:r>
            <a:r>
              <a:rPr lang="en-GB" sz="2000" b="1" spc="-5" dirty="0">
                <a:latin typeface="Calibri"/>
                <a:cs typeface="Calibri"/>
              </a:rPr>
              <a:t> </a:t>
            </a:r>
            <a:r>
              <a:rPr lang="en-GB" sz="2000" spc="-10" dirty="0">
                <a:latin typeface="Calibri"/>
                <a:cs typeface="Calibri"/>
              </a:rPr>
              <a:t>(Internal</a:t>
            </a:r>
            <a:r>
              <a:rPr lang="en-GB" sz="2000" spc="10" dirty="0">
                <a:latin typeface="Calibri"/>
                <a:cs typeface="Calibri"/>
              </a:rPr>
              <a:t> </a:t>
            </a:r>
            <a:r>
              <a:rPr lang="en-GB" sz="2000" spc="-15" dirty="0">
                <a:latin typeface="Calibri"/>
                <a:cs typeface="Calibri"/>
              </a:rPr>
              <a:t>Rate</a:t>
            </a:r>
            <a:r>
              <a:rPr lang="en-GB" sz="2000" spc="20" dirty="0">
                <a:latin typeface="Calibri"/>
                <a:cs typeface="Calibri"/>
              </a:rPr>
              <a:t> </a:t>
            </a:r>
            <a:r>
              <a:rPr lang="en-GB" sz="2000" spc="-5" dirty="0">
                <a:latin typeface="Calibri"/>
                <a:cs typeface="Calibri"/>
              </a:rPr>
              <a:t>of</a:t>
            </a:r>
            <a:r>
              <a:rPr lang="en-GB" sz="2000" dirty="0">
                <a:latin typeface="Calibri"/>
                <a:cs typeface="Calibri"/>
              </a:rPr>
              <a:t> </a:t>
            </a:r>
            <a:r>
              <a:rPr lang="en-GB" sz="2000" spc="-10" dirty="0">
                <a:latin typeface="Calibri"/>
                <a:cs typeface="Calibri"/>
              </a:rPr>
              <a:t>Return):</a:t>
            </a:r>
            <a:r>
              <a:rPr lang="en-GB" sz="2000" dirty="0">
                <a:latin typeface="Calibri"/>
                <a:cs typeface="Calibri"/>
              </a:rPr>
              <a:t> </a:t>
            </a:r>
            <a:r>
              <a:rPr lang="en-GB" sz="2000" spc="-5" dirty="0">
                <a:latin typeface="Calibri"/>
                <a:cs typeface="Calibri"/>
              </a:rPr>
              <a:t>it</a:t>
            </a:r>
            <a:r>
              <a:rPr lang="en-GB" sz="2000" spc="10" dirty="0">
                <a:latin typeface="Calibri"/>
                <a:cs typeface="Calibri"/>
              </a:rPr>
              <a:t> </a:t>
            </a:r>
            <a:r>
              <a:rPr lang="en-GB" sz="2000" spc="-5" dirty="0">
                <a:latin typeface="Calibri"/>
                <a:cs typeface="Calibri"/>
              </a:rPr>
              <a:t>measures</a:t>
            </a:r>
            <a:r>
              <a:rPr lang="en-GB" sz="2000" spc="30" dirty="0">
                <a:latin typeface="Calibri"/>
                <a:cs typeface="Calibri"/>
              </a:rPr>
              <a:t> </a:t>
            </a:r>
            <a:r>
              <a:rPr lang="en-GB" sz="2000" dirty="0">
                <a:latin typeface="Calibri"/>
                <a:cs typeface="Calibri"/>
              </a:rPr>
              <a:t>the</a:t>
            </a:r>
            <a:r>
              <a:rPr lang="en-GB" sz="2000" spc="10" dirty="0">
                <a:latin typeface="Calibri"/>
                <a:cs typeface="Calibri"/>
              </a:rPr>
              <a:t> </a:t>
            </a:r>
            <a:r>
              <a:rPr lang="en-GB" sz="2000" spc="-5" dirty="0">
                <a:latin typeface="Calibri"/>
                <a:cs typeface="Calibri"/>
              </a:rPr>
              <a:t>opportunity</a:t>
            </a:r>
            <a:r>
              <a:rPr lang="en-GB" sz="2000" spc="-35" dirty="0">
                <a:latin typeface="Calibri"/>
                <a:cs typeface="Calibri"/>
              </a:rPr>
              <a:t> </a:t>
            </a:r>
            <a:r>
              <a:rPr lang="en-GB" sz="2000" spc="-10" dirty="0">
                <a:latin typeface="Calibri"/>
                <a:cs typeface="Calibri"/>
              </a:rPr>
              <a:t>cost</a:t>
            </a:r>
            <a:r>
              <a:rPr lang="en-GB" sz="2000" spc="10" dirty="0">
                <a:latin typeface="Calibri"/>
                <a:cs typeface="Calibri"/>
              </a:rPr>
              <a:t> </a:t>
            </a:r>
            <a:r>
              <a:rPr lang="en-GB" sz="2000" spc="-5" dirty="0">
                <a:latin typeface="Calibri"/>
                <a:cs typeface="Calibri"/>
              </a:rPr>
              <a:t>of</a:t>
            </a:r>
            <a:r>
              <a:rPr lang="en-GB" sz="2000" dirty="0">
                <a:latin typeface="Calibri"/>
                <a:cs typeface="Calibri"/>
              </a:rPr>
              <a:t> the </a:t>
            </a:r>
            <a:r>
              <a:rPr lang="en-GB" sz="2000" spc="-5" dirty="0">
                <a:latin typeface="Calibri"/>
                <a:cs typeface="Calibri"/>
              </a:rPr>
              <a:t>benefit</a:t>
            </a:r>
            <a:endParaRPr lang="en-GB" sz="2000" dirty="0">
              <a:latin typeface="Calibri"/>
              <a:cs typeface="Calibri"/>
            </a:endParaRPr>
          </a:p>
          <a:p>
            <a:pPr marL="698500" lvl="1" indent="-228600" algn="just">
              <a:lnSpc>
                <a:spcPct val="150000"/>
              </a:lnSpc>
              <a:buFont typeface="Arial MT"/>
              <a:buChar char="•"/>
              <a:tabLst>
                <a:tab pos="697865" algn="l"/>
                <a:tab pos="698500" algn="l"/>
              </a:tabLst>
            </a:pPr>
            <a:r>
              <a:rPr lang="en-GB" sz="2000" b="1" dirty="0">
                <a:latin typeface="Calibri"/>
                <a:cs typeface="Calibri"/>
              </a:rPr>
              <a:t>IRR</a:t>
            </a:r>
            <a:r>
              <a:rPr lang="en-GB" sz="2000" b="1" spc="-10" dirty="0">
                <a:latin typeface="Calibri"/>
                <a:cs typeface="Calibri"/>
              </a:rPr>
              <a:t> </a:t>
            </a:r>
            <a:r>
              <a:rPr lang="en-GB" sz="2000" dirty="0">
                <a:latin typeface="Calibri"/>
                <a:cs typeface="Calibri"/>
              </a:rPr>
              <a:t>&gt; </a:t>
            </a:r>
            <a:r>
              <a:rPr lang="en-GB" sz="2000" spc="-15" dirty="0">
                <a:latin typeface="Calibri"/>
                <a:cs typeface="Calibri"/>
              </a:rPr>
              <a:t>Interest</a:t>
            </a:r>
            <a:r>
              <a:rPr lang="en-GB" sz="2000" spc="15" dirty="0">
                <a:latin typeface="Calibri"/>
                <a:cs typeface="Calibri"/>
              </a:rPr>
              <a:t> </a:t>
            </a:r>
            <a:r>
              <a:rPr lang="en-GB" sz="2000" spc="-25" dirty="0">
                <a:latin typeface="Calibri"/>
                <a:cs typeface="Calibri"/>
              </a:rPr>
              <a:t>rate</a:t>
            </a:r>
            <a:r>
              <a:rPr lang="en-GB" sz="2000" spc="10" dirty="0">
                <a:latin typeface="Calibri"/>
                <a:cs typeface="Calibri"/>
              </a:rPr>
              <a:t> </a:t>
            </a:r>
            <a:r>
              <a:rPr lang="en-GB" sz="2000" spc="-5" dirty="0">
                <a:latin typeface="Calibri"/>
                <a:cs typeface="Calibri"/>
              </a:rPr>
              <a:t>of </a:t>
            </a:r>
            <a:r>
              <a:rPr lang="en-GB" sz="2000" dirty="0">
                <a:latin typeface="Calibri"/>
                <a:cs typeface="Calibri"/>
              </a:rPr>
              <a:t>the </a:t>
            </a:r>
            <a:r>
              <a:rPr lang="en-GB" sz="2000" spc="-15" dirty="0">
                <a:latin typeface="Calibri"/>
                <a:cs typeface="Calibri"/>
              </a:rPr>
              <a:t>market</a:t>
            </a:r>
            <a:r>
              <a:rPr lang="en-GB" sz="2000" spc="5" dirty="0">
                <a:latin typeface="Calibri"/>
                <a:cs typeface="Calibri"/>
              </a:rPr>
              <a:t> </a:t>
            </a:r>
            <a:r>
              <a:rPr lang="en-GB" sz="2000" dirty="0">
                <a:latin typeface="Calibri"/>
                <a:cs typeface="Calibri"/>
              </a:rPr>
              <a:t>→ </a:t>
            </a:r>
            <a:r>
              <a:rPr lang="en-GB" sz="2000" spc="-5" dirty="0">
                <a:latin typeface="Calibri"/>
                <a:cs typeface="Calibri"/>
              </a:rPr>
              <a:t>Engage</a:t>
            </a:r>
            <a:r>
              <a:rPr lang="en-GB" sz="2000" spc="-50" dirty="0">
                <a:latin typeface="Calibri"/>
                <a:cs typeface="Calibri"/>
              </a:rPr>
              <a:t> </a:t>
            </a:r>
            <a:r>
              <a:rPr lang="en-GB" sz="2000" dirty="0">
                <a:latin typeface="Calibri"/>
                <a:cs typeface="Calibri"/>
              </a:rPr>
              <a:t>the</a:t>
            </a:r>
            <a:r>
              <a:rPr lang="en-GB" sz="2000" spc="5" dirty="0">
                <a:latin typeface="Calibri"/>
                <a:cs typeface="Calibri"/>
              </a:rPr>
              <a:t> </a:t>
            </a:r>
            <a:r>
              <a:rPr lang="en-GB" sz="2000" spc="-5" dirty="0">
                <a:latin typeface="Calibri"/>
                <a:cs typeface="Calibri"/>
              </a:rPr>
              <a:t>business</a:t>
            </a:r>
            <a:endParaRPr lang="en-GB" sz="2000" dirty="0">
              <a:latin typeface="Calibri"/>
              <a:cs typeface="Calibri"/>
            </a:endParaRPr>
          </a:p>
          <a:p>
            <a:pPr marL="698500" lvl="1" indent="-228600" algn="just">
              <a:lnSpc>
                <a:spcPct val="150000"/>
              </a:lnSpc>
              <a:buFont typeface="Arial MT"/>
              <a:buChar char="•"/>
              <a:tabLst>
                <a:tab pos="697865" algn="l"/>
                <a:tab pos="698500" algn="l"/>
              </a:tabLst>
            </a:pPr>
            <a:r>
              <a:rPr lang="en-GB" sz="2000" b="1" dirty="0">
                <a:latin typeface="Calibri"/>
                <a:cs typeface="Calibri"/>
              </a:rPr>
              <a:t>IRR</a:t>
            </a:r>
            <a:r>
              <a:rPr lang="en-GB" sz="2000" b="1" spc="-10" dirty="0">
                <a:latin typeface="Calibri"/>
                <a:cs typeface="Calibri"/>
              </a:rPr>
              <a:t> </a:t>
            </a:r>
            <a:r>
              <a:rPr lang="en-GB" sz="2000" dirty="0">
                <a:latin typeface="Calibri"/>
                <a:cs typeface="Calibri"/>
              </a:rPr>
              <a:t>&lt; </a:t>
            </a:r>
            <a:r>
              <a:rPr lang="en-GB" sz="2000" spc="-15" dirty="0">
                <a:latin typeface="Calibri"/>
                <a:cs typeface="Calibri"/>
              </a:rPr>
              <a:t>Interest</a:t>
            </a:r>
            <a:r>
              <a:rPr lang="en-GB" sz="2000" spc="15" dirty="0">
                <a:latin typeface="Calibri"/>
                <a:cs typeface="Calibri"/>
              </a:rPr>
              <a:t> </a:t>
            </a:r>
            <a:r>
              <a:rPr lang="en-GB" sz="2000" spc="-25" dirty="0">
                <a:latin typeface="Calibri"/>
                <a:cs typeface="Calibri"/>
              </a:rPr>
              <a:t>rate</a:t>
            </a:r>
            <a:r>
              <a:rPr lang="en-GB" sz="2000" spc="10" dirty="0">
                <a:latin typeface="Calibri"/>
                <a:cs typeface="Calibri"/>
              </a:rPr>
              <a:t> </a:t>
            </a:r>
            <a:r>
              <a:rPr lang="en-GB" sz="2000" spc="-5" dirty="0">
                <a:latin typeface="Calibri"/>
                <a:cs typeface="Calibri"/>
              </a:rPr>
              <a:t>of</a:t>
            </a:r>
            <a:r>
              <a:rPr lang="en-GB" sz="2000" spc="-10" dirty="0">
                <a:latin typeface="Calibri"/>
                <a:cs typeface="Calibri"/>
              </a:rPr>
              <a:t> </a:t>
            </a:r>
            <a:r>
              <a:rPr lang="en-GB" sz="2000" dirty="0">
                <a:latin typeface="Calibri"/>
                <a:cs typeface="Calibri"/>
              </a:rPr>
              <a:t>the </a:t>
            </a:r>
            <a:r>
              <a:rPr lang="en-GB" sz="2000" spc="-15" dirty="0">
                <a:latin typeface="Calibri"/>
                <a:cs typeface="Calibri"/>
              </a:rPr>
              <a:t>market</a:t>
            </a:r>
            <a:r>
              <a:rPr lang="en-GB" sz="2000" spc="5" dirty="0">
                <a:latin typeface="Calibri"/>
                <a:cs typeface="Calibri"/>
              </a:rPr>
              <a:t> </a:t>
            </a:r>
            <a:r>
              <a:rPr lang="en-GB" sz="2000" dirty="0">
                <a:latin typeface="Calibri"/>
                <a:cs typeface="Calibri"/>
              </a:rPr>
              <a:t>→ </a:t>
            </a:r>
            <a:r>
              <a:rPr lang="en-GB" sz="2000" spc="-15" dirty="0">
                <a:latin typeface="Calibri"/>
                <a:cs typeface="Calibri"/>
              </a:rPr>
              <a:t>Leave</a:t>
            </a:r>
            <a:r>
              <a:rPr lang="en-GB" sz="2000" spc="15" dirty="0">
                <a:latin typeface="Calibri"/>
                <a:cs typeface="Calibri"/>
              </a:rPr>
              <a:t> </a:t>
            </a:r>
            <a:r>
              <a:rPr lang="en-GB" sz="2000" dirty="0">
                <a:latin typeface="Calibri"/>
                <a:cs typeface="Calibri"/>
              </a:rPr>
              <a:t>the</a:t>
            </a:r>
            <a:r>
              <a:rPr lang="en-GB" sz="2000" spc="-15" dirty="0">
                <a:latin typeface="Calibri"/>
                <a:cs typeface="Calibri"/>
              </a:rPr>
              <a:t> </a:t>
            </a:r>
            <a:r>
              <a:rPr lang="en-GB" sz="2000" spc="-5" dirty="0">
                <a:latin typeface="Calibri"/>
                <a:cs typeface="Calibri"/>
              </a:rPr>
              <a:t>money</a:t>
            </a:r>
            <a:r>
              <a:rPr lang="en-GB" sz="2000" spc="-15" dirty="0">
                <a:latin typeface="Calibri"/>
                <a:cs typeface="Calibri"/>
              </a:rPr>
              <a:t> </a:t>
            </a:r>
            <a:r>
              <a:rPr lang="en-GB" sz="2000" spc="-5" dirty="0">
                <a:latin typeface="Calibri"/>
                <a:cs typeface="Calibri"/>
              </a:rPr>
              <a:t>in</a:t>
            </a:r>
            <a:r>
              <a:rPr lang="en-GB" sz="2000" spc="5" dirty="0">
                <a:latin typeface="Calibri"/>
                <a:cs typeface="Calibri"/>
              </a:rPr>
              <a:t> </a:t>
            </a:r>
            <a:r>
              <a:rPr lang="en-GB" sz="2000" dirty="0">
                <a:latin typeface="Calibri"/>
                <a:cs typeface="Calibri"/>
              </a:rPr>
              <a:t>the</a:t>
            </a:r>
            <a:r>
              <a:rPr lang="en-GB" sz="2000" spc="-15" dirty="0">
                <a:latin typeface="Calibri"/>
                <a:cs typeface="Calibri"/>
              </a:rPr>
              <a:t> </a:t>
            </a:r>
            <a:r>
              <a:rPr lang="en-GB" sz="2000" dirty="0">
                <a:latin typeface="Calibri"/>
                <a:cs typeface="Calibri"/>
              </a:rPr>
              <a:t>bank</a:t>
            </a:r>
          </a:p>
          <a:p>
            <a:pPr marL="241300" indent="-228600" algn="just">
              <a:lnSpc>
                <a:spcPct val="150000"/>
              </a:lnSpc>
              <a:buFont typeface="Arial MT"/>
              <a:buChar char="•"/>
              <a:tabLst>
                <a:tab pos="240665" algn="l"/>
                <a:tab pos="241300" algn="l"/>
              </a:tabLst>
            </a:pPr>
            <a:r>
              <a:rPr lang="en-GB" sz="2000" b="1" spc="-15" dirty="0">
                <a:latin typeface="Calibri"/>
                <a:cs typeface="Calibri"/>
              </a:rPr>
              <a:t>Payback</a:t>
            </a:r>
            <a:r>
              <a:rPr lang="en-GB" sz="2000" b="1" spc="-5" dirty="0">
                <a:latin typeface="Calibri"/>
                <a:cs typeface="Calibri"/>
              </a:rPr>
              <a:t> </a:t>
            </a:r>
            <a:r>
              <a:rPr lang="en-GB" sz="2000" dirty="0">
                <a:latin typeface="Calibri"/>
                <a:cs typeface="Calibri"/>
              </a:rPr>
              <a:t>:</a:t>
            </a:r>
            <a:r>
              <a:rPr lang="en-GB" sz="2000" spc="5" dirty="0">
                <a:latin typeface="Calibri"/>
                <a:cs typeface="Calibri"/>
              </a:rPr>
              <a:t> </a:t>
            </a:r>
            <a:r>
              <a:rPr lang="en-GB" sz="2000" spc="-15" dirty="0">
                <a:latin typeface="Calibri"/>
                <a:cs typeface="Calibri"/>
              </a:rPr>
              <a:t>it’s</a:t>
            </a:r>
            <a:r>
              <a:rPr lang="en-GB" sz="2000" spc="15" dirty="0">
                <a:latin typeface="Calibri"/>
                <a:cs typeface="Calibri"/>
              </a:rPr>
              <a:t> </a:t>
            </a:r>
            <a:r>
              <a:rPr lang="en-GB" sz="2000" dirty="0">
                <a:latin typeface="Calibri"/>
                <a:cs typeface="Calibri"/>
              </a:rPr>
              <a:t>the </a:t>
            </a:r>
            <a:r>
              <a:rPr lang="en-GB" sz="2000" spc="-5" dirty="0">
                <a:latin typeface="Calibri"/>
                <a:cs typeface="Calibri"/>
              </a:rPr>
              <a:t>time</a:t>
            </a:r>
            <a:r>
              <a:rPr lang="en-GB" sz="2000" spc="20" dirty="0">
                <a:latin typeface="Calibri"/>
                <a:cs typeface="Calibri"/>
              </a:rPr>
              <a:t> </a:t>
            </a:r>
            <a:r>
              <a:rPr lang="en-GB" sz="2000" spc="-20" dirty="0">
                <a:latin typeface="Calibri"/>
                <a:cs typeface="Calibri"/>
              </a:rPr>
              <a:t>taken</a:t>
            </a:r>
            <a:r>
              <a:rPr lang="en-GB" sz="2000" spc="15" dirty="0">
                <a:latin typeface="Calibri"/>
                <a:cs typeface="Calibri"/>
              </a:rPr>
              <a:t> </a:t>
            </a:r>
            <a:r>
              <a:rPr lang="en-GB" sz="2000" spc="-15" dirty="0">
                <a:latin typeface="Calibri"/>
                <a:cs typeface="Calibri"/>
              </a:rPr>
              <a:t>to</a:t>
            </a:r>
            <a:r>
              <a:rPr lang="en-GB" sz="2000" dirty="0">
                <a:latin typeface="Calibri"/>
                <a:cs typeface="Calibri"/>
              </a:rPr>
              <a:t> </a:t>
            </a:r>
            <a:r>
              <a:rPr lang="en-GB" sz="2000" spc="-10" dirty="0">
                <a:latin typeface="Calibri"/>
                <a:cs typeface="Calibri"/>
              </a:rPr>
              <a:t>recoup</a:t>
            </a:r>
            <a:r>
              <a:rPr lang="en-GB" sz="2000" spc="-15" dirty="0">
                <a:latin typeface="Calibri"/>
                <a:cs typeface="Calibri"/>
              </a:rPr>
              <a:t> </a:t>
            </a:r>
            <a:r>
              <a:rPr lang="en-GB" sz="2000" dirty="0">
                <a:latin typeface="Calibri"/>
                <a:cs typeface="Calibri"/>
              </a:rPr>
              <a:t>the</a:t>
            </a:r>
            <a:r>
              <a:rPr lang="en-GB" sz="2000" spc="10" dirty="0">
                <a:latin typeface="Calibri"/>
                <a:cs typeface="Calibri"/>
              </a:rPr>
              <a:t> </a:t>
            </a:r>
            <a:r>
              <a:rPr lang="en-GB" sz="2000" spc="-15" dirty="0">
                <a:latin typeface="Calibri"/>
                <a:cs typeface="Calibri"/>
              </a:rPr>
              <a:t>investment.</a:t>
            </a:r>
            <a:r>
              <a:rPr lang="en-GB" sz="2000" spc="25" dirty="0">
                <a:latin typeface="Calibri"/>
                <a:cs typeface="Calibri"/>
              </a:rPr>
              <a:t> </a:t>
            </a:r>
            <a:r>
              <a:rPr lang="en-GB" sz="2000" dirty="0">
                <a:latin typeface="Calibri"/>
                <a:cs typeface="Calibri"/>
              </a:rPr>
              <a:t>The </a:t>
            </a:r>
            <a:r>
              <a:rPr lang="en-GB" sz="2000" spc="-30" dirty="0">
                <a:latin typeface="Calibri"/>
                <a:cs typeface="Calibri"/>
              </a:rPr>
              <a:t>sooner,</a:t>
            </a:r>
            <a:r>
              <a:rPr lang="en-GB" sz="2000" dirty="0">
                <a:latin typeface="Calibri"/>
                <a:cs typeface="Calibri"/>
              </a:rPr>
              <a:t> the</a:t>
            </a:r>
            <a:r>
              <a:rPr lang="en-GB" sz="2000" spc="10" dirty="0">
                <a:latin typeface="Calibri"/>
                <a:cs typeface="Calibri"/>
              </a:rPr>
              <a:t> </a:t>
            </a:r>
            <a:r>
              <a:rPr lang="en-GB" sz="2000" spc="-10" dirty="0">
                <a:latin typeface="Calibri"/>
                <a:cs typeface="Calibri"/>
              </a:rPr>
              <a:t>better!!!</a:t>
            </a:r>
            <a:endParaRPr lang="en-GB" sz="2000" dirty="0">
              <a:latin typeface="Calibri"/>
              <a:cs typeface="Calibri"/>
            </a:endParaRPr>
          </a:p>
          <a:p>
            <a:pPr marL="241300" indent="-228600" algn="just">
              <a:lnSpc>
                <a:spcPct val="150000"/>
              </a:lnSpc>
              <a:buFont typeface="Arial MT"/>
              <a:buChar char="•"/>
              <a:tabLst>
                <a:tab pos="240665" algn="l"/>
                <a:tab pos="241300" algn="l"/>
              </a:tabLst>
            </a:pPr>
            <a:r>
              <a:rPr lang="en-GB" sz="2000" b="1" spc="-5" dirty="0">
                <a:latin typeface="Calibri"/>
                <a:cs typeface="Calibri"/>
              </a:rPr>
              <a:t>NPV </a:t>
            </a:r>
            <a:r>
              <a:rPr lang="en-GB" sz="2000" spc="-5" dirty="0">
                <a:latin typeface="Calibri"/>
                <a:cs typeface="Calibri"/>
              </a:rPr>
              <a:t>(Net </a:t>
            </a:r>
            <a:r>
              <a:rPr lang="en-GB" sz="2000" spc="-10" dirty="0">
                <a:latin typeface="Calibri"/>
                <a:cs typeface="Calibri"/>
              </a:rPr>
              <a:t>Present</a:t>
            </a:r>
            <a:r>
              <a:rPr lang="en-GB" sz="2000" spc="30" dirty="0">
                <a:latin typeface="Calibri"/>
                <a:cs typeface="Calibri"/>
              </a:rPr>
              <a:t> </a:t>
            </a:r>
            <a:r>
              <a:rPr lang="en-GB" sz="2000" spc="-20" dirty="0">
                <a:latin typeface="Calibri"/>
                <a:cs typeface="Calibri"/>
              </a:rPr>
              <a:t>Value):</a:t>
            </a:r>
            <a:r>
              <a:rPr lang="en-GB" sz="2000" spc="-5" dirty="0">
                <a:latin typeface="Calibri"/>
                <a:cs typeface="Calibri"/>
              </a:rPr>
              <a:t> it</a:t>
            </a:r>
            <a:r>
              <a:rPr lang="en-GB" sz="2000" spc="5" dirty="0">
                <a:latin typeface="Calibri"/>
                <a:cs typeface="Calibri"/>
              </a:rPr>
              <a:t> </a:t>
            </a:r>
            <a:r>
              <a:rPr lang="en-GB" sz="2000" spc="-5" dirty="0">
                <a:latin typeface="Calibri"/>
                <a:cs typeface="Calibri"/>
              </a:rPr>
              <a:t>measures</a:t>
            </a:r>
            <a:r>
              <a:rPr lang="en-GB" sz="2000" spc="30" dirty="0">
                <a:latin typeface="Calibri"/>
                <a:cs typeface="Calibri"/>
              </a:rPr>
              <a:t> </a:t>
            </a:r>
            <a:r>
              <a:rPr lang="en-GB" sz="2000" dirty="0">
                <a:latin typeface="Calibri"/>
                <a:cs typeface="Calibri"/>
              </a:rPr>
              <a:t>the</a:t>
            </a:r>
            <a:r>
              <a:rPr lang="en-GB" sz="2000" spc="5" dirty="0">
                <a:latin typeface="Calibri"/>
                <a:cs typeface="Calibri"/>
              </a:rPr>
              <a:t> </a:t>
            </a:r>
            <a:r>
              <a:rPr lang="en-GB" sz="2000" spc="-5" dirty="0">
                <a:latin typeface="Calibri"/>
                <a:cs typeface="Calibri"/>
              </a:rPr>
              <a:t>future cash </a:t>
            </a:r>
            <a:r>
              <a:rPr lang="en-GB" sz="2000" spc="-10" dirty="0">
                <a:latin typeface="Calibri"/>
                <a:cs typeface="Calibri"/>
              </a:rPr>
              <a:t>flows</a:t>
            </a:r>
            <a:r>
              <a:rPr lang="en-GB" sz="2000" dirty="0">
                <a:latin typeface="Calibri"/>
                <a:cs typeface="Calibri"/>
              </a:rPr>
              <a:t> </a:t>
            </a:r>
            <a:r>
              <a:rPr lang="en-GB" sz="2000" spc="-5" dirty="0">
                <a:latin typeface="Calibri"/>
                <a:cs typeface="Calibri"/>
              </a:rPr>
              <a:t>(benefit)</a:t>
            </a:r>
            <a:r>
              <a:rPr lang="en-GB" sz="2000" spc="10" dirty="0">
                <a:latin typeface="Calibri"/>
                <a:cs typeface="Calibri"/>
              </a:rPr>
              <a:t> </a:t>
            </a:r>
            <a:r>
              <a:rPr lang="en-GB" sz="2000" spc="-5" dirty="0">
                <a:latin typeface="Calibri"/>
                <a:cs typeface="Calibri"/>
              </a:rPr>
              <a:t>in</a:t>
            </a:r>
            <a:r>
              <a:rPr lang="en-GB" sz="2000" dirty="0">
                <a:latin typeface="Calibri"/>
                <a:cs typeface="Calibri"/>
              </a:rPr>
              <a:t> the</a:t>
            </a:r>
            <a:r>
              <a:rPr lang="en-GB" sz="2000" spc="5" dirty="0">
                <a:latin typeface="Calibri"/>
                <a:cs typeface="Calibri"/>
              </a:rPr>
              <a:t> </a:t>
            </a:r>
            <a:r>
              <a:rPr lang="en-GB" sz="2000" spc="-10" dirty="0">
                <a:latin typeface="Calibri"/>
                <a:cs typeface="Calibri"/>
              </a:rPr>
              <a:t>present</a:t>
            </a:r>
            <a:r>
              <a:rPr lang="en-GB" sz="2000" spc="5" dirty="0">
                <a:latin typeface="Calibri"/>
                <a:cs typeface="Calibri"/>
              </a:rPr>
              <a:t> </a:t>
            </a:r>
            <a:r>
              <a:rPr lang="en-GB" sz="2000" spc="-5" dirty="0">
                <a:latin typeface="Calibri"/>
                <a:cs typeface="Calibri"/>
              </a:rPr>
              <a:t>time.</a:t>
            </a:r>
            <a:endParaRPr lang="en-GB" sz="2000" dirty="0">
              <a:latin typeface="Calibri"/>
              <a:cs typeface="Calibri"/>
            </a:endParaRPr>
          </a:p>
        </p:txBody>
      </p:sp>
      <p:pic>
        <p:nvPicPr>
          <p:cNvPr id="7" name="Picture 6" descr="A green and white logo&#10;&#10;AI-generated content may be incorrect.">
            <a:extLst>
              <a:ext uri="{FF2B5EF4-FFF2-40B4-BE49-F238E27FC236}">
                <a16:creationId xmlns:a16="http://schemas.microsoft.com/office/drawing/2014/main" id="{347C9194-6ABA-50DC-45EC-98F9DB6583DB}"/>
              </a:ext>
            </a:extLst>
          </p:cNvPr>
          <p:cNvPicPr>
            <a:picLocks noChangeAspect="1"/>
          </p:cNvPicPr>
          <p:nvPr/>
        </p:nvPicPr>
        <p:blipFill>
          <a:blip r:embed="rId9"/>
          <a:stretch>
            <a:fillRect/>
          </a:stretch>
        </p:blipFill>
        <p:spPr>
          <a:xfrm>
            <a:off x="10207322" y="-239"/>
            <a:ext cx="1981200" cy="1962150"/>
          </a:xfrm>
          <a:prstGeom prst="rect">
            <a:avLst/>
          </a:prstGeom>
        </p:spPr>
      </p:pic>
    </p:spTree>
    <p:extLst>
      <p:ext uri="{BB962C8B-B14F-4D97-AF65-F5344CB8AC3E}">
        <p14:creationId xmlns:p14="http://schemas.microsoft.com/office/powerpoint/2010/main" val="9688213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o 1" hidden="1">
            <a:extLst>
              <a:ext uri="{FF2B5EF4-FFF2-40B4-BE49-F238E27FC236}">
                <a16:creationId xmlns:a16="http://schemas.microsoft.com/office/drawing/2014/main" id="{19B2D728-110A-434C-9EF3-41C4F57A124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3" imgW="353" imgH="353" progId="TCLayout.ActiveDocument.1">
                  <p:embed/>
                </p:oleObj>
              </mc:Choice>
              <mc:Fallback>
                <p:oleObj name="Diapositiva de think-cell" r:id="rId3" imgW="353" imgH="353" progId="TCLayout.ActiveDocument.1">
                  <p:embed/>
                  <p:pic>
                    <p:nvPicPr>
                      <p:cNvPr id="2" name="Objeto 1" hidden="1">
                        <a:extLst>
                          <a:ext uri="{FF2B5EF4-FFF2-40B4-BE49-F238E27FC236}">
                            <a16:creationId xmlns:a16="http://schemas.microsoft.com/office/drawing/2014/main" id="{19B2D728-110A-434C-9EF3-41C4F57A124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Título 1">
            <a:extLst>
              <a:ext uri="{FF2B5EF4-FFF2-40B4-BE49-F238E27FC236}">
                <a16:creationId xmlns:a16="http://schemas.microsoft.com/office/drawing/2014/main" id="{11626B29-A00A-4EC4-B849-DACF8BFCA82D}"/>
              </a:ext>
            </a:extLst>
          </p:cNvPr>
          <p:cNvSpPr txBox="1">
            <a:spLocks/>
          </p:cNvSpPr>
          <p:nvPr/>
        </p:nvSpPr>
        <p:spPr>
          <a:xfrm>
            <a:off x="332510" y="767859"/>
            <a:ext cx="9662039" cy="49800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dirty="0">
                <a:solidFill>
                  <a:schemeClr val="bg2">
                    <a:lumMod val="50000"/>
                  </a:schemeClr>
                </a:solidFill>
                <a:latin typeface="Arial" panose="020B0604020202020204" pitchFamily="34" charset="0"/>
                <a:cs typeface="Arial" panose="020B0604020202020204" pitchFamily="34" charset="0"/>
              </a:rPr>
              <a:t>Business Analysis: SENSITIVINESS ANALYSIS</a:t>
            </a:r>
          </a:p>
        </p:txBody>
      </p:sp>
      <p:pic>
        <p:nvPicPr>
          <p:cNvPr id="5" name="Gráfico 4">
            <a:extLst>
              <a:ext uri="{FF2B5EF4-FFF2-40B4-BE49-F238E27FC236}">
                <a16:creationId xmlns:a16="http://schemas.microsoft.com/office/drawing/2014/main" id="{490A982C-AAC7-450E-B492-875224A5DCF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0" y="1267810"/>
            <a:ext cx="6096000" cy="45719"/>
          </a:xfrm>
          <a:prstGeom prst="rect">
            <a:avLst/>
          </a:prstGeom>
        </p:spPr>
      </p:pic>
      <p:pic>
        <p:nvPicPr>
          <p:cNvPr id="31" name="Imagen 30">
            <a:extLst>
              <a:ext uri="{FF2B5EF4-FFF2-40B4-BE49-F238E27FC236}">
                <a16:creationId xmlns:a16="http://schemas.microsoft.com/office/drawing/2014/main" id="{3B70946B-4731-417A-BEBC-B062F79B7DA9}"/>
              </a:ext>
            </a:extLst>
          </p:cNvPr>
          <p:cNvPicPr>
            <a:picLocks noChangeAspect="1"/>
          </p:cNvPicPr>
          <p:nvPr/>
        </p:nvPicPr>
        <p:blipFill>
          <a:blip r:embed="rId7"/>
          <a:stretch>
            <a:fillRect/>
          </a:stretch>
        </p:blipFill>
        <p:spPr>
          <a:xfrm>
            <a:off x="9985405" y="6261264"/>
            <a:ext cx="9144" cy="371857"/>
          </a:xfrm>
          <a:prstGeom prst="rect">
            <a:avLst/>
          </a:prstGeom>
        </p:spPr>
      </p:pic>
      <p:pic>
        <p:nvPicPr>
          <p:cNvPr id="34" name="Imagen 33">
            <a:extLst>
              <a:ext uri="{FF2B5EF4-FFF2-40B4-BE49-F238E27FC236}">
                <a16:creationId xmlns:a16="http://schemas.microsoft.com/office/drawing/2014/main" id="{27ADB61F-CE0F-49F7-A791-2B9D686C5589}"/>
              </a:ext>
            </a:extLst>
          </p:cNvPr>
          <p:cNvPicPr>
            <a:picLocks noChangeAspect="1"/>
          </p:cNvPicPr>
          <p:nvPr/>
        </p:nvPicPr>
        <p:blipFill>
          <a:blip r:embed="rId8"/>
          <a:stretch>
            <a:fillRect/>
          </a:stretch>
        </p:blipFill>
        <p:spPr>
          <a:xfrm>
            <a:off x="430832" y="6196510"/>
            <a:ext cx="1031529" cy="454108"/>
          </a:xfrm>
          <a:prstGeom prst="rect">
            <a:avLst/>
          </a:prstGeom>
        </p:spPr>
      </p:pic>
      <p:sp>
        <p:nvSpPr>
          <p:cNvPr id="10" name="CuadroTexto 18">
            <a:extLst>
              <a:ext uri="{FF2B5EF4-FFF2-40B4-BE49-F238E27FC236}">
                <a16:creationId xmlns:a16="http://schemas.microsoft.com/office/drawing/2014/main" id="{2164E1B2-C519-AC3A-471F-0954AE5D33E1}"/>
              </a:ext>
            </a:extLst>
          </p:cNvPr>
          <p:cNvSpPr txBox="1"/>
          <p:nvPr/>
        </p:nvSpPr>
        <p:spPr>
          <a:xfrm>
            <a:off x="9994549" y="6294567"/>
            <a:ext cx="3643604" cy="338554"/>
          </a:xfrm>
          <a:prstGeom prst="rect">
            <a:avLst/>
          </a:prstGeom>
          <a:noFill/>
        </p:spPr>
        <p:txBody>
          <a:bodyPr wrap="square" lIns="91440" tIns="45720" rIns="91440" bIns="45720" rtlCol="0" anchor="t">
            <a:spAutoFit/>
          </a:bodyPr>
          <a:lstStyle/>
          <a:p>
            <a:r>
              <a:rPr lang="en-US" sz="800" dirty="0">
                <a:solidFill>
                  <a:schemeClr val="bg2">
                    <a:lumMod val="75000"/>
                  </a:schemeClr>
                </a:solidFill>
                <a:latin typeface="Arial"/>
                <a:cs typeface="Arial"/>
              </a:rPr>
              <a:t>g-accelerator@global-business-school.org</a:t>
            </a:r>
          </a:p>
          <a:p>
            <a:r>
              <a:rPr lang="en-GB" sz="800" dirty="0">
                <a:solidFill>
                  <a:schemeClr val="bg2">
                    <a:lumMod val="75000"/>
                  </a:schemeClr>
                </a:solidFill>
                <a:latin typeface="Arial" panose="020B0604020202020204" pitchFamily="34" charset="0"/>
                <a:cs typeface="Arial" panose="020B0604020202020204" pitchFamily="34" charset="0"/>
              </a:rPr>
              <a:t>+34 930 086 588</a:t>
            </a:r>
          </a:p>
        </p:txBody>
      </p:sp>
      <p:sp>
        <p:nvSpPr>
          <p:cNvPr id="12" name="object 5">
            <a:extLst>
              <a:ext uri="{FF2B5EF4-FFF2-40B4-BE49-F238E27FC236}">
                <a16:creationId xmlns:a16="http://schemas.microsoft.com/office/drawing/2014/main" id="{09053492-0FEB-A2E4-BF21-E1181C2D95FD}"/>
              </a:ext>
            </a:extLst>
          </p:cNvPr>
          <p:cNvSpPr txBox="1">
            <a:spLocks/>
          </p:cNvSpPr>
          <p:nvPr/>
        </p:nvSpPr>
        <p:spPr>
          <a:xfrm>
            <a:off x="606883" y="1675640"/>
            <a:ext cx="11013265" cy="3899850"/>
          </a:xfrm>
          <a:prstGeom prst="rect">
            <a:avLst/>
          </a:prstGeom>
        </p:spPr>
        <p:txBody>
          <a:bodyPr vert="horz" wrap="square" lIns="0" tIns="1270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50000"/>
              </a:lnSpc>
            </a:pPr>
            <a:r>
              <a:rPr lang="en-GB" sz="2200" dirty="0">
                <a:latin typeface="Calibri" panose="020F0502020204030204" pitchFamily="34" charset="0"/>
                <a:cs typeface="Calibri" panose="020F0502020204030204" pitchFamily="34" charset="0"/>
              </a:rPr>
              <a:t>It measures the different scenarios we could meet if the initial conditions fixed vary. </a:t>
            </a:r>
          </a:p>
          <a:p>
            <a:pPr marL="822183" lvl="1" indent="-285750" algn="just">
              <a:lnSpc>
                <a:spcPct val="150000"/>
              </a:lnSpc>
              <a:buFontTx/>
              <a:buChar char="-"/>
            </a:pPr>
            <a:r>
              <a:rPr lang="en-GB" sz="2200" dirty="0">
                <a:latin typeface="Calibri" panose="020F0502020204030204" pitchFamily="34" charset="0"/>
                <a:cs typeface="Calibri" panose="020F0502020204030204" pitchFamily="34" charset="0"/>
              </a:rPr>
              <a:t>If my incomes forecast came down to 5%, would my company still be profitable? </a:t>
            </a:r>
          </a:p>
          <a:p>
            <a:pPr marL="822183" lvl="1" indent="-285750" algn="just">
              <a:lnSpc>
                <a:spcPct val="150000"/>
              </a:lnSpc>
              <a:buFontTx/>
              <a:buChar char="-"/>
            </a:pPr>
            <a:r>
              <a:rPr lang="en-GB" sz="2200" dirty="0">
                <a:latin typeface="Calibri" panose="020F0502020204030204" pitchFamily="34" charset="0"/>
                <a:cs typeface="Calibri" panose="020F0502020204030204" pitchFamily="34" charset="0"/>
              </a:rPr>
              <a:t>If my incomes forecast came down to 10%, would my company still be profitable? </a:t>
            </a:r>
          </a:p>
          <a:p>
            <a:pPr marL="822183" lvl="1" indent="-285750" algn="just">
              <a:lnSpc>
                <a:spcPct val="150000"/>
              </a:lnSpc>
              <a:buFontTx/>
              <a:buChar char="-"/>
            </a:pPr>
            <a:r>
              <a:rPr lang="en-GB" sz="2200" dirty="0">
                <a:latin typeface="Calibri" panose="020F0502020204030204" pitchFamily="34" charset="0"/>
                <a:cs typeface="Calibri" panose="020F0502020204030204" pitchFamily="34" charset="0"/>
              </a:rPr>
              <a:t>If my purchase expenses increased 5%, would my company still be liable? </a:t>
            </a:r>
          </a:p>
          <a:p>
            <a:pPr marL="822183" lvl="1" indent="-285750" algn="just">
              <a:lnSpc>
                <a:spcPct val="150000"/>
              </a:lnSpc>
              <a:buFontTx/>
              <a:buChar char="-"/>
            </a:pPr>
            <a:r>
              <a:rPr lang="en-GB" sz="2200" dirty="0">
                <a:latin typeface="Calibri" panose="020F0502020204030204" pitchFamily="34" charset="0"/>
                <a:cs typeface="Calibri" panose="020F0502020204030204" pitchFamily="34" charset="0"/>
              </a:rPr>
              <a:t>If my structure expenses increased 10%, would my project still be liable? </a:t>
            </a:r>
          </a:p>
          <a:p>
            <a:pPr algn="just">
              <a:lnSpc>
                <a:spcPct val="150000"/>
              </a:lnSpc>
            </a:pPr>
            <a:r>
              <a:rPr lang="en-GB" sz="2200" dirty="0">
                <a:latin typeface="Calibri" panose="020F0502020204030204" pitchFamily="34" charset="0"/>
                <a:cs typeface="Calibri" panose="020F0502020204030204" pitchFamily="34" charset="0"/>
              </a:rPr>
              <a:t>The sensitivity analysis shows us which external disruptions or deviations of the forecast we can be more sensitive to.  </a:t>
            </a:r>
          </a:p>
        </p:txBody>
      </p:sp>
      <p:pic>
        <p:nvPicPr>
          <p:cNvPr id="7" name="Picture 6" descr="A green and white logo&#10;&#10;AI-generated content may be incorrect.">
            <a:extLst>
              <a:ext uri="{FF2B5EF4-FFF2-40B4-BE49-F238E27FC236}">
                <a16:creationId xmlns:a16="http://schemas.microsoft.com/office/drawing/2014/main" id="{F37BB027-9485-3DE5-5762-B46653F34D63}"/>
              </a:ext>
            </a:extLst>
          </p:cNvPr>
          <p:cNvPicPr>
            <a:picLocks noChangeAspect="1"/>
          </p:cNvPicPr>
          <p:nvPr/>
        </p:nvPicPr>
        <p:blipFill>
          <a:blip r:embed="rId9"/>
          <a:stretch>
            <a:fillRect/>
          </a:stretch>
        </p:blipFill>
        <p:spPr>
          <a:xfrm>
            <a:off x="10207322" y="-239"/>
            <a:ext cx="1981200" cy="1962150"/>
          </a:xfrm>
          <a:prstGeom prst="rect">
            <a:avLst/>
          </a:prstGeom>
        </p:spPr>
      </p:pic>
    </p:spTree>
    <p:extLst>
      <p:ext uri="{BB962C8B-B14F-4D97-AF65-F5344CB8AC3E}">
        <p14:creationId xmlns:p14="http://schemas.microsoft.com/office/powerpoint/2010/main" val="30082802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o 1" hidden="1">
            <a:extLst>
              <a:ext uri="{FF2B5EF4-FFF2-40B4-BE49-F238E27FC236}">
                <a16:creationId xmlns:a16="http://schemas.microsoft.com/office/drawing/2014/main" id="{19B2D728-110A-434C-9EF3-41C4F57A124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3" imgW="353" imgH="353" progId="TCLayout.ActiveDocument.1">
                  <p:embed/>
                </p:oleObj>
              </mc:Choice>
              <mc:Fallback>
                <p:oleObj name="Diapositiva de think-cell" r:id="rId3" imgW="353" imgH="353" progId="TCLayout.ActiveDocument.1">
                  <p:embed/>
                  <p:pic>
                    <p:nvPicPr>
                      <p:cNvPr id="2" name="Objeto 1" hidden="1">
                        <a:extLst>
                          <a:ext uri="{FF2B5EF4-FFF2-40B4-BE49-F238E27FC236}">
                            <a16:creationId xmlns:a16="http://schemas.microsoft.com/office/drawing/2014/main" id="{19B2D728-110A-434C-9EF3-41C4F57A124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Título 1">
            <a:extLst>
              <a:ext uri="{FF2B5EF4-FFF2-40B4-BE49-F238E27FC236}">
                <a16:creationId xmlns:a16="http://schemas.microsoft.com/office/drawing/2014/main" id="{11626B29-A00A-4EC4-B849-DACF8BFCA82D}"/>
              </a:ext>
            </a:extLst>
          </p:cNvPr>
          <p:cNvSpPr txBox="1">
            <a:spLocks/>
          </p:cNvSpPr>
          <p:nvPr/>
        </p:nvSpPr>
        <p:spPr>
          <a:xfrm>
            <a:off x="332510" y="767859"/>
            <a:ext cx="9662039" cy="49800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a:solidFill>
                  <a:schemeClr val="bg2">
                    <a:lumMod val="50000"/>
                  </a:schemeClr>
                </a:solidFill>
                <a:latin typeface="Arial" panose="020B0604020202020204" pitchFamily="34" charset="0"/>
                <a:cs typeface="Arial" panose="020B0604020202020204" pitchFamily="34" charset="0"/>
              </a:rPr>
              <a:t>Accountancy: The Basics of the Economic &amp; Financial Plan</a:t>
            </a:r>
          </a:p>
        </p:txBody>
      </p:sp>
      <p:pic>
        <p:nvPicPr>
          <p:cNvPr id="5" name="Gráfico 4">
            <a:extLst>
              <a:ext uri="{FF2B5EF4-FFF2-40B4-BE49-F238E27FC236}">
                <a16:creationId xmlns:a16="http://schemas.microsoft.com/office/drawing/2014/main" id="{490A982C-AAC7-450E-B492-875224A5DCF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0" y="1267810"/>
            <a:ext cx="6096000" cy="45719"/>
          </a:xfrm>
          <a:prstGeom prst="rect">
            <a:avLst/>
          </a:prstGeom>
        </p:spPr>
      </p:pic>
      <p:pic>
        <p:nvPicPr>
          <p:cNvPr id="31" name="Imagen 30">
            <a:extLst>
              <a:ext uri="{FF2B5EF4-FFF2-40B4-BE49-F238E27FC236}">
                <a16:creationId xmlns:a16="http://schemas.microsoft.com/office/drawing/2014/main" id="{3B70946B-4731-417A-BEBC-B062F79B7DA9}"/>
              </a:ext>
            </a:extLst>
          </p:cNvPr>
          <p:cNvPicPr>
            <a:picLocks noChangeAspect="1"/>
          </p:cNvPicPr>
          <p:nvPr/>
        </p:nvPicPr>
        <p:blipFill>
          <a:blip r:embed="rId7"/>
          <a:stretch>
            <a:fillRect/>
          </a:stretch>
        </p:blipFill>
        <p:spPr>
          <a:xfrm>
            <a:off x="9985405" y="6261264"/>
            <a:ext cx="9144" cy="371857"/>
          </a:xfrm>
          <a:prstGeom prst="rect">
            <a:avLst/>
          </a:prstGeom>
        </p:spPr>
      </p:pic>
      <p:pic>
        <p:nvPicPr>
          <p:cNvPr id="34" name="Imagen 33">
            <a:extLst>
              <a:ext uri="{FF2B5EF4-FFF2-40B4-BE49-F238E27FC236}">
                <a16:creationId xmlns:a16="http://schemas.microsoft.com/office/drawing/2014/main" id="{27ADB61F-CE0F-49F7-A791-2B9D686C5589}"/>
              </a:ext>
            </a:extLst>
          </p:cNvPr>
          <p:cNvPicPr>
            <a:picLocks noChangeAspect="1"/>
          </p:cNvPicPr>
          <p:nvPr/>
        </p:nvPicPr>
        <p:blipFill>
          <a:blip r:embed="rId8"/>
          <a:stretch>
            <a:fillRect/>
          </a:stretch>
        </p:blipFill>
        <p:spPr>
          <a:xfrm>
            <a:off x="430832" y="6196510"/>
            <a:ext cx="1031529" cy="454108"/>
          </a:xfrm>
          <a:prstGeom prst="rect">
            <a:avLst/>
          </a:prstGeom>
        </p:spPr>
      </p:pic>
      <p:sp>
        <p:nvSpPr>
          <p:cNvPr id="10" name="CuadroTexto 18">
            <a:extLst>
              <a:ext uri="{FF2B5EF4-FFF2-40B4-BE49-F238E27FC236}">
                <a16:creationId xmlns:a16="http://schemas.microsoft.com/office/drawing/2014/main" id="{2164E1B2-C519-AC3A-471F-0954AE5D33E1}"/>
              </a:ext>
            </a:extLst>
          </p:cNvPr>
          <p:cNvSpPr txBox="1"/>
          <p:nvPr/>
        </p:nvSpPr>
        <p:spPr>
          <a:xfrm>
            <a:off x="9994549" y="6294567"/>
            <a:ext cx="3643604" cy="338554"/>
          </a:xfrm>
          <a:prstGeom prst="rect">
            <a:avLst/>
          </a:prstGeom>
          <a:noFill/>
        </p:spPr>
        <p:txBody>
          <a:bodyPr wrap="square" lIns="91440" tIns="45720" rIns="91440" bIns="45720" rtlCol="0" anchor="t">
            <a:spAutoFit/>
          </a:bodyPr>
          <a:lstStyle/>
          <a:p>
            <a:r>
              <a:rPr lang="en-US" sz="800">
                <a:solidFill>
                  <a:schemeClr val="bg2">
                    <a:lumMod val="75000"/>
                  </a:schemeClr>
                </a:solidFill>
                <a:latin typeface="Arial"/>
                <a:cs typeface="Arial"/>
              </a:rPr>
              <a:t>g-accelerator@global-business-school.org</a:t>
            </a:r>
          </a:p>
          <a:p>
            <a:r>
              <a:rPr lang="en-GB" sz="800">
                <a:solidFill>
                  <a:schemeClr val="bg2">
                    <a:lumMod val="75000"/>
                  </a:schemeClr>
                </a:solidFill>
                <a:latin typeface="Arial" panose="020B0604020202020204" pitchFamily="34" charset="0"/>
                <a:cs typeface="Arial" panose="020B0604020202020204" pitchFamily="34" charset="0"/>
              </a:rPr>
              <a:t>+34 930 086 588</a:t>
            </a:r>
          </a:p>
        </p:txBody>
      </p:sp>
      <p:sp>
        <p:nvSpPr>
          <p:cNvPr id="6" name="TextBox 5">
            <a:extLst>
              <a:ext uri="{FF2B5EF4-FFF2-40B4-BE49-F238E27FC236}">
                <a16:creationId xmlns:a16="http://schemas.microsoft.com/office/drawing/2014/main" id="{A4B0B385-EDCE-5C47-47B1-1C39771D7463}"/>
              </a:ext>
            </a:extLst>
          </p:cNvPr>
          <p:cNvSpPr txBox="1"/>
          <p:nvPr/>
        </p:nvSpPr>
        <p:spPr>
          <a:xfrm>
            <a:off x="5806440" y="8435340"/>
            <a:ext cx="184731" cy="369332"/>
          </a:xfrm>
          <a:prstGeom prst="rect">
            <a:avLst/>
          </a:prstGeom>
          <a:noFill/>
        </p:spPr>
        <p:txBody>
          <a:bodyPr wrap="none" rtlCol="0">
            <a:spAutoFit/>
          </a:bodyPr>
          <a:lstStyle/>
          <a:p>
            <a:endParaRPr lang="en-ES"/>
          </a:p>
        </p:txBody>
      </p:sp>
      <p:sp>
        <p:nvSpPr>
          <p:cNvPr id="16" name="object 5">
            <a:extLst>
              <a:ext uri="{FF2B5EF4-FFF2-40B4-BE49-F238E27FC236}">
                <a16:creationId xmlns:a16="http://schemas.microsoft.com/office/drawing/2014/main" id="{61CD27A9-425F-947D-2BB6-2D2AF7225F34}"/>
              </a:ext>
            </a:extLst>
          </p:cNvPr>
          <p:cNvSpPr txBox="1">
            <a:spLocks/>
          </p:cNvSpPr>
          <p:nvPr/>
        </p:nvSpPr>
        <p:spPr>
          <a:xfrm>
            <a:off x="606883" y="1675640"/>
            <a:ext cx="11013265" cy="4607736"/>
          </a:xfrm>
          <a:prstGeom prst="rect">
            <a:avLst/>
          </a:prstGeom>
        </p:spPr>
        <p:txBody>
          <a:bodyPr vert="horz" wrap="square" lIns="0" tIns="1270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50000"/>
              </a:lnSpc>
              <a:spcBef>
                <a:spcPts val="105"/>
              </a:spcBef>
            </a:pPr>
            <a:r>
              <a:rPr lang="en-GB" sz="2200" dirty="0">
                <a:latin typeface="Calibri"/>
                <a:cs typeface="Calibri"/>
              </a:rPr>
              <a:t>We are going to use a </a:t>
            </a:r>
            <a:r>
              <a:rPr lang="en-GB" sz="2200" b="1" dirty="0">
                <a:latin typeface="Calibri"/>
                <a:cs typeface="Calibri"/>
              </a:rPr>
              <a:t>template a tool </a:t>
            </a:r>
            <a:r>
              <a:rPr lang="en-GB" sz="2200" dirty="0">
                <a:latin typeface="Calibri"/>
                <a:cs typeface="Calibri"/>
              </a:rPr>
              <a:t>to create a complete financial simulation of  the three first years of the life of the company.</a:t>
            </a:r>
          </a:p>
          <a:p>
            <a:pPr algn="just">
              <a:lnSpc>
                <a:spcPct val="150000"/>
              </a:lnSpc>
              <a:spcBef>
                <a:spcPts val="105"/>
              </a:spcBef>
            </a:pPr>
            <a:r>
              <a:rPr lang="en-GB" sz="2200" dirty="0">
                <a:latin typeface="Calibri"/>
                <a:cs typeface="Calibri"/>
              </a:rPr>
              <a:t>You can use the proposed template or another as far it includes:</a:t>
            </a:r>
          </a:p>
          <a:p>
            <a:pPr lvl="1" algn="just">
              <a:lnSpc>
                <a:spcPct val="150000"/>
              </a:lnSpc>
              <a:spcBef>
                <a:spcPts val="105"/>
              </a:spcBef>
            </a:pPr>
            <a:r>
              <a:rPr lang="en-GB" sz="2200" dirty="0">
                <a:latin typeface="Calibri"/>
                <a:cs typeface="Calibri"/>
              </a:rPr>
              <a:t>Investment and funding plan</a:t>
            </a:r>
          </a:p>
          <a:p>
            <a:pPr lvl="1" algn="just">
              <a:lnSpc>
                <a:spcPct val="150000"/>
              </a:lnSpc>
              <a:spcBef>
                <a:spcPts val="105"/>
              </a:spcBef>
            </a:pPr>
            <a:r>
              <a:rPr lang="en-GB" sz="2200" dirty="0">
                <a:latin typeface="Calibri"/>
                <a:cs typeface="Calibri"/>
              </a:rPr>
              <a:t>Profit and Losses</a:t>
            </a:r>
          </a:p>
          <a:p>
            <a:pPr lvl="1" algn="just">
              <a:lnSpc>
                <a:spcPct val="150000"/>
              </a:lnSpc>
              <a:spcBef>
                <a:spcPts val="105"/>
              </a:spcBef>
            </a:pPr>
            <a:r>
              <a:rPr lang="en-GB" sz="2200" dirty="0">
                <a:latin typeface="Calibri"/>
                <a:cs typeface="Calibri"/>
              </a:rPr>
              <a:t>Treasury Plan</a:t>
            </a:r>
          </a:p>
          <a:p>
            <a:pPr algn="just">
              <a:lnSpc>
                <a:spcPct val="150000"/>
              </a:lnSpc>
              <a:spcBef>
                <a:spcPts val="105"/>
              </a:spcBef>
            </a:pPr>
            <a:r>
              <a:rPr lang="en-GB" sz="2200" dirty="0">
                <a:latin typeface="Calibri"/>
                <a:cs typeface="Calibri"/>
              </a:rPr>
              <a:t>Let’s now review the Financial template in order you to start to build your Economic -  Financial Plan…</a:t>
            </a:r>
          </a:p>
          <a:p>
            <a:pPr marL="0" indent="0" algn="just">
              <a:lnSpc>
                <a:spcPct val="150000"/>
              </a:lnSpc>
              <a:spcBef>
                <a:spcPts val="105"/>
              </a:spcBef>
              <a:buNone/>
            </a:pPr>
            <a:endParaRPr lang="en-GB" sz="2200" dirty="0">
              <a:latin typeface="Calibri"/>
              <a:cs typeface="Calibri"/>
            </a:endParaRPr>
          </a:p>
        </p:txBody>
      </p:sp>
      <p:pic>
        <p:nvPicPr>
          <p:cNvPr id="8" name="Picture 7" descr="A green and white logo&#10;&#10;AI-generated content may be incorrect.">
            <a:extLst>
              <a:ext uri="{FF2B5EF4-FFF2-40B4-BE49-F238E27FC236}">
                <a16:creationId xmlns:a16="http://schemas.microsoft.com/office/drawing/2014/main" id="{03DAD526-9CBA-A2AE-C733-9C848790F5B2}"/>
              </a:ext>
            </a:extLst>
          </p:cNvPr>
          <p:cNvPicPr>
            <a:picLocks noChangeAspect="1"/>
          </p:cNvPicPr>
          <p:nvPr/>
        </p:nvPicPr>
        <p:blipFill>
          <a:blip r:embed="rId9"/>
          <a:stretch>
            <a:fillRect/>
          </a:stretch>
        </p:blipFill>
        <p:spPr>
          <a:xfrm>
            <a:off x="10207322" y="-239"/>
            <a:ext cx="1981200" cy="1962150"/>
          </a:xfrm>
          <a:prstGeom prst="rect">
            <a:avLst/>
          </a:prstGeom>
        </p:spPr>
      </p:pic>
    </p:spTree>
    <p:extLst>
      <p:ext uri="{BB962C8B-B14F-4D97-AF65-F5344CB8AC3E}">
        <p14:creationId xmlns:p14="http://schemas.microsoft.com/office/powerpoint/2010/main" val="7846417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o 1" hidden="1">
            <a:extLst>
              <a:ext uri="{FF2B5EF4-FFF2-40B4-BE49-F238E27FC236}">
                <a16:creationId xmlns:a16="http://schemas.microsoft.com/office/drawing/2014/main" id="{19B2D728-110A-434C-9EF3-41C4F57A124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3" imgW="353" imgH="353" progId="TCLayout.ActiveDocument.1">
                  <p:embed/>
                </p:oleObj>
              </mc:Choice>
              <mc:Fallback>
                <p:oleObj name="Diapositiva de think-cell" r:id="rId3" imgW="353" imgH="353" progId="TCLayout.ActiveDocument.1">
                  <p:embed/>
                  <p:pic>
                    <p:nvPicPr>
                      <p:cNvPr id="2" name="Objeto 1" hidden="1">
                        <a:extLst>
                          <a:ext uri="{FF2B5EF4-FFF2-40B4-BE49-F238E27FC236}">
                            <a16:creationId xmlns:a16="http://schemas.microsoft.com/office/drawing/2014/main" id="{19B2D728-110A-434C-9EF3-41C4F57A124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Título 1">
            <a:extLst>
              <a:ext uri="{FF2B5EF4-FFF2-40B4-BE49-F238E27FC236}">
                <a16:creationId xmlns:a16="http://schemas.microsoft.com/office/drawing/2014/main" id="{11626B29-A00A-4EC4-B849-DACF8BFCA82D}"/>
              </a:ext>
            </a:extLst>
          </p:cNvPr>
          <p:cNvSpPr txBox="1">
            <a:spLocks/>
          </p:cNvSpPr>
          <p:nvPr/>
        </p:nvSpPr>
        <p:spPr>
          <a:xfrm>
            <a:off x="332510" y="767859"/>
            <a:ext cx="9662039" cy="49800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dirty="0">
                <a:solidFill>
                  <a:schemeClr val="bg2">
                    <a:lumMod val="50000"/>
                  </a:schemeClr>
                </a:solidFill>
                <a:latin typeface="Arial" panose="020B0604020202020204" pitchFamily="34" charset="0"/>
                <a:cs typeface="Arial" panose="020B0604020202020204" pitchFamily="34" charset="0"/>
              </a:rPr>
              <a:t>P/L</a:t>
            </a:r>
          </a:p>
        </p:txBody>
      </p:sp>
      <p:pic>
        <p:nvPicPr>
          <p:cNvPr id="5" name="Gráfico 4">
            <a:extLst>
              <a:ext uri="{FF2B5EF4-FFF2-40B4-BE49-F238E27FC236}">
                <a16:creationId xmlns:a16="http://schemas.microsoft.com/office/drawing/2014/main" id="{490A982C-AAC7-450E-B492-875224A5DCF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0" y="1267810"/>
            <a:ext cx="6096000" cy="45719"/>
          </a:xfrm>
          <a:prstGeom prst="rect">
            <a:avLst/>
          </a:prstGeom>
        </p:spPr>
      </p:pic>
      <p:pic>
        <p:nvPicPr>
          <p:cNvPr id="31" name="Imagen 30">
            <a:extLst>
              <a:ext uri="{FF2B5EF4-FFF2-40B4-BE49-F238E27FC236}">
                <a16:creationId xmlns:a16="http://schemas.microsoft.com/office/drawing/2014/main" id="{3B70946B-4731-417A-BEBC-B062F79B7DA9}"/>
              </a:ext>
            </a:extLst>
          </p:cNvPr>
          <p:cNvPicPr>
            <a:picLocks noChangeAspect="1"/>
          </p:cNvPicPr>
          <p:nvPr/>
        </p:nvPicPr>
        <p:blipFill>
          <a:blip r:embed="rId7"/>
          <a:stretch>
            <a:fillRect/>
          </a:stretch>
        </p:blipFill>
        <p:spPr>
          <a:xfrm>
            <a:off x="9985405" y="6261264"/>
            <a:ext cx="9144" cy="371857"/>
          </a:xfrm>
          <a:prstGeom prst="rect">
            <a:avLst/>
          </a:prstGeom>
        </p:spPr>
      </p:pic>
      <p:pic>
        <p:nvPicPr>
          <p:cNvPr id="34" name="Imagen 33">
            <a:extLst>
              <a:ext uri="{FF2B5EF4-FFF2-40B4-BE49-F238E27FC236}">
                <a16:creationId xmlns:a16="http://schemas.microsoft.com/office/drawing/2014/main" id="{27ADB61F-CE0F-49F7-A791-2B9D686C5589}"/>
              </a:ext>
            </a:extLst>
          </p:cNvPr>
          <p:cNvPicPr>
            <a:picLocks noChangeAspect="1"/>
          </p:cNvPicPr>
          <p:nvPr/>
        </p:nvPicPr>
        <p:blipFill>
          <a:blip r:embed="rId8"/>
          <a:stretch>
            <a:fillRect/>
          </a:stretch>
        </p:blipFill>
        <p:spPr>
          <a:xfrm>
            <a:off x="430832" y="6196510"/>
            <a:ext cx="1031529" cy="454108"/>
          </a:xfrm>
          <a:prstGeom prst="rect">
            <a:avLst/>
          </a:prstGeom>
        </p:spPr>
      </p:pic>
      <p:sp>
        <p:nvSpPr>
          <p:cNvPr id="10" name="CuadroTexto 18">
            <a:extLst>
              <a:ext uri="{FF2B5EF4-FFF2-40B4-BE49-F238E27FC236}">
                <a16:creationId xmlns:a16="http://schemas.microsoft.com/office/drawing/2014/main" id="{2164E1B2-C519-AC3A-471F-0954AE5D33E1}"/>
              </a:ext>
            </a:extLst>
          </p:cNvPr>
          <p:cNvSpPr txBox="1"/>
          <p:nvPr/>
        </p:nvSpPr>
        <p:spPr>
          <a:xfrm>
            <a:off x="9994549" y="6294567"/>
            <a:ext cx="3643604" cy="338554"/>
          </a:xfrm>
          <a:prstGeom prst="rect">
            <a:avLst/>
          </a:prstGeom>
          <a:noFill/>
        </p:spPr>
        <p:txBody>
          <a:bodyPr wrap="square" lIns="91440" tIns="45720" rIns="91440" bIns="45720" rtlCol="0" anchor="t">
            <a:spAutoFit/>
          </a:bodyPr>
          <a:lstStyle/>
          <a:p>
            <a:r>
              <a:rPr lang="en-US" sz="800">
                <a:solidFill>
                  <a:schemeClr val="bg2">
                    <a:lumMod val="75000"/>
                  </a:schemeClr>
                </a:solidFill>
                <a:latin typeface="Arial"/>
                <a:cs typeface="Arial"/>
              </a:rPr>
              <a:t>g-accelerator@global-business-school.org</a:t>
            </a:r>
          </a:p>
          <a:p>
            <a:r>
              <a:rPr lang="en-GB" sz="800">
                <a:solidFill>
                  <a:schemeClr val="bg2">
                    <a:lumMod val="75000"/>
                  </a:schemeClr>
                </a:solidFill>
                <a:latin typeface="Arial" panose="020B0604020202020204" pitchFamily="34" charset="0"/>
                <a:cs typeface="Arial" panose="020B0604020202020204" pitchFamily="34" charset="0"/>
              </a:rPr>
              <a:t>+34 930 086 588</a:t>
            </a:r>
          </a:p>
        </p:txBody>
      </p:sp>
      <p:sp>
        <p:nvSpPr>
          <p:cNvPr id="6" name="TextBox 5">
            <a:extLst>
              <a:ext uri="{FF2B5EF4-FFF2-40B4-BE49-F238E27FC236}">
                <a16:creationId xmlns:a16="http://schemas.microsoft.com/office/drawing/2014/main" id="{A4B0B385-EDCE-5C47-47B1-1C39771D7463}"/>
              </a:ext>
            </a:extLst>
          </p:cNvPr>
          <p:cNvSpPr txBox="1"/>
          <p:nvPr/>
        </p:nvSpPr>
        <p:spPr>
          <a:xfrm>
            <a:off x="5806440" y="8435340"/>
            <a:ext cx="184731" cy="369332"/>
          </a:xfrm>
          <a:prstGeom prst="rect">
            <a:avLst/>
          </a:prstGeom>
          <a:noFill/>
        </p:spPr>
        <p:txBody>
          <a:bodyPr wrap="none" rtlCol="0">
            <a:spAutoFit/>
          </a:bodyPr>
          <a:lstStyle/>
          <a:p>
            <a:endParaRPr lang="en-ES"/>
          </a:p>
        </p:txBody>
      </p:sp>
      <p:pic>
        <p:nvPicPr>
          <p:cNvPr id="8" name="Imagen 7">
            <a:extLst>
              <a:ext uri="{FF2B5EF4-FFF2-40B4-BE49-F238E27FC236}">
                <a16:creationId xmlns:a16="http://schemas.microsoft.com/office/drawing/2014/main" id="{AF43A05C-4A9B-A7C8-2D2E-DD5201A0DB68}"/>
              </a:ext>
            </a:extLst>
          </p:cNvPr>
          <p:cNvPicPr>
            <a:picLocks noChangeAspect="1"/>
          </p:cNvPicPr>
          <p:nvPr/>
        </p:nvPicPr>
        <p:blipFill>
          <a:blip r:embed="rId9"/>
          <a:stretch>
            <a:fillRect/>
          </a:stretch>
        </p:blipFill>
        <p:spPr>
          <a:xfrm>
            <a:off x="430832" y="1651123"/>
            <a:ext cx="11259580" cy="5046311"/>
          </a:xfrm>
          <a:prstGeom prst="rect">
            <a:avLst/>
          </a:prstGeom>
        </p:spPr>
      </p:pic>
      <p:pic>
        <p:nvPicPr>
          <p:cNvPr id="9" name="Picture 8" descr="A green and white logo&#10;&#10;AI-generated content may be incorrect.">
            <a:extLst>
              <a:ext uri="{FF2B5EF4-FFF2-40B4-BE49-F238E27FC236}">
                <a16:creationId xmlns:a16="http://schemas.microsoft.com/office/drawing/2014/main" id="{E7DDEC16-9274-8F7B-3C19-AA98A1FBCD01}"/>
              </a:ext>
            </a:extLst>
          </p:cNvPr>
          <p:cNvPicPr>
            <a:picLocks noChangeAspect="1"/>
          </p:cNvPicPr>
          <p:nvPr/>
        </p:nvPicPr>
        <p:blipFill>
          <a:blip r:embed="rId10"/>
          <a:stretch>
            <a:fillRect/>
          </a:stretch>
        </p:blipFill>
        <p:spPr>
          <a:xfrm>
            <a:off x="10207322" y="-239"/>
            <a:ext cx="1981200" cy="1962150"/>
          </a:xfrm>
          <a:prstGeom prst="rect">
            <a:avLst/>
          </a:prstGeom>
        </p:spPr>
      </p:pic>
    </p:spTree>
    <p:extLst>
      <p:ext uri="{BB962C8B-B14F-4D97-AF65-F5344CB8AC3E}">
        <p14:creationId xmlns:p14="http://schemas.microsoft.com/office/powerpoint/2010/main" val="9133816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o 1" hidden="1">
            <a:extLst>
              <a:ext uri="{FF2B5EF4-FFF2-40B4-BE49-F238E27FC236}">
                <a16:creationId xmlns:a16="http://schemas.microsoft.com/office/drawing/2014/main" id="{19B2D728-110A-434C-9EF3-41C4F57A124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3" imgW="353" imgH="353" progId="TCLayout.ActiveDocument.1">
                  <p:embed/>
                </p:oleObj>
              </mc:Choice>
              <mc:Fallback>
                <p:oleObj name="Diapositiva de think-cell" r:id="rId3" imgW="353" imgH="353" progId="TCLayout.ActiveDocument.1">
                  <p:embed/>
                  <p:pic>
                    <p:nvPicPr>
                      <p:cNvPr id="2" name="Objeto 1" hidden="1">
                        <a:extLst>
                          <a:ext uri="{FF2B5EF4-FFF2-40B4-BE49-F238E27FC236}">
                            <a16:creationId xmlns:a16="http://schemas.microsoft.com/office/drawing/2014/main" id="{19B2D728-110A-434C-9EF3-41C4F57A124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Título 1">
            <a:extLst>
              <a:ext uri="{FF2B5EF4-FFF2-40B4-BE49-F238E27FC236}">
                <a16:creationId xmlns:a16="http://schemas.microsoft.com/office/drawing/2014/main" id="{11626B29-A00A-4EC4-B849-DACF8BFCA82D}"/>
              </a:ext>
            </a:extLst>
          </p:cNvPr>
          <p:cNvSpPr txBox="1">
            <a:spLocks/>
          </p:cNvSpPr>
          <p:nvPr/>
        </p:nvSpPr>
        <p:spPr>
          <a:xfrm>
            <a:off x="332510" y="767859"/>
            <a:ext cx="9662039" cy="49800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500" dirty="0">
                <a:solidFill>
                  <a:schemeClr val="bg2">
                    <a:lumMod val="50000"/>
                  </a:schemeClr>
                </a:solidFill>
                <a:latin typeface="Arial" panose="020B0604020202020204" pitchFamily="34" charset="0"/>
                <a:cs typeface="Arial" panose="020B0604020202020204" pitchFamily="34" charset="0"/>
              </a:rPr>
              <a:t>Introduction to Economic &amp;Financial Plan</a:t>
            </a:r>
          </a:p>
        </p:txBody>
      </p:sp>
      <p:pic>
        <p:nvPicPr>
          <p:cNvPr id="5" name="Gráfico 4">
            <a:extLst>
              <a:ext uri="{FF2B5EF4-FFF2-40B4-BE49-F238E27FC236}">
                <a16:creationId xmlns:a16="http://schemas.microsoft.com/office/drawing/2014/main" id="{490A982C-AAC7-450E-B492-875224A5DCF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0" y="1267810"/>
            <a:ext cx="6096000" cy="45719"/>
          </a:xfrm>
          <a:prstGeom prst="rect">
            <a:avLst/>
          </a:prstGeom>
        </p:spPr>
      </p:pic>
      <p:pic>
        <p:nvPicPr>
          <p:cNvPr id="31" name="Imagen 30">
            <a:extLst>
              <a:ext uri="{FF2B5EF4-FFF2-40B4-BE49-F238E27FC236}">
                <a16:creationId xmlns:a16="http://schemas.microsoft.com/office/drawing/2014/main" id="{3B70946B-4731-417A-BEBC-B062F79B7DA9}"/>
              </a:ext>
            </a:extLst>
          </p:cNvPr>
          <p:cNvPicPr>
            <a:picLocks noChangeAspect="1"/>
          </p:cNvPicPr>
          <p:nvPr/>
        </p:nvPicPr>
        <p:blipFill>
          <a:blip r:embed="rId7"/>
          <a:stretch>
            <a:fillRect/>
          </a:stretch>
        </p:blipFill>
        <p:spPr>
          <a:xfrm>
            <a:off x="9985405" y="6261264"/>
            <a:ext cx="9144" cy="371857"/>
          </a:xfrm>
          <a:prstGeom prst="rect">
            <a:avLst/>
          </a:prstGeom>
        </p:spPr>
      </p:pic>
      <p:pic>
        <p:nvPicPr>
          <p:cNvPr id="34" name="Imagen 33">
            <a:extLst>
              <a:ext uri="{FF2B5EF4-FFF2-40B4-BE49-F238E27FC236}">
                <a16:creationId xmlns:a16="http://schemas.microsoft.com/office/drawing/2014/main" id="{27ADB61F-CE0F-49F7-A791-2B9D686C5589}"/>
              </a:ext>
            </a:extLst>
          </p:cNvPr>
          <p:cNvPicPr>
            <a:picLocks noChangeAspect="1"/>
          </p:cNvPicPr>
          <p:nvPr/>
        </p:nvPicPr>
        <p:blipFill>
          <a:blip r:embed="rId8"/>
          <a:stretch>
            <a:fillRect/>
          </a:stretch>
        </p:blipFill>
        <p:spPr>
          <a:xfrm>
            <a:off x="430832" y="6196510"/>
            <a:ext cx="1031529" cy="454108"/>
          </a:xfrm>
          <a:prstGeom prst="rect">
            <a:avLst/>
          </a:prstGeom>
        </p:spPr>
      </p:pic>
      <p:sp>
        <p:nvSpPr>
          <p:cNvPr id="10" name="CuadroTexto 18">
            <a:extLst>
              <a:ext uri="{FF2B5EF4-FFF2-40B4-BE49-F238E27FC236}">
                <a16:creationId xmlns:a16="http://schemas.microsoft.com/office/drawing/2014/main" id="{2164E1B2-C519-AC3A-471F-0954AE5D33E1}"/>
              </a:ext>
            </a:extLst>
          </p:cNvPr>
          <p:cNvSpPr txBox="1"/>
          <p:nvPr/>
        </p:nvSpPr>
        <p:spPr>
          <a:xfrm>
            <a:off x="9994549" y="6294567"/>
            <a:ext cx="3643604" cy="338554"/>
          </a:xfrm>
          <a:prstGeom prst="rect">
            <a:avLst/>
          </a:prstGeom>
          <a:noFill/>
        </p:spPr>
        <p:txBody>
          <a:bodyPr wrap="square" lIns="91440" tIns="45720" rIns="91440" bIns="45720" rtlCol="0" anchor="t">
            <a:spAutoFit/>
          </a:bodyPr>
          <a:lstStyle/>
          <a:p>
            <a:r>
              <a:rPr lang="en-US" sz="800" dirty="0">
                <a:solidFill>
                  <a:schemeClr val="bg2">
                    <a:lumMod val="75000"/>
                  </a:schemeClr>
                </a:solidFill>
                <a:latin typeface="Arial"/>
                <a:cs typeface="Arial"/>
              </a:rPr>
              <a:t>g-accelerator@global-business-school.org</a:t>
            </a:r>
          </a:p>
          <a:p>
            <a:r>
              <a:rPr lang="en-GB" sz="800" dirty="0">
                <a:solidFill>
                  <a:schemeClr val="bg2">
                    <a:lumMod val="75000"/>
                  </a:schemeClr>
                </a:solidFill>
                <a:latin typeface="Arial" panose="020B0604020202020204" pitchFamily="34" charset="0"/>
                <a:cs typeface="Arial" panose="020B0604020202020204" pitchFamily="34" charset="0"/>
              </a:rPr>
              <a:t>+34 930 086 588</a:t>
            </a:r>
          </a:p>
        </p:txBody>
      </p:sp>
      <p:sp>
        <p:nvSpPr>
          <p:cNvPr id="9" name="object 5">
            <a:extLst>
              <a:ext uri="{FF2B5EF4-FFF2-40B4-BE49-F238E27FC236}">
                <a16:creationId xmlns:a16="http://schemas.microsoft.com/office/drawing/2014/main" id="{DBD862A7-4675-185E-751C-8B9776A61973}"/>
              </a:ext>
            </a:extLst>
          </p:cNvPr>
          <p:cNvSpPr txBox="1"/>
          <p:nvPr/>
        </p:nvSpPr>
        <p:spPr>
          <a:xfrm>
            <a:off x="1159394" y="1694179"/>
            <a:ext cx="9717980" cy="800860"/>
          </a:xfrm>
          <a:prstGeom prst="rect">
            <a:avLst/>
          </a:prstGeom>
        </p:spPr>
        <p:txBody>
          <a:bodyPr vert="horz" wrap="square" lIns="0" tIns="12700" rIns="0" bIns="0" rtlCol="0">
            <a:spAutoFit/>
          </a:bodyPr>
          <a:lstStyle/>
          <a:p>
            <a:pPr marL="12700" marR="5080">
              <a:lnSpc>
                <a:spcPct val="150000"/>
              </a:lnSpc>
              <a:spcBef>
                <a:spcPts val="100"/>
              </a:spcBef>
            </a:pPr>
            <a:r>
              <a:rPr sz="1800" b="1" spc="-80" dirty="0">
                <a:latin typeface="Calibri"/>
                <a:cs typeface="Calibri"/>
              </a:rPr>
              <a:t>To </a:t>
            </a:r>
            <a:r>
              <a:rPr sz="1800" b="1" spc="-15" dirty="0">
                <a:latin typeface="Calibri"/>
                <a:cs typeface="Calibri"/>
              </a:rPr>
              <a:t>execute </a:t>
            </a:r>
            <a:r>
              <a:rPr sz="1800" b="1" dirty="0">
                <a:latin typeface="Calibri"/>
                <a:cs typeface="Calibri"/>
              </a:rPr>
              <a:t>the </a:t>
            </a:r>
            <a:r>
              <a:rPr sz="1800" b="1" spc="-5" dirty="0">
                <a:latin typeface="Calibri"/>
                <a:cs typeface="Calibri"/>
              </a:rPr>
              <a:t>economic-financial </a:t>
            </a:r>
            <a:r>
              <a:rPr sz="1800" b="1" dirty="0">
                <a:latin typeface="Calibri"/>
                <a:cs typeface="Calibri"/>
              </a:rPr>
              <a:t>plan,</a:t>
            </a:r>
            <a:r>
              <a:rPr sz="1800" b="1" spc="5" dirty="0">
                <a:latin typeface="Calibri"/>
                <a:cs typeface="Calibri"/>
              </a:rPr>
              <a:t> </a:t>
            </a:r>
            <a:r>
              <a:rPr sz="1800" b="1" spc="-5" dirty="0">
                <a:latin typeface="Calibri"/>
                <a:cs typeface="Calibri"/>
              </a:rPr>
              <a:t>we </a:t>
            </a:r>
            <a:r>
              <a:rPr sz="1800" b="1" dirty="0">
                <a:latin typeface="Calibri"/>
                <a:cs typeface="Calibri"/>
              </a:rPr>
              <a:t>will use the </a:t>
            </a:r>
            <a:r>
              <a:rPr sz="1800" b="1" spc="-5" dirty="0">
                <a:latin typeface="Calibri"/>
                <a:cs typeface="Calibri"/>
              </a:rPr>
              <a:t>calculation </a:t>
            </a:r>
            <a:r>
              <a:rPr sz="1800" b="1" spc="-10" dirty="0">
                <a:latin typeface="Calibri"/>
                <a:cs typeface="Calibri"/>
              </a:rPr>
              <a:t>sheet </a:t>
            </a:r>
            <a:r>
              <a:rPr sz="1800" b="1" dirty="0">
                <a:latin typeface="Calibri"/>
                <a:cs typeface="Calibri"/>
              </a:rPr>
              <a:t>and </a:t>
            </a:r>
            <a:r>
              <a:rPr sz="1800" b="1" spc="-10" dirty="0">
                <a:latin typeface="Calibri"/>
                <a:cs typeface="Calibri"/>
              </a:rPr>
              <a:t>start </a:t>
            </a:r>
            <a:r>
              <a:rPr sz="1800" b="1" spc="-395" dirty="0">
                <a:latin typeface="Calibri"/>
                <a:cs typeface="Calibri"/>
              </a:rPr>
              <a:t> </a:t>
            </a:r>
            <a:r>
              <a:rPr sz="1800" b="1" spc="-10" dirty="0">
                <a:latin typeface="Calibri"/>
                <a:cs typeface="Calibri"/>
              </a:rPr>
              <a:t>introducing</a:t>
            </a:r>
            <a:r>
              <a:rPr sz="1800" b="1" spc="-25" dirty="0">
                <a:latin typeface="Calibri"/>
                <a:cs typeface="Calibri"/>
              </a:rPr>
              <a:t> </a:t>
            </a:r>
            <a:r>
              <a:rPr sz="1800" b="1" dirty="0">
                <a:latin typeface="Calibri"/>
                <a:cs typeface="Calibri"/>
              </a:rPr>
              <a:t>the</a:t>
            </a:r>
            <a:r>
              <a:rPr sz="1800" b="1" spc="-20" dirty="0">
                <a:latin typeface="Calibri"/>
                <a:cs typeface="Calibri"/>
              </a:rPr>
              <a:t> </a:t>
            </a:r>
            <a:r>
              <a:rPr sz="1800" b="1" spc="-5" dirty="0">
                <a:latin typeface="Calibri"/>
                <a:cs typeface="Calibri"/>
              </a:rPr>
              <a:t>economic</a:t>
            </a:r>
            <a:r>
              <a:rPr sz="1800" b="1" spc="-35" dirty="0">
                <a:latin typeface="Calibri"/>
                <a:cs typeface="Calibri"/>
              </a:rPr>
              <a:t> </a:t>
            </a:r>
            <a:r>
              <a:rPr sz="1800" b="1" spc="-10" dirty="0">
                <a:latin typeface="Calibri"/>
                <a:cs typeface="Calibri"/>
              </a:rPr>
              <a:t>information</a:t>
            </a:r>
            <a:r>
              <a:rPr sz="1800" b="1" spc="-5" dirty="0">
                <a:latin typeface="Calibri"/>
                <a:cs typeface="Calibri"/>
              </a:rPr>
              <a:t> that</a:t>
            </a:r>
            <a:r>
              <a:rPr sz="1800" b="1" spc="-25" dirty="0">
                <a:latin typeface="Calibri"/>
                <a:cs typeface="Calibri"/>
              </a:rPr>
              <a:t> </a:t>
            </a:r>
            <a:r>
              <a:rPr sz="1800" b="1" spc="-5" dirty="0">
                <a:latin typeface="Calibri"/>
                <a:cs typeface="Calibri"/>
              </a:rPr>
              <a:t>comes</a:t>
            </a:r>
            <a:r>
              <a:rPr sz="1800" b="1" spc="-25" dirty="0">
                <a:latin typeface="Calibri"/>
                <a:cs typeface="Calibri"/>
              </a:rPr>
              <a:t> </a:t>
            </a:r>
            <a:r>
              <a:rPr sz="1800" b="1" spc="-10" dirty="0">
                <a:latin typeface="Calibri"/>
                <a:cs typeface="Calibri"/>
              </a:rPr>
              <a:t>from</a:t>
            </a:r>
            <a:r>
              <a:rPr sz="1800" b="1" spc="-5" dirty="0">
                <a:latin typeface="Calibri"/>
                <a:cs typeface="Calibri"/>
              </a:rPr>
              <a:t> </a:t>
            </a:r>
            <a:r>
              <a:rPr sz="1800" b="1" dirty="0">
                <a:latin typeface="Calibri"/>
                <a:cs typeface="Calibri"/>
              </a:rPr>
              <a:t>the…..</a:t>
            </a:r>
            <a:endParaRPr sz="1800" dirty="0">
              <a:latin typeface="Calibri"/>
              <a:cs typeface="Calibri"/>
            </a:endParaRPr>
          </a:p>
        </p:txBody>
      </p:sp>
      <p:sp>
        <p:nvSpPr>
          <p:cNvPr id="36" name="object 10">
            <a:extLst>
              <a:ext uri="{FF2B5EF4-FFF2-40B4-BE49-F238E27FC236}">
                <a16:creationId xmlns:a16="http://schemas.microsoft.com/office/drawing/2014/main" id="{C6F908C3-C25F-0084-B5B8-BC2E4C5BE398}"/>
              </a:ext>
            </a:extLst>
          </p:cNvPr>
          <p:cNvSpPr txBox="1"/>
          <p:nvPr/>
        </p:nvSpPr>
        <p:spPr>
          <a:xfrm>
            <a:off x="1560692" y="3906860"/>
            <a:ext cx="2042795" cy="640080"/>
          </a:xfrm>
          <a:prstGeom prst="rect">
            <a:avLst/>
          </a:prstGeom>
        </p:spPr>
        <p:txBody>
          <a:bodyPr vert="horz" wrap="square" lIns="0" tIns="43180" rIns="0" bIns="0" rtlCol="0">
            <a:spAutoFit/>
          </a:bodyPr>
          <a:lstStyle/>
          <a:p>
            <a:pPr marL="12700" marR="5080" indent="248285">
              <a:lnSpc>
                <a:spcPts val="2320"/>
              </a:lnSpc>
              <a:spcBef>
                <a:spcPts val="340"/>
              </a:spcBef>
            </a:pPr>
            <a:r>
              <a:rPr sz="2100" spc="-5" dirty="0">
                <a:solidFill>
                  <a:srgbClr val="FFFFFF"/>
                </a:solidFill>
                <a:latin typeface="Calibri"/>
                <a:cs typeface="Calibri"/>
              </a:rPr>
              <a:t>THE </a:t>
            </a:r>
            <a:r>
              <a:rPr sz="2100" spc="-30" dirty="0">
                <a:solidFill>
                  <a:srgbClr val="FFFFFF"/>
                </a:solidFill>
                <a:latin typeface="Calibri"/>
                <a:cs typeface="Calibri"/>
              </a:rPr>
              <a:t>IDEATION </a:t>
            </a:r>
            <a:r>
              <a:rPr sz="2100" spc="-25" dirty="0">
                <a:solidFill>
                  <a:srgbClr val="FFFFFF"/>
                </a:solidFill>
                <a:latin typeface="Calibri"/>
                <a:cs typeface="Calibri"/>
              </a:rPr>
              <a:t> </a:t>
            </a:r>
            <a:r>
              <a:rPr sz="2100" spc="-15" dirty="0">
                <a:solidFill>
                  <a:srgbClr val="FFFFFF"/>
                </a:solidFill>
                <a:latin typeface="Calibri"/>
                <a:cs typeface="Calibri"/>
              </a:rPr>
              <a:t>PROCESS-</a:t>
            </a:r>
            <a:r>
              <a:rPr sz="2100" spc="10" dirty="0">
                <a:solidFill>
                  <a:srgbClr val="FFFFFF"/>
                </a:solidFill>
                <a:latin typeface="Calibri"/>
                <a:cs typeface="Calibri"/>
              </a:rPr>
              <a:t> </a:t>
            </a:r>
            <a:r>
              <a:rPr sz="2100" spc="-15" dirty="0">
                <a:solidFill>
                  <a:srgbClr val="FFFFFF"/>
                </a:solidFill>
                <a:latin typeface="Calibri"/>
                <a:cs typeface="Calibri"/>
              </a:rPr>
              <a:t>BLOCK</a:t>
            </a:r>
            <a:r>
              <a:rPr sz="2100" spc="-30" dirty="0">
                <a:solidFill>
                  <a:srgbClr val="FFFFFF"/>
                </a:solidFill>
                <a:latin typeface="Calibri"/>
                <a:cs typeface="Calibri"/>
              </a:rPr>
              <a:t> </a:t>
            </a:r>
            <a:r>
              <a:rPr sz="2100" dirty="0">
                <a:solidFill>
                  <a:srgbClr val="FFFFFF"/>
                </a:solidFill>
                <a:latin typeface="Calibri"/>
                <a:cs typeface="Calibri"/>
              </a:rPr>
              <a:t>1</a:t>
            </a:r>
            <a:endParaRPr sz="2100" dirty="0">
              <a:latin typeface="Calibri"/>
              <a:cs typeface="Calibri"/>
            </a:endParaRPr>
          </a:p>
        </p:txBody>
      </p:sp>
      <p:graphicFrame>
        <p:nvGraphicFramePr>
          <p:cNvPr id="23" name="Marcador de contenido 3">
            <a:extLst>
              <a:ext uri="{FF2B5EF4-FFF2-40B4-BE49-F238E27FC236}">
                <a16:creationId xmlns:a16="http://schemas.microsoft.com/office/drawing/2014/main" id="{408580A0-2DB3-8B22-18BD-CD4045BD0A06}"/>
              </a:ext>
            </a:extLst>
          </p:cNvPr>
          <p:cNvGraphicFramePr>
            <a:graphicFrameLocks/>
          </p:cNvGraphicFramePr>
          <p:nvPr>
            <p:extLst>
              <p:ext uri="{D42A27DB-BD31-4B8C-83A1-F6EECF244321}">
                <p14:modId xmlns:p14="http://schemas.microsoft.com/office/powerpoint/2010/main" val="2339576575"/>
              </p:ext>
            </p:extLst>
          </p:nvPr>
        </p:nvGraphicFramePr>
        <p:xfrm>
          <a:off x="1719692" y="2759777"/>
          <a:ext cx="8911616" cy="3073939"/>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pic>
        <p:nvPicPr>
          <p:cNvPr id="14" name="Picture 13" descr="A green and white logo&#10;&#10;AI-generated content may be incorrect.">
            <a:extLst>
              <a:ext uri="{FF2B5EF4-FFF2-40B4-BE49-F238E27FC236}">
                <a16:creationId xmlns:a16="http://schemas.microsoft.com/office/drawing/2014/main" id="{A172EC01-B899-396B-8F22-1999BBEDA356}"/>
              </a:ext>
            </a:extLst>
          </p:cNvPr>
          <p:cNvPicPr>
            <a:picLocks noChangeAspect="1"/>
          </p:cNvPicPr>
          <p:nvPr/>
        </p:nvPicPr>
        <p:blipFill>
          <a:blip r:embed="rId14"/>
          <a:stretch>
            <a:fillRect/>
          </a:stretch>
        </p:blipFill>
        <p:spPr>
          <a:xfrm>
            <a:off x="10207322" y="-239"/>
            <a:ext cx="1981200" cy="1962150"/>
          </a:xfrm>
          <a:prstGeom prst="rect">
            <a:avLst/>
          </a:prstGeom>
        </p:spPr>
      </p:pic>
    </p:spTree>
    <p:extLst>
      <p:ext uri="{BB962C8B-B14F-4D97-AF65-F5344CB8AC3E}">
        <p14:creationId xmlns:p14="http://schemas.microsoft.com/office/powerpoint/2010/main" val="38392363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o 1" hidden="1">
            <a:extLst>
              <a:ext uri="{FF2B5EF4-FFF2-40B4-BE49-F238E27FC236}">
                <a16:creationId xmlns:a16="http://schemas.microsoft.com/office/drawing/2014/main" id="{19B2D728-110A-434C-9EF3-41C4F57A124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3" imgW="353" imgH="353" progId="TCLayout.ActiveDocument.1">
                  <p:embed/>
                </p:oleObj>
              </mc:Choice>
              <mc:Fallback>
                <p:oleObj name="Diapositiva de think-cell" r:id="rId3" imgW="353" imgH="353" progId="TCLayout.ActiveDocument.1">
                  <p:embed/>
                  <p:pic>
                    <p:nvPicPr>
                      <p:cNvPr id="2" name="Objeto 1" hidden="1">
                        <a:extLst>
                          <a:ext uri="{FF2B5EF4-FFF2-40B4-BE49-F238E27FC236}">
                            <a16:creationId xmlns:a16="http://schemas.microsoft.com/office/drawing/2014/main" id="{19B2D728-110A-434C-9EF3-41C4F57A124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Título 1">
            <a:extLst>
              <a:ext uri="{FF2B5EF4-FFF2-40B4-BE49-F238E27FC236}">
                <a16:creationId xmlns:a16="http://schemas.microsoft.com/office/drawing/2014/main" id="{11626B29-A00A-4EC4-B849-DACF8BFCA82D}"/>
              </a:ext>
            </a:extLst>
          </p:cNvPr>
          <p:cNvSpPr txBox="1">
            <a:spLocks/>
          </p:cNvSpPr>
          <p:nvPr/>
        </p:nvSpPr>
        <p:spPr>
          <a:xfrm>
            <a:off x="372523" y="693511"/>
            <a:ext cx="3196136" cy="54567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dirty="0">
                <a:solidFill>
                  <a:schemeClr val="bg2">
                    <a:lumMod val="50000"/>
                  </a:schemeClr>
                </a:solidFill>
                <a:latin typeface="Arial" panose="020B0604020202020204" pitchFamily="34" charset="0"/>
                <a:cs typeface="Arial" panose="020B0604020202020204" pitchFamily="34" charset="0"/>
              </a:rPr>
              <a:t>Treasury Plan</a:t>
            </a:r>
          </a:p>
        </p:txBody>
      </p:sp>
      <p:pic>
        <p:nvPicPr>
          <p:cNvPr id="5" name="Gráfico 4">
            <a:extLst>
              <a:ext uri="{FF2B5EF4-FFF2-40B4-BE49-F238E27FC236}">
                <a16:creationId xmlns:a16="http://schemas.microsoft.com/office/drawing/2014/main" id="{490A982C-AAC7-450E-B492-875224A5DCF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0" y="1216321"/>
            <a:ext cx="6096000" cy="45719"/>
          </a:xfrm>
          <a:prstGeom prst="rect">
            <a:avLst/>
          </a:prstGeom>
        </p:spPr>
      </p:pic>
      <p:pic>
        <p:nvPicPr>
          <p:cNvPr id="31" name="Imagen 30">
            <a:extLst>
              <a:ext uri="{FF2B5EF4-FFF2-40B4-BE49-F238E27FC236}">
                <a16:creationId xmlns:a16="http://schemas.microsoft.com/office/drawing/2014/main" id="{3B70946B-4731-417A-BEBC-B062F79B7DA9}"/>
              </a:ext>
            </a:extLst>
          </p:cNvPr>
          <p:cNvPicPr>
            <a:picLocks noChangeAspect="1"/>
          </p:cNvPicPr>
          <p:nvPr/>
        </p:nvPicPr>
        <p:blipFill>
          <a:blip r:embed="rId7"/>
          <a:stretch>
            <a:fillRect/>
          </a:stretch>
        </p:blipFill>
        <p:spPr>
          <a:xfrm>
            <a:off x="9985405" y="6261264"/>
            <a:ext cx="9144" cy="371857"/>
          </a:xfrm>
          <a:prstGeom prst="rect">
            <a:avLst/>
          </a:prstGeom>
        </p:spPr>
      </p:pic>
      <p:pic>
        <p:nvPicPr>
          <p:cNvPr id="34" name="Imagen 33">
            <a:extLst>
              <a:ext uri="{FF2B5EF4-FFF2-40B4-BE49-F238E27FC236}">
                <a16:creationId xmlns:a16="http://schemas.microsoft.com/office/drawing/2014/main" id="{27ADB61F-CE0F-49F7-A791-2B9D686C5589}"/>
              </a:ext>
            </a:extLst>
          </p:cNvPr>
          <p:cNvPicPr>
            <a:picLocks noChangeAspect="1"/>
          </p:cNvPicPr>
          <p:nvPr/>
        </p:nvPicPr>
        <p:blipFill>
          <a:blip r:embed="rId8"/>
          <a:stretch>
            <a:fillRect/>
          </a:stretch>
        </p:blipFill>
        <p:spPr>
          <a:xfrm>
            <a:off x="430832" y="6196510"/>
            <a:ext cx="1031529" cy="454108"/>
          </a:xfrm>
          <a:prstGeom prst="rect">
            <a:avLst/>
          </a:prstGeom>
        </p:spPr>
      </p:pic>
      <p:sp>
        <p:nvSpPr>
          <p:cNvPr id="10" name="CuadroTexto 18">
            <a:extLst>
              <a:ext uri="{FF2B5EF4-FFF2-40B4-BE49-F238E27FC236}">
                <a16:creationId xmlns:a16="http://schemas.microsoft.com/office/drawing/2014/main" id="{2164E1B2-C519-AC3A-471F-0954AE5D33E1}"/>
              </a:ext>
            </a:extLst>
          </p:cNvPr>
          <p:cNvSpPr txBox="1"/>
          <p:nvPr/>
        </p:nvSpPr>
        <p:spPr>
          <a:xfrm>
            <a:off x="9994549" y="6294567"/>
            <a:ext cx="3643604" cy="338554"/>
          </a:xfrm>
          <a:prstGeom prst="rect">
            <a:avLst/>
          </a:prstGeom>
          <a:noFill/>
        </p:spPr>
        <p:txBody>
          <a:bodyPr wrap="square" lIns="91440" tIns="45720" rIns="91440" bIns="45720" rtlCol="0" anchor="t">
            <a:spAutoFit/>
          </a:bodyPr>
          <a:lstStyle/>
          <a:p>
            <a:r>
              <a:rPr lang="en-US" sz="800">
                <a:solidFill>
                  <a:schemeClr val="bg2">
                    <a:lumMod val="75000"/>
                  </a:schemeClr>
                </a:solidFill>
                <a:latin typeface="Arial"/>
                <a:cs typeface="Arial"/>
              </a:rPr>
              <a:t>g-accelerator@global-business-school.org</a:t>
            </a:r>
          </a:p>
          <a:p>
            <a:r>
              <a:rPr lang="en-GB" sz="800">
                <a:solidFill>
                  <a:schemeClr val="bg2">
                    <a:lumMod val="75000"/>
                  </a:schemeClr>
                </a:solidFill>
                <a:latin typeface="Arial" panose="020B0604020202020204" pitchFamily="34" charset="0"/>
                <a:cs typeface="Arial" panose="020B0604020202020204" pitchFamily="34" charset="0"/>
              </a:rPr>
              <a:t>+34 930 086 588</a:t>
            </a:r>
          </a:p>
        </p:txBody>
      </p:sp>
      <p:sp>
        <p:nvSpPr>
          <p:cNvPr id="6" name="TextBox 5">
            <a:extLst>
              <a:ext uri="{FF2B5EF4-FFF2-40B4-BE49-F238E27FC236}">
                <a16:creationId xmlns:a16="http://schemas.microsoft.com/office/drawing/2014/main" id="{A4B0B385-EDCE-5C47-47B1-1C39771D7463}"/>
              </a:ext>
            </a:extLst>
          </p:cNvPr>
          <p:cNvSpPr txBox="1"/>
          <p:nvPr/>
        </p:nvSpPr>
        <p:spPr>
          <a:xfrm>
            <a:off x="5806440" y="8435340"/>
            <a:ext cx="184731" cy="369332"/>
          </a:xfrm>
          <a:prstGeom prst="rect">
            <a:avLst/>
          </a:prstGeom>
          <a:noFill/>
        </p:spPr>
        <p:txBody>
          <a:bodyPr wrap="none" rtlCol="0">
            <a:spAutoFit/>
          </a:bodyPr>
          <a:lstStyle/>
          <a:p>
            <a:endParaRPr lang="en-ES"/>
          </a:p>
        </p:txBody>
      </p:sp>
      <p:pic>
        <p:nvPicPr>
          <p:cNvPr id="14" name="Imagen 13">
            <a:extLst>
              <a:ext uri="{FF2B5EF4-FFF2-40B4-BE49-F238E27FC236}">
                <a16:creationId xmlns:a16="http://schemas.microsoft.com/office/drawing/2014/main" id="{F2953785-CE18-32E2-D729-0BFAAF7CDB3E}"/>
              </a:ext>
            </a:extLst>
          </p:cNvPr>
          <p:cNvPicPr>
            <a:picLocks noChangeAspect="1"/>
          </p:cNvPicPr>
          <p:nvPr/>
        </p:nvPicPr>
        <p:blipFill>
          <a:blip r:embed="rId9"/>
          <a:stretch>
            <a:fillRect/>
          </a:stretch>
        </p:blipFill>
        <p:spPr>
          <a:xfrm>
            <a:off x="4247581" y="1357862"/>
            <a:ext cx="6373526" cy="5275258"/>
          </a:xfrm>
          <a:prstGeom prst="rect">
            <a:avLst/>
          </a:prstGeom>
        </p:spPr>
      </p:pic>
      <p:pic>
        <p:nvPicPr>
          <p:cNvPr id="8" name="Picture 7" descr="A green and white logo&#10;&#10;AI-generated content may be incorrect.">
            <a:extLst>
              <a:ext uri="{FF2B5EF4-FFF2-40B4-BE49-F238E27FC236}">
                <a16:creationId xmlns:a16="http://schemas.microsoft.com/office/drawing/2014/main" id="{FEF06ACA-46B2-8905-7C03-020810C49897}"/>
              </a:ext>
            </a:extLst>
          </p:cNvPr>
          <p:cNvPicPr>
            <a:picLocks noChangeAspect="1"/>
          </p:cNvPicPr>
          <p:nvPr/>
        </p:nvPicPr>
        <p:blipFill>
          <a:blip r:embed="rId10"/>
          <a:stretch>
            <a:fillRect/>
          </a:stretch>
        </p:blipFill>
        <p:spPr>
          <a:xfrm>
            <a:off x="10339207" y="-285989"/>
            <a:ext cx="1981200" cy="1962150"/>
          </a:xfrm>
          <a:prstGeom prst="rect">
            <a:avLst/>
          </a:prstGeom>
        </p:spPr>
      </p:pic>
    </p:spTree>
    <p:extLst>
      <p:ext uri="{BB962C8B-B14F-4D97-AF65-F5344CB8AC3E}">
        <p14:creationId xmlns:p14="http://schemas.microsoft.com/office/powerpoint/2010/main" val="26602478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o 1" hidden="1">
            <a:extLst>
              <a:ext uri="{FF2B5EF4-FFF2-40B4-BE49-F238E27FC236}">
                <a16:creationId xmlns:a16="http://schemas.microsoft.com/office/drawing/2014/main" id="{19B2D728-110A-434C-9EF3-41C4F57A124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3" imgW="353" imgH="353" progId="TCLayout.ActiveDocument.1">
                  <p:embed/>
                </p:oleObj>
              </mc:Choice>
              <mc:Fallback>
                <p:oleObj name="Diapositiva de think-cell" r:id="rId3" imgW="353" imgH="353" progId="TCLayout.ActiveDocument.1">
                  <p:embed/>
                  <p:pic>
                    <p:nvPicPr>
                      <p:cNvPr id="2" name="Objeto 1" hidden="1">
                        <a:extLst>
                          <a:ext uri="{FF2B5EF4-FFF2-40B4-BE49-F238E27FC236}">
                            <a16:creationId xmlns:a16="http://schemas.microsoft.com/office/drawing/2014/main" id="{19B2D728-110A-434C-9EF3-41C4F57A124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Título 1">
            <a:extLst>
              <a:ext uri="{FF2B5EF4-FFF2-40B4-BE49-F238E27FC236}">
                <a16:creationId xmlns:a16="http://schemas.microsoft.com/office/drawing/2014/main" id="{11626B29-A00A-4EC4-B849-DACF8BFCA82D}"/>
              </a:ext>
            </a:extLst>
          </p:cNvPr>
          <p:cNvSpPr txBox="1">
            <a:spLocks/>
          </p:cNvSpPr>
          <p:nvPr/>
        </p:nvSpPr>
        <p:spPr>
          <a:xfrm>
            <a:off x="332510" y="767859"/>
            <a:ext cx="9143999" cy="49800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a:solidFill>
                  <a:schemeClr val="bg2">
                    <a:lumMod val="50000"/>
                  </a:schemeClr>
                </a:solidFill>
                <a:latin typeface="Arial" panose="020B0604020202020204" pitchFamily="34" charset="0"/>
                <a:cs typeface="Arial" panose="020B0604020202020204" pitchFamily="34" charset="0"/>
              </a:rPr>
              <a:t>Cost Structure</a:t>
            </a:r>
          </a:p>
        </p:txBody>
      </p:sp>
      <p:pic>
        <p:nvPicPr>
          <p:cNvPr id="5" name="Gráfico 4">
            <a:extLst>
              <a:ext uri="{FF2B5EF4-FFF2-40B4-BE49-F238E27FC236}">
                <a16:creationId xmlns:a16="http://schemas.microsoft.com/office/drawing/2014/main" id="{490A982C-AAC7-450E-B492-875224A5DCF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0" y="1267810"/>
            <a:ext cx="6096000" cy="45719"/>
          </a:xfrm>
          <a:prstGeom prst="rect">
            <a:avLst/>
          </a:prstGeom>
        </p:spPr>
      </p:pic>
      <p:pic>
        <p:nvPicPr>
          <p:cNvPr id="31" name="Imagen 30">
            <a:extLst>
              <a:ext uri="{FF2B5EF4-FFF2-40B4-BE49-F238E27FC236}">
                <a16:creationId xmlns:a16="http://schemas.microsoft.com/office/drawing/2014/main" id="{3B70946B-4731-417A-BEBC-B062F79B7DA9}"/>
              </a:ext>
            </a:extLst>
          </p:cNvPr>
          <p:cNvPicPr>
            <a:picLocks noChangeAspect="1"/>
          </p:cNvPicPr>
          <p:nvPr/>
        </p:nvPicPr>
        <p:blipFill>
          <a:blip r:embed="rId7"/>
          <a:stretch>
            <a:fillRect/>
          </a:stretch>
        </p:blipFill>
        <p:spPr>
          <a:xfrm>
            <a:off x="9985405" y="6261264"/>
            <a:ext cx="9144" cy="371857"/>
          </a:xfrm>
          <a:prstGeom prst="rect">
            <a:avLst/>
          </a:prstGeom>
        </p:spPr>
      </p:pic>
      <p:pic>
        <p:nvPicPr>
          <p:cNvPr id="34" name="Imagen 33">
            <a:extLst>
              <a:ext uri="{FF2B5EF4-FFF2-40B4-BE49-F238E27FC236}">
                <a16:creationId xmlns:a16="http://schemas.microsoft.com/office/drawing/2014/main" id="{27ADB61F-CE0F-49F7-A791-2B9D686C5589}"/>
              </a:ext>
            </a:extLst>
          </p:cNvPr>
          <p:cNvPicPr>
            <a:picLocks noChangeAspect="1"/>
          </p:cNvPicPr>
          <p:nvPr/>
        </p:nvPicPr>
        <p:blipFill>
          <a:blip r:embed="rId8"/>
          <a:stretch>
            <a:fillRect/>
          </a:stretch>
        </p:blipFill>
        <p:spPr>
          <a:xfrm>
            <a:off x="430832" y="6196510"/>
            <a:ext cx="1031529" cy="454108"/>
          </a:xfrm>
          <a:prstGeom prst="rect">
            <a:avLst/>
          </a:prstGeom>
        </p:spPr>
      </p:pic>
      <p:sp>
        <p:nvSpPr>
          <p:cNvPr id="10" name="CuadroTexto 18">
            <a:extLst>
              <a:ext uri="{FF2B5EF4-FFF2-40B4-BE49-F238E27FC236}">
                <a16:creationId xmlns:a16="http://schemas.microsoft.com/office/drawing/2014/main" id="{2164E1B2-C519-AC3A-471F-0954AE5D33E1}"/>
              </a:ext>
            </a:extLst>
          </p:cNvPr>
          <p:cNvSpPr txBox="1"/>
          <p:nvPr/>
        </p:nvSpPr>
        <p:spPr>
          <a:xfrm>
            <a:off x="9994549" y="6294567"/>
            <a:ext cx="3643604" cy="338554"/>
          </a:xfrm>
          <a:prstGeom prst="rect">
            <a:avLst/>
          </a:prstGeom>
          <a:noFill/>
        </p:spPr>
        <p:txBody>
          <a:bodyPr wrap="square" lIns="91440" tIns="45720" rIns="91440" bIns="45720" rtlCol="0" anchor="t">
            <a:spAutoFit/>
          </a:bodyPr>
          <a:lstStyle/>
          <a:p>
            <a:r>
              <a:rPr lang="en-US" sz="800">
                <a:solidFill>
                  <a:schemeClr val="bg2">
                    <a:lumMod val="75000"/>
                  </a:schemeClr>
                </a:solidFill>
                <a:latin typeface="Arial"/>
                <a:cs typeface="Arial"/>
              </a:rPr>
              <a:t>g-accelerator@global-business-school.org</a:t>
            </a:r>
          </a:p>
          <a:p>
            <a:r>
              <a:rPr lang="en-GB" sz="800">
                <a:solidFill>
                  <a:schemeClr val="bg2">
                    <a:lumMod val="75000"/>
                  </a:schemeClr>
                </a:solidFill>
                <a:latin typeface="Arial" panose="020B0604020202020204" pitchFamily="34" charset="0"/>
                <a:cs typeface="Arial" panose="020B0604020202020204" pitchFamily="34" charset="0"/>
              </a:rPr>
              <a:t>+34 930 086 588</a:t>
            </a:r>
          </a:p>
        </p:txBody>
      </p:sp>
      <p:sp>
        <p:nvSpPr>
          <p:cNvPr id="11" name="object 5">
            <a:extLst>
              <a:ext uri="{FF2B5EF4-FFF2-40B4-BE49-F238E27FC236}">
                <a16:creationId xmlns:a16="http://schemas.microsoft.com/office/drawing/2014/main" id="{D96E7A61-B53C-E899-FE1C-EA5BDDD1F854}"/>
              </a:ext>
            </a:extLst>
          </p:cNvPr>
          <p:cNvSpPr txBox="1">
            <a:spLocks/>
          </p:cNvSpPr>
          <p:nvPr/>
        </p:nvSpPr>
        <p:spPr>
          <a:xfrm>
            <a:off x="606883" y="1675640"/>
            <a:ext cx="11013265" cy="3696525"/>
          </a:xfrm>
          <a:prstGeom prst="rect">
            <a:avLst/>
          </a:prstGeom>
        </p:spPr>
        <p:txBody>
          <a:bodyPr vert="horz" wrap="square" lIns="0" tIns="1270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just">
              <a:lnSpc>
                <a:spcPct val="150000"/>
              </a:lnSpc>
              <a:spcBef>
                <a:spcPts val="0"/>
              </a:spcBef>
              <a:buNone/>
              <a:defRPr/>
            </a:pPr>
            <a:r>
              <a:rPr lang="en-IE" sz="1600" dirty="0">
                <a:solidFill>
                  <a:prstClr val="black"/>
                </a:solidFill>
                <a:latin typeface="Calibri" panose="020F0502020204030204" pitchFamily="34" charset="0"/>
                <a:cs typeface="Calibri" panose="020F0502020204030204" pitchFamily="34" charset="0"/>
              </a:rPr>
              <a:t>All the most important costs to run the business need to be reported.</a:t>
            </a:r>
          </a:p>
          <a:p>
            <a:pPr marL="0" lvl="0" indent="0" algn="just">
              <a:lnSpc>
                <a:spcPct val="150000"/>
              </a:lnSpc>
              <a:spcBef>
                <a:spcPts val="0"/>
              </a:spcBef>
              <a:buNone/>
              <a:defRPr/>
            </a:pPr>
            <a:r>
              <a:rPr lang="en-IE" sz="1600" dirty="0">
                <a:solidFill>
                  <a:prstClr val="black"/>
                </a:solidFill>
                <a:latin typeface="Calibri" panose="020F0502020204030204" pitchFamily="34" charset="0"/>
                <a:cs typeface="Calibri" panose="020F0502020204030204" pitchFamily="34" charset="0"/>
              </a:rPr>
              <a:t>It is also better to briefly explain their characteristics.</a:t>
            </a:r>
            <a:endParaRPr lang="en-IE" sz="1600" b="1" dirty="0">
              <a:solidFill>
                <a:prstClr val="black"/>
              </a:solidFill>
              <a:latin typeface="Calibri" panose="020F0502020204030204" pitchFamily="34" charset="0"/>
              <a:cs typeface="Calibri" panose="020F0502020204030204" pitchFamily="34" charset="0"/>
            </a:endParaRPr>
          </a:p>
          <a:p>
            <a:pPr marL="614363" lvl="2" indent="-214313" algn="just">
              <a:lnSpc>
                <a:spcPct val="150000"/>
              </a:lnSpc>
              <a:buFont typeface="Arial" panose="020B0604020202020204" pitchFamily="34" charset="0"/>
              <a:buChar char="•"/>
              <a:defRPr/>
            </a:pPr>
            <a:r>
              <a:rPr lang="en-IE" sz="1600" b="1" dirty="0">
                <a:solidFill>
                  <a:prstClr val="black"/>
                </a:solidFill>
                <a:latin typeface="Calibri" panose="020F0502020204030204" pitchFamily="34" charset="0"/>
                <a:cs typeface="Calibri" panose="020F0502020204030204" pitchFamily="34" charset="0"/>
              </a:rPr>
              <a:t>INITIAL COSTS TO OPERATE</a:t>
            </a:r>
          </a:p>
          <a:p>
            <a:pPr marL="1071563" lvl="3" indent="-214313" algn="just">
              <a:lnSpc>
                <a:spcPct val="150000"/>
              </a:lnSpc>
              <a:defRPr/>
            </a:pPr>
            <a:r>
              <a:rPr lang="en-IE" sz="1400" b="1" dirty="0">
                <a:solidFill>
                  <a:prstClr val="black"/>
                </a:solidFill>
                <a:latin typeface="Calibri" panose="020F0502020204030204" pitchFamily="34" charset="0"/>
                <a:cs typeface="Calibri" panose="020F0502020204030204" pitchFamily="34" charset="0"/>
              </a:rPr>
              <a:t>INVESTMENT PLAN</a:t>
            </a:r>
          </a:p>
          <a:p>
            <a:pPr marL="1071563" lvl="3" indent="-214313" algn="just">
              <a:lnSpc>
                <a:spcPct val="150000"/>
              </a:lnSpc>
              <a:defRPr/>
            </a:pPr>
            <a:r>
              <a:rPr lang="en-IE" sz="1400" b="1" dirty="0">
                <a:solidFill>
                  <a:prstClr val="black"/>
                </a:solidFill>
                <a:latin typeface="Calibri" panose="020F0502020204030204" pitchFamily="34" charset="0"/>
                <a:cs typeface="Calibri" panose="020F0502020204030204" pitchFamily="34" charset="0"/>
              </a:rPr>
              <a:t>OPERATIONAL PLAN</a:t>
            </a:r>
          </a:p>
          <a:p>
            <a:pPr marL="614363" lvl="2" indent="-214313" algn="just">
              <a:lnSpc>
                <a:spcPct val="150000"/>
              </a:lnSpc>
              <a:buFont typeface="Arial" panose="020B0604020202020204" pitchFamily="34" charset="0"/>
              <a:buChar char="•"/>
              <a:defRPr/>
            </a:pPr>
            <a:r>
              <a:rPr lang="en-IE" sz="1600" b="1" dirty="0">
                <a:solidFill>
                  <a:prstClr val="black"/>
                </a:solidFill>
                <a:latin typeface="Calibri" panose="020F0502020204030204" pitchFamily="34" charset="0"/>
                <a:cs typeface="Calibri" panose="020F0502020204030204" pitchFamily="34" charset="0"/>
              </a:rPr>
              <a:t>WHICH COSTS AM I GOING TO INCURR IN?</a:t>
            </a:r>
          </a:p>
          <a:p>
            <a:pPr marL="614363" lvl="2" indent="-214313" algn="just">
              <a:lnSpc>
                <a:spcPct val="150000"/>
              </a:lnSpc>
              <a:buFont typeface="Arial" panose="020B0604020202020204" pitchFamily="34" charset="0"/>
              <a:buChar char="•"/>
              <a:defRPr/>
            </a:pPr>
            <a:r>
              <a:rPr lang="en-IE" sz="1600" b="1" dirty="0">
                <a:solidFill>
                  <a:prstClr val="black"/>
                </a:solidFill>
                <a:latin typeface="Calibri" panose="020F0502020204030204" pitchFamily="34" charset="0"/>
                <a:cs typeface="Calibri" panose="020F0502020204030204" pitchFamily="34" charset="0"/>
              </a:rPr>
              <a:t>ARE THESE COSTS FIXED OR VARIABLE?</a:t>
            </a:r>
          </a:p>
          <a:p>
            <a:pPr marL="214313" lvl="0" indent="-214313" algn="just">
              <a:lnSpc>
                <a:spcPct val="150000"/>
              </a:lnSpc>
              <a:spcBef>
                <a:spcPts val="0"/>
              </a:spcBef>
              <a:buFont typeface="Arial" panose="020B0604020202020204" pitchFamily="34" charset="0"/>
              <a:buChar char="•"/>
              <a:defRPr/>
            </a:pPr>
            <a:endParaRPr lang="es-ES" sz="1600" b="1" dirty="0">
              <a:solidFill>
                <a:prstClr val="black"/>
              </a:solidFill>
              <a:latin typeface="Calibri" panose="020F0502020204030204" pitchFamily="34" charset="0"/>
              <a:cs typeface="Calibri" panose="020F0502020204030204" pitchFamily="34" charset="0"/>
            </a:endParaRPr>
          </a:p>
          <a:p>
            <a:pPr marL="0" indent="0" algn="just">
              <a:lnSpc>
                <a:spcPct val="150000"/>
              </a:lnSpc>
              <a:buNone/>
            </a:pPr>
            <a:endParaRPr lang="en-GB" sz="1800" dirty="0">
              <a:latin typeface="Calibri" panose="020F0502020204030204" pitchFamily="34" charset="0"/>
              <a:cs typeface="Calibri" panose="020F0502020204030204" pitchFamily="34" charset="0"/>
            </a:endParaRPr>
          </a:p>
        </p:txBody>
      </p:sp>
      <p:pic>
        <p:nvPicPr>
          <p:cNvPr id="7" name="Picture 6" descr="A green and white logo&#10;&#10;AI-generated content may be incorrect.">
            <a:extLst>
              <a:ext uri="{FF2B5EF4-FFF2-40B4-BE49-F238E27FC236}">
                <a16:creationId xmlns:a16="http://schemas.microsoft.com/office/drawing/2014/main" id="{6AB95D83-8141-AFF5-A86F-64DC37E971BF}"/>
              </a:ext>
            </a:extLst>
          </p:cNvPr>
          <p:cNvPicPr>
            <a:picLocks noChangeAspect="1"/>
          </p:cNvPicPr>
          <p:nvPr/>
        </p:nvPicPr>
        <p:blipFill>
          <a:blip r:embed="rId9"/>
          <a:stretch>
            <a:fillRect/>
          </a:stretch>
        </p:blipFill>
        <p:spPr>
          <a:xfrm>
            <a:off x="10207322" y="-239"/>
            <a:ext cx="1981200" cy="1962150"/>
          </a:xfrm>
          <a:prstGeom prst="rect">
            <a:avLst/>
          </a:prstGeom>
        </p:spPr>
      </p:pic>
    </p:spTree>
    <p:extLst>
      <p:ext uri="{BB962C8B-B14F-4D97-AF65-F5344CB8AC3E}">
        <p14:creationId xmlns:p14="http://schemas.microsoft.com/office/powerpoint/2010/main" val="21350017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o 1" hidden="1">
            <a:extLst>
              <a:ext uri="{FF2B5EF4-FFF2-40B4-BE49-F238E27FC236}">
                <a16:creationId xmlns:a16="http://schemas.microsoft.com/office/drawing/2014/main" id="{19B2D728-110A-434C-9EF3-41C4F57A124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3" imgW="353" imgH="353" progId="TCLayout.ActiveDocument.1">
                  <p:embed/>
                </p:oleObj>
              </mc:Choice>
              <mc:Fallback>
                <p:oleObj name="Diapositiva de think-cell" r:id="rId3" imgW="353" imgH="353" progId="TCLayout.ActiveDocument.1">
                  <p:embed/>
                  <p:pic>
                    <p:nvPicPr>
                      <p:cNvPr id="2" name="Objeto 1" hidden="1">
                        <a:extLst>
                          <a:ext uri="{FF2B5EF4-FFF2-40B4-BE49-F238E27FC236}">
                            <a16:creationId xmlns:a16="http://schemas.microsoft.com/office/drawing/2014/main" id="{19B2D728-110A-434C-9EF3-41C4F57A124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Título 1">
            <a:extLst>
              <a:ext uri="{FF2B5EF4-FFF2-40B4-BE49-F238E27FC236}">
                <a16:creationId xmlns:a16="http://schemas.microsoft.com/office/drawing/2014/main" id="{11626B29-A00A-4EC4-B849-DACF8BFCA82D}"/>
              </a:ext>
            </a:extLst>
          </p:cNvPr>
          <p:cNvSpPr txBox="1">
            <a:spLocks/>
          </p:cNvSpPr>
          <p:nvPr/>
        </p:nvSpPr>
        <p:spPr>
          <a:xfrm>
            <a:off x="332510" y="767859"/>
            <a:ext cx="9143999" cy="49800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a:solidFill>
                  <a:schemeClr val="bg2">
                    <a:lumMod val="50000"/>
                  </a:schemeClr>
                </a:solidFill>
                <a:latin typeface="Arial" panose="020B0604020202020204" pitchFamily="34" charset="0"/>
                <a:cs typeface="Arial" panose="020B0604020202020204" pitchFamily="34" charset="0"/>
              </a:rPr>
              <a:t>Cost Structure</a:t>
            </a:r>
          </a:p>
        </p:txBody>
      </p:sp>
      <p:pic>
        <p:nvPicPr>
          <p:cNvPr id="5" name="Gráfico 4">
            <a:extLst>
              <a:ext uri="{FF2B5EF4-FFF2-40B4-BE49-F238E27FC236}">
                <a16:creationId xmlns:a16="http://schemas.microsoft.com/office/drawing/2014/main" id="{490A982C-AAC7-450E-B492-875224A5DCF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0" y="1267810"/>
            <a:ext cx="6096000" cy="45719"/>
          </a:xfrm>
          <a:prstGeom prst="rect">
            <a:avLst/>
          </a:prstGeom>
        </p:spPr>
      </p:pic>
      <p:pic>
        <p:nvPicPr>
          <p:cNvPr id="31" name="Imagen 30">
            <a:extLst>
              <a:ext uri="{FF2B5EF4-FFF2-40B4-BE49-F238E27FC236}">
                <a16:creationId xmlns:a16="http://schemas.microsoft.com/office/drawing/2014/main" id="{3B70946B-4731-417A-BEBC-B062F79B7DA9}"/>
              </a:ext>
            </a:extLst>
          </p:cNvPr>
          <p:cNvPicPr>
            <a:picLocks noChangeAspect="1"/>
          </p:cNvPicPr>
          <p:nvPr/>
        </p:nvPicPr>
        <p:blipFill>
          <a:blip r:embed="rId7"/>
          <a:stretch>
            <a:fillRect/>
          </a:stretch>
        </p:blipFill>
        <p:spPr>
          <a:xfrm>
            <a:off x="9985405" y="6261264"/>
            <a:ext cx="9144" cy="371857"/>
          </a:xfrm>
          <a:prstGeom prst="rect">
            <a:avLst/>
          </a:prstGeom>
        </p:spPr>
      </p:pic>
      <p:pic>
        <p:nvPicPr>
          <p:cNvPr id="34" name="Imagen 33">
            <a:extLst>
              <a:ext uri="{FF2B5EF4-FFF2-40B4-BE49-F238E27FC236}">
                <a16:creationId xmlns:a16="http://schemas.microsoft.com/office/drawing/2014/main" id="{27ADB61F-CE0F-49F7-A791-2B9D686C5589}"/>
              </a:ext>
            </a:extLst>
          </p:cNvPr>
          <p:cNvPicPr>
            <a:picLocks noChangeAspect="1"/>
          </p:cNvPicPr>
          <p:nvPr/>
        </p:nvPicPr>
        <p:blipFill>
          <a:blip r:embed="rId8"/>
          <a:stretch>
            <a:fillRect/>
          </a:stretch>
        </p:blipFill>
        <p:spPr>
          <a:xfrm>
            <a:off x="430832" y="6196510"/>
            <a:ext cx="1031529" cy="454108"/>
          </a:xfrm>
          <a:prstGeom prst="rect">
            <a:avLst/>
          </a:prstGeom>
        </p:spPr>
      </p:pic>
      <p:sp>
        <p:nvSpPr>
          <p:cNvPr id="10" name="CuadroTexto 18">
            <a:extLst>
              <a:ext uri="{FF2B5EF4-FFF2-40B4-BE49-F238E27FC236}">
                <a16:creationId xmlns:a16="http://schemas.microsoft.com/office/drawing/2014/main" id="{2164E1B2-C519-AC3A-471F-0954AE5D33E1}"/>
              </a:ext>
            </a:extLst>
          </p:cNvPr>
          <p:cNvSpPr txBox="1"/>
          <p:nvPr/>
        </p:nvSpPr>
        <p:spPr>
          <a:xfrm>
            <a:off x="9994549" y="6294567"/>
            <a:ext cx="3643604" cy="338554"/>
          </a:xfrm>
          <a:prstGeom prst="rect">
            <a:avLst/>
          </a:prstGeom>
          <a:noFill/>
        </p:spPr>
        <p:txBody>
          <a:bodyPr wrap="square" lIns="91440" tIns="45720" rIns="91440" bIns="45720" rtlCol="0" anchor="t">
            <a:spAutoFit/>
          </a:bodyPr>
          <a:lstStyle/>
          <a:p>
            <a:r>
              <a:rPr lang="en-US" sz="800">
                <a:solidFill>
                  <a:schemeClr val="bg2">
                    <a:lumMod val="75000"/>
                  </a:schemeClr>
                </a:solidFill>
                <a:latin typeface="Arial"/>
                <a:cs typeface="Arial"/>
              </a:rPr>
              <a:t>g-accelerator@global-business-school.org</a:t>
            </a:r>
          </a:p>
          <a:p>
            <a:r>
              <a:rPr lang="en-GB" sz="800">
                <a:solidFill>
                  <a:schemeClr val="bg2">
                    <a:lumMod val="75000"/>
                  </a:schemeClr>
                </a:solidFill>
                <a:latin typeface="Arial" panose="020B0604020202020204" pitchFamily="34" charset="0"/>
                <a:cs typeface="Arial" panose="020B0604020202020204" pitchFamily="34" charset="0"/>
              </a:rPr>
              <a:t>+34 930 086 588</a:t>
            </a:r>
          </a:p>
        </p:txBody>
      </p:sp>
      <p:sp>
        <p:nvSpPr>
          <p:cNvPr id="11" name="object 5">
            <a:extLst>
              <a:ext uri="{FF2B5EF4-FFF2-40B4-BE49-F238E27FC236}">
                <a16:creationId xmlns:a16="http://schemas.microsoft.com/office/drawing/2014/main" id="{D96E7A61-B53C-E899-FE1C-EA5BDDD1F854}"/>
              </a:ext>
            </a:extLst>
          </p:cNvPr>
          <p:cNvSpPr txBox="1">
            <a:spLocks/>
          </p:cNvSpPr>
          <p:nvPr/>
        </p:nvSpPr>
        <p:spPr>
          <a:xfrm>
            <a:off x="606883" y="1675640"/>
            <a:ext cx="11013265" cy="3357971"/>
          </a:xfrm>
          <a:prstGeom prst="rect">
            <a:avLst/>
          </a:prstGeom>
        </p:spPr>
        <p:txBody>
          <a:bodyPr vert="horz" wrap="square" lIns="0" tIns="1270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50000"/>
              </a:lnSpc>
              <a:defRPr/>
            </a:pPr>
            <a:r>
              <a:rPr lang="en-US" sz="1800">
                <a:solidFill>
                  <a:prstClr val="black"/>
                </a:solidFill>
                <a:latin typeface="Calibri" panose="020F0502020204030204" pitchFamily="34" charset="0"/>
                <a:cs typeface="Calibri" panose="020F0502020204030204" pitchFamily="34" charset="0"/>
              </a:rPr>
              <a:t>To define you Cost Structure I want you review again the main sections of your Business Plan and review also your Business Model Canvas and guess associated costs..</a:t>
            </a:r>
          </a:p>
          <a:p>
            <a:pPr marL="800100" lvl="1" indent="-342900" algn="just">
              <a:lnSpc>
                <a:spcPct val="150000"/>
              </a:lnSpc>
              <a:buFont typeface="Arial" panose="020B0604020202020204" pitchFamily="34" charset="0"/>
              <a:buChar char="•"/>
              <a:defRPr/>
            </a:pPr>
            <a:r>
              <a:rPr lang="en-US" sz="1800">
                <a:solidFill>
                  <a:prstClr val="black"/>
                </a:solidFill>
                <a:latin typeface="Calibri" panose="020F0502020204030204" pitchFamily="34" charset="0"/>
                <a:cs typeface="Calibri" panose="020F0502020204030204" pitchFamily="34" charset="0"/>
              </a:rPr>
              <a:t>Your </a:t>
            </a:r>
            <a:r>
              <a:rPr lang="en-US" sz="1800" b="1">
                <a:solidFill>
                  <a:prstClr val="black"/>
                </a:solidFill>
                <a:latin typeface="Calibri" panose="020F0502020204030204" pitchFamily="34" charset="0"/>
                <a:cs typeface="Calibri" panose="020F0502020204030204" pitchFamily="34" charset="0"/>
              </a:rPr>
              <a:t>Business model canvas and its building blocks </a:t>
            </a:r>
            <a:r>
              <a:rPr lang="en-US" sz="1800">
                <a:solidFill>
                  <a:prstClr val="black"/>
                </a:solidFill>
                <a:latin typeface="Calibri" panose="020F0502020204030204" pitchFamily="34" charset="0"/>
                <a:cs typeface="Calibri" panose="020F0502020204030204" pitchFamily="34" charset="0"/>
              </a:rPr>
              <a:t>should describe the most important costs incurred while operating under a particular business model. Creating and delivering value, maintaining Customer Relationships, and generating revenue all incur costs. Such costs can be calculated relatively easily after defining Key Resources, Key Activities, and Key Partnerships. Some business models, though, are more cost-driven than others. So-called “no frills” airlines, for instance, have built business models entirely around low-Cost Structures.</a:t>
            </a:r>
            <a:endParaRPr lang="es-ES" sz="1800">
              <a:solidFill>
                <a:prstClr val="black"/>
              </a:solidFill>
              <a:latin typeface="Calibri" panose="020F0502020204030204" pitchFamily="34" charset="0"/>
              <a:cs typeface="Calibri" panose="020F0502020204030204" pitchFamily="34" charset="0"/>
            </a:endParaRPr>
          </a:p>
        </p:txBody>
      </p:sp>
      <p:pic>
        <p:nvPicPr>
          <p:cNvPr id="7" name="Picture 6" descr="A green and white logo&#10;&#10;AI-generated content may be incorrect.">
            <a:extLst>
              <a:ext uri="{FF2B5EF4-FFF2-40B4-BE49-F238E27FC236}">
                <a16:creationId xmlns:a16="http://schemas.microsoft.com/office/drawing/2014/main" id="{CAAB1149-5B75-0B05-DE19-05B812F438A1}"/>
              </a:ext>
            </a:extLst>
          </p:cNvPr>
          <p:cNvPicPr>
            <a:picLocks noChangeAspect="1"/>
          </p:cNvPicPr>
          <p:nvPr/>
        </p:nvPicPr>
        <p:blipFill>
          <a:blip r:embed="rId9"/>
          <a:stretch>
            <a:fillRect/>
          </a:stretch>
        </p:blipFill>
        <p:spPr>
          <a:xfrm>
            <a:off x="10207322" y="-239"/>
            <a:ext cx="1981200" cy="1962150"/>
          </a:xfrm>
          <a:prstGeom prst="rect">
            <a:avLst/>
          </a:prstGeom>
        </p:spPr>
      </p:pic>
    </p:spTree>
    <p:extLst>
      <p:ext uri="{BB962C8B-B14F-4D97-AF65-F5344CB8AC3E}">
        <p14:creationId xmlns:p14="http://schemas.microsoft.com/office/powerpoint/2010/main" val="20694249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o 1" hidden="1">
            <a:extLst>
              <a:ext uri="{FF2B5EF4-FFF2-40B4-BE49-F238E27FC236}">
                <a16:creationId xmlns:a16="http://schemas.microsoft.com/office/drawing/2014/main" id="{19B2D728-110A-434C-9EF3-41C4F57A124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3" imgW="353" imgH="353" progId="TCLayout.ActiveDocument.1">
                  <p:embed/>
                </p:oleObj>
              </mc:Choice>
              <mc:Fallback>
                <p:oleObj name="Diapositiva de think-cell" r:id="rId3" imgW="353" imgH="353" progId="TCLayout.ActiveDocument.1">
                  <p:embed/>
                  <p:pic>
                    <p:nvPicPr>
                      <p:cNvPr id="2" name="Objeto 1" hidden="1">
                        <a:extLst>
                          <a:ext uri="{FF2B5EF4-FFF2-40B4-BE49-F238E27FC236}">
                            <a16:creationId xmlns:a16="http://schemas.microsoft.com/office/drawing/2014/main" id="{19B2D728-110A-434C-9EF3-41C4F57A124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Título 1">
            <a:extLst>
              <a:ext uri="{FF2B5EF4-FFF2-40B4-BE49-F238E27FC236}">
                <a16:creationId xmlns:a16="http://schemas.microsoft.com/office/drawing/2014/main" id="{11626B29-A00A-4EC4-B849-DACF8BFCA82D}"/>
              </a:ext>
            </a:extLst>
          </p:cNvPr>
          <p:cNvSpPr txBox="1">
            <a:spLocks/>
          </p:cNvSpPr>
          <p:nvPr/>
        </p:nvSpPr>
        <p:spPr>
          <a:xfrm>
            <a:off x="332510" y="767859"/>
            <a:ext cx="9143999" cy="49800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a:solidFill>
                  <a:schemeClr val="bg2">
                    <a:lumMod val="50000"/>
                  </a:schemeClr>
                </a:solidFill>
                <a:latin typeface="Arial" panose="020B0604020202020204" pitchFamily="34" charset="0"/>
                <a:cs typeface="Arial" panose="020B0604020202020204" pitchFamily="34" charset="0"/>
              </a:rPr>
              <a:t>Cost Structure</a:t>
            </a:r>
          </a:p>
        </p:txBody>
      </p:sp>
      <p:pic>
        <p:nvPicPr>
          <p:cNvPr id="5" name="Gráfico 4">
            <a:extLst>
              <a:ext uri="{FF2B5EF4-FFF2-40B4-BE49-F238E27FC236}">
                <a16:creationId xmlns:a16="http://schemas.microsoft.com/office/drawing/2014/main" id="{490A982C-AAC7-450E-B492-875224A5DCF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0" y="1267810"/>
            <a:ext cx="6096000" cy="45719"/>
          </a:xfrm>
          <a:prstGeom prst="rect">
            <a:avLst/>
          </a:prstGeom>
        </p:spPr>
      </p:pic>
      <p:pic>
        <p:nvPicPr>
          <p:cNvPr id="31" name="Imagen 30">
            <a:extLst>
              <a:ext uri="{FF2B5EF4-FFF2-40B4-BE49-F238E27FC236}">
                <a16:creationId xmlns:a16="http://schemas.microsoft.com/office/drawing/2014/main" id="{3B70946B-4731-417A-BEBC-B062F79B7DA9}"/>
              </a:ext>
            </a:extLst>
          </p:cNvPr>
          <p:cNvPicPr>
            <a:picLocks noChangeAspect="1"/>
          </p:cNvPicPr>
          <p:nvPr/>
        </p:nvPicPr>
        <p:blipFill>
          <a:blip r:embed="rId7"/>
          <a:stretch>
            <a:fillRect/>
          </a:stretch>
        </p:blipFill>
        <p:spPr>
          <a:xfrm>
            <a:off x="9985405" y="6261264"/>
            <a:ext cx="9144" cy="371857"/>
          </a:xfrm>
          <a:prstGeom prst="rect">
            <a:avLst/>
          </a:prstGeom>
        </p:spPr>
      </p:pic>
      <p:pic>
        <p:nvPicPr>
          <p:cNvPr id="34" name="Imagen 33">
            <a:extLst>
              <a:ext uri="{FF2B5EF4-FFF2-40B4-BE49-F238E27FC236}">
                <a16:creationId xmlns:a16="http://schemas.microsoft.com/office/drawing/2014/main" id="{27ADB61F-CE0F-49F7-A791-2B9D686C5589}"/>
              </a:ext>
            </a:extLst>
          </p:cNvPr>
          <p:cNvPicPr>
            <a:picLocks noChangeAspect="1"/>
          </p:cNvPicPr>
          <p:nvPr/>
        </p:nvPicPr>
        <p:blipFill>
          <a:blip r:embed="rId8"/>
          <a:stretch>
            <a:fillRect/>
          </a:stretch>
        </p:blipFill>
        <p:spPr>
          <a:xfrm>
            <a:off x="430832" y="6196510"/>
            <a:ext cx="1031529" cy="454108"/>
          </a:xfrm>
          <a:prstGeom prst="rect">
            <a:avLst/>
          </a:prstGeom>
        </p:spPr>
      </p:pic>
      <p:sp>
        <p:nvSpPr>
          <p:cNvPr id="10" name="CuadroTexto 18">
            <a:extLst>
              <a:ext uri="{FF2B5EF4-FFF2-40B4-BE49-F238E27FC236}">
                <a16:creationId xmlns:a16="http://schemas.microsoft.com/office/drawing/2014/main" id="{2164E1B2-C519-AC3A-471F-0954AE5D33E1}"/>
              </a:ext>
            </a:extLst>
          </p:cNvPr>
          <p:cNvSpPr txBox="1"/>
          <p:nvPr/>
        </p:nvSpPr>
        <p:spPr>
          <a:xfrm>
            <a:off x="9994549" y="6294567"/>
            <a:ext cx="3643604" cy="338554"/>
          </a:xfrm>
          <a:prstGeom prst="rect">
            <a:avLst/>
          </a:prstGeom>
          <a:noFill/>
        </p:spPr>
        <p:txBody>
          <a:bodyPr wrap="square" lIns="91440" tIns="45720" rIns="91440" bIns="45720" rtlCol="0" anchor="t">
            <a:spAutoFit/>
          </a:bodyPr>
          <a:lstStyle/>
          <a:p>
            <a:r>
              <a:rPr lang="en-US" sz="800">
                <a:solidFill>
                  <a:schemeClr val="bg2">
                    <a:lumMod val="75000"/>
                  </a:schemeClr>
                </a:solidFill>
                <a:latin typeface="Arial"/>
                <a:cs typeface="Arial"/>
              </a:rPr>
              <a:t>g-accelerator@global-business-school.org</a:t>
            </a:r>
          </a:p>
          <a:p>
            <a:r>
              <a:rPr lang="en-GB" sz="800">
                <a:solidFill>
                  <a:schemeClr val="bg2">
                    <a:lumMod val="75000"/>
                  </a:schemeClr>
                </a:solidFill>
                <a:latin typeface="Arial" panose="020B0604020202020204" pitchFamily="34" charset="0"/>
                <a:cs typeface="Arial" panose="020B0604020202020204" pitchFamily="34" charset="0"/>
              </a:rPr>
              <a:t>+34 930 086 588</a:t>
            </a:r>
          </a:p>
        </p:txBody>
      </p:sp>
      <p:sp>
        <p:nvSpPr>
          <p:cNvPr id="11" name="object 5">
            <a:extLst>
              <a:ext uri="{FF2B5EF4-FFF2-40B4-BE49-F238E27FC236}">
                <a16:creationId xmlns:a16="http://schemas.microsoft.com/office/drawing/2014/main" id="{D96E7A61-B53C-E899-FE1C-EA5BDDD1F854}"/>
              </a:ext>
            </a:extLst>
          </p:cNvPr>
          <p:cNvSpPr txBox="1">
            <a:spLocks/>
          </p:cNvSpPr>
          <p:nvPr/>
        </p:nvSpPr>
        <p:spPr>
          <a:xfrm>
            <a:off x="606883" y="1675640"/>
            <a:ext cx="11013265" cy="3678571"/>
          </a:xfrm>
          <a:prstGeom prst="rect">
            <a:avLst/>
          </a:prstGeom>
        </p:spPr>
        <p:txBody>
          <a:bodyPr vert="horz" wrap="square" lIns="0" tIns="1270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fontAlgn="base">
              <a:lnSpc>
                <a:spcPct val="150000"/>
              </a:lnSpc>
              <a:buNone/>
              <a:defRPr/>
            </a:pPr>
            <a:r>
              <a:rPr lang="en-US" sz="1800">
                <a:solidFill>
                  <a:prstClr val="black"/>
                </a:solidFill>
                <a:latin typeface="Calibri" panose="020F0502020204030204" pitchFamily="34" charset="0"/>
                <a:cs typeface="Calibri" panose="020F0502020204030204" pitchFamily="34" charset="0"/>
              </a:rPr>
              <a:t>A Cost Structures can have the following attributes:</a:t>
            </a:r>
          </a:p>
          <a:p>
            <a:pPr algn="just" fontAlgn="base">
              <a:lnSpc>
                <a:spcPct val="150000"/>
              </a:lnSpc>
              <a:buFont typeface="Arial" panose="020B0604020202020204" pitchFamily="34" charset="0"/>
              <a:buChar char="•"/>
              <a:defRPr/>
            </a:pPr>
            <a:r>
              <a:rPr lang="en-US" sz="1800" b="1">
                <a:solidFill>
                  <a:prstClr val="black"/>
                </a:solidFill>
                <a:latin typeface="Calibri" panose="020F0502020204030204" pitchFamily="34" charset="0"/>
                <a:cs typeface="Calibri" panose="020F0502020204030204" pitchFamily="34" charset="0"/>
              </a:rPr>
              <a:t>Fixed cost</a:t>
            </a:r>
          </a:p>
          <a:p>
            <a:pPr marL="800100" lvl="1" indent="-342900" algn="just" fontAlgn="base">
              <a:lnSpc>
                <a:spcPct val="150000"/>
              </a:lnSpc>
              <a:buFont typeface="Arial" panose="020B0604020202020204" pitchFamily="34" charset="0"/>
              <a:buChar char="•"/>
              <a:defRPr/>
            </a:pPr>
            <a:r>
              <a:rPr lang="en-US" sz="1800">
                <a:solidFill>
                  <a:prstClr val="black"/>
                </a:solidFill>
                <a:latin typeface="Calibri" panose="020F0502020204030204" pitchFamily="34" charset="0"/>
                <a:cs typeface="Calibri" panose="020F0502020204030204" pitchFamily="34" charset="0"/>
              </a:rPr>
              <a:t>Costs that remain the same despite the volume of goods or services produced. Examples include salaries, rents, and physical manufacturing facilities. Some businesses, such as manufacturing companies, are characterized by a high proportion of fixed costs.</a:t>
            </a:r>
          </a:p>
          <a:p>
            <a:pPr algn="just" fontAlgn="base">
              <a:lnSpc>
                <a:spcPct val="150000"/>
              </a:lnSpc>
              <a:buFont typeface="Arial" panose="020B0604020202020204" pitchFamily="34" charset="0"/>
              <a:buChar char="•"/>
              <a:defRPr/>
            </a:pPr>
            <a:r>
              <a:rPr lang="en-US" sz="1800" b="1">
                <a:solidFill>
                  <a:prstClr val="black"/>
                </a:solidFill>
                <a:latin typeface="Calibri" panose="020F0502020204030204" pitchFamily="34" charset="0"/>
                <a:cs typeface="Calibri" panose="020F0502020204030204" pitchFamily="34" charset="0"/>
              </a:rPr>
              <a:t>Variable cost</a:t>
            </a:r>
          </a:p>
          <a:p>
            <a:pPr marL="800100" lvl="1" indent="-342900" algn="just" fontAlgn="base">
              <a:lnSpc>
                <a:spcPct val="150000"/>
              </a:lnSpc>
              <a:buFont typeface="Arial" panose="020B0604020202020204" pitchFamily="34" charset="0"/>
              <a:buChar char="•"/>
              <a:defRPr/>
            </a:pPr>
            <a:r>
              <a:rPr lang="en-US" sz="1800">
                <a:solidFill>
                  <a:prstClr val="black"/>
                </a:solidFill>
                <a:latin typeface="Calibri" panose="020F0502020204030204" pitchFamily="34" charset="0"/>
                <a:cs typeface="Calibri" panose="020F0502020204030204" pitchFamily="34" charset="0"/>
              </a:rPr>
              <a:t>Costs that vary proportionally with the volume of goods or services produced. Some businesses, such as music festivals, are characterized by a high proportion of variable costs.</a:t>
            </a:r>
          </a:p>
        </p:txBody>
      </p:sp>
      <p:pic>
        <p:nvPicPr>
          <p:cNvPr id="7" name="Picture 6" descr="A green and white logo&#10;&#10;AI-generated content may be incorrect.">
            <a:extLst>
              <a:ext uri="{FF2B5EF4-FFF2-40B4-BE49-F238E27FC236}">
                <a16:creationId xmlns:a16="http://schemas.microsoft.com/office/drawing/2014/main" id="{753CE192-ECCE-A489-9328-717975CC2BA4}"/>
              </a:ext>
            </a:extLst>
          </p:cNvPr>
          <p:cNvPicPr>
            <a:picLocks noChangeAspect="1"/>
          </p:cNvPicPr>
          <p:nvPr/>
        </p:nvPicPr>
        <p:blipFill>
          <a:blip r:embed="rId9"/>
          <a:stretch>
            <a:fillRect/>
          </a:stretch>
        </p:blipFill>
        <p:spPr>
          <a:xfrm>
            <a:off x="10207322" y="-239"/>
            <a:ext cx="1981200" cy="1962150"/>
          </a:xfrm>
          <a:prstGeom prst="rect">
            <a:avLst/>
          </a:prstGeom>
        </p:spPr>
      </p:pic>
    </p:spTree>
    <p:extLst>
      <p:ext uri="{BB962C8B-B14F-4D97-AF65-F5344CB8AC3E}">
        <p14:creationId xmlns:p14="http://schemas.microsoft.com/office/powerpoint/2010/main" val="15621296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o 1" hidden="1">
            <a:extLst>
              <a:ext uri="{FF2B5EF4-FFF2-40B4-BE49-F238E27FC236}">
                <a16:creationId xmlns:a16="http://schemas.microsoft.com/office/drawing/2014/main" id="{19B2D728-110A-434C-9EF3-41C4F57A124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3" imgW="353" imgH="353" progId="TCLayout.ActiveDocument.1">
                  <p:embed/>
                </p:oleObj>
              </mc:Choice>
              <mc:Fallback>
                <p:oleObj name="Diapositiva de think-cell" r:id="rId3" imgW="353" imgH="353" progId="TCLayout.ActiveDocument.1">
                  <p:embed/>
                  <p:pic>
                    <p:nvPicPr>
                      <p:cNvPr id="2" name="Objeto 1" hidden="1">
                        <a:extLst>
                          <a:ext uri="{FF2B5EF4-FFF2-40B4-BE49-F238E27FC236}">
                            <a16:creationId xmlns:a16="http://schemas.microsoft.com/office/drawing/2014/main" id="{19B2D728-110A-434C-9EF3-41C4F57A124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Título 1">
            <a:extLst>
              <a:ext uri="{FF2B5EF4-FFF2-40B4-BE49-F238E27FC236}">
                <a16:creationId xmlns:a16="http://schemas.microsoft.com/office/drawing/2014/main" id="{11626B29-A00A-4EC4-B849-DACF8BFCA82D}"/>
              </a:ext>
            </a:extLst>
          </p:cNvPr>
          <p:cNvSpPr txBox="1">
            <a:spLocks/>
          </p:cNvSpPr>
          <p:nvPr/>
        </p:nvSpPr>
        <p:spPr>
          <a:xfrm>
            <a:off x="332510" y="767859"/>
            <a:ext cx="9143999" cy="49800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a:solidFill>
                  <a:schemeClr val="bg2">
                    <a:lumMod val="50000"/>
                  </a:schemeClr>
                </a:solidFill>
                <a:latin typeface="Arial" panose="020B0604020202020204" pitchFamily="34" charset="0"/>
                <a:cs typeface="Arial" panose="020B0604020202020204" pitchFamily="34" charset="0"/>
              </a:rPr>
              <a:t>Cost Structure</a:t>
            </a:r>
          </a:p>
        </p:txBody>
      </p:sp>
      <p:pic>
        <p:nvPicPr>
          <p:cNvPr id="5" name="Gráfico 4">
            <a:extLst>
              <a:ext uri="{FF2B5EF4-FFF2-40B4-BE49-F238E27FC236}">
                <a16:creationId xmlns:a16="http://schemas.microsoft.com/office/drawing/2014/main" id="{490A982C-AAC7-450E-B492-875224A5DCF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0" y="1267810"/>
            <a:ext cx="6096000" cy="45719"/>
          </a:xfrm>
          <a:prstGeom prst="rect">
            <a:avLst/>
          </a:prstGeom>
        </p:spPr>
      </p:pic>
      <p:pic>
        <p:nvPicPr>
          <p:cNvPr id="31" name="Imagen 30">
            <a:extLst>
              <a:ext uri="{FF2B5EF4-FFF2-40B4-BE49-F238E27FC236}">
                <a16:creationId xmlns:a16="http://schemas.microsoft.com/office/drawing/2014/main" id="{3B70946B-4731-417A-BEBC-B062F79B7DA9}"/>
              </a:ext>
            </a:extLst>
          </p:cNvPr>
          <p:cNvPicPr>
            <a:picLocks noChangeAspect="1"/>
          </p:cNvPicPr>
          <p:nvPr/>
        </p:nvPicPr>
        <p:blipFill>
          <a:blip r:embed="rId7"/>
          <a:stretch>
            <a:fillRect/>
          </a:stretch>
        </p:blipFill>
        <p:spPr>
          <a:xfrm>
            <a:off x="9985405" y="6261264"/>
            <a:ext cx="9144" cy="371857"/>
          </a:xfrm>
          <a:prstGeom prst="rect">
            <a:avLst/>
          </a:prstGeom>
        </p:spPr>
      </p:pic>
      <p:pic>
        <p:nvPicPr>
          <p:cNvPr id="34" name="Imagen 33">
            <a:extLst>
              <a:ext uri="{FF2B5EF4-FFF2-40B4-BE49-F238E27FC236}">
                <a16:creationId xmlns:a16="http://schemas.microsoft.com/office/drawing/2014/main" id="{27ADB61F-CE0F-49F7-A791-2B9D686C5589}"/>
              </a:ext>
            </a:extLst>
          </p:cNvPr>
          <p:cNvPicPr>
            <a:picLocks noChangeAspect="1"/>
          </p:cNvPicPr>
          <p:nvPr/>
        </p:nvPicPr>
        <p:blipFill>
          <a:blip r:embed="rId8"/>
          <a:stretch>
            <a:fillRect/>
          </a:stretch>
        </p:blipFill>
        <p:spPr>
          <a:xfrm>
            <a:off x="430832" y="6196510"/>
            <a:ext cx="1031529" cy="454108"/>
          </a:xfrm>
          <a:prstGeom prst="rect">
            <a:avLst/>
          </a:prstGeom>
        </p:spPr>
      </p:pic>
      <p:sp>
        <p:nvSpPr>
          <p:cNvPr id="10" name="CuadroTexto 18">
            <a:extLst>
              <a:ext uri="{FF2B5EF4-FFF2-40B4-BE49-F238E27FC236}">
                <a16:creationId xmlns:a16="http://schemas.microsoft.com/office/drawing/2014/main" id="{2164E1B2-C519-AC3A-471F-0954AE5D33E1}"/>
              </a:ext>
            </a:extLst>
          </p:cNvPr>
          <p:cNvSpPr txBox="1"/>
          <p:nvPr/>
        </p:nvSpPr>
        <p:spPr>
          <a:xfrm>
            <a:off x="9994549" y="6294567"/>
            <a:ext cx="3643604" cy="338554"/>
          </a:xfrm>
          <a:prstGeom prst="rect">
            <a:avLst/>
          </a:prstGeom>
          <a:noFill/>
        </p:spPr>
        <p:txBody>
          <a:bodyPr wrap="square" lIns="91440" tIns="45720" rIns="91440" bIns="45720" rtlCol="0" anchor="t">
            <a:spAutoFit/>
          </a:bodyPr>
          <a:lstStyle/>
          <a:p>
            <a:r>
              <a:rPr lang="en-US" sz="800">
                <a:solidFill>
                  <a:schemeClr val="bg2">
                    <a:lumMod val="75000"/>
                  </a:schemeClr>
                </a:solidFill>
                <a:latin typeface="Arial"/>
                <a:cs typeface="Arial"/>
              </a:rPr>
              <a:t>g-accelerator@global-business-school.org</a:t>
            </a:r>
          </a:p>
          <a:p>
            <a:r>
              <a:rPr lang="en-GB" sz="800">
                <a:solidFill>
                  <a:schemeClr val="bg2">
                    <a:lumMod val="75000"/>
                  </a:schemeClr>
                </a:solidFill>
                <a:latin typeface="Arial" panose="020B0604020202020204" pitchFamily="34" charset="0"/>
                <a:cs typeface="Arial" panose="020B0604020202020204" pitchFamily="34" charset="0"/>
              </a:rPr>
              <a:t>+34 930 086 588</a:t>
            </a:r>
          </a:p>
        </p:txBody>
      </p:sp>
      <p:sp>
        <p:nvSpPr>
          <p:cNvPr id="11" name="object 5">
            <a:extLst>
              <a:ext uri="{FF2B5EF4-FFF2-40B4-BE49-F238E27FC236}">
                <a16:creationId xmlns:a16="http://schemas.microsoft.com/office/drawing/2014/main" id="{D96E7A61-B53C-E899-FE1C-EA5BDDD1F854}"/>
              </a:ext>
            </a:extLst>
          </p:cNvPr>
          <p:cNvSpPr txBox="1">
            <a:spLocks/>
          </p:cNvSpPr>
          <p:nvPr/>
        </p:nvSpPr>
        <p:spPr>
          <a:xfrm>
            <a:off x="606883" y="1675640"/>
            <a:ext cx="11013265" cy="3134833"/>
          </a:xfrm>
          <a:prstGeom prst="rect">
            <a:avLst/>
          </a:prstGeom>
        </p:spPr>
        <p:txBody>
          <a:bodyPr vert="horz" wrap="square" lIns="0" tIns="1270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50000"/>
              </a:lnSpc>
              <a:defRPr/>
            </a:pPr>
            <a:r>
              <a:rPr lang="en-US" sz="1800">
                <a:solidFill>
                  <a:prstClr val="black"/>
                </a:solidFill>
                <a:latin typeface="Calibri" panose="020F0502020204030204" pitchFamily="34" charset="0"/>
                <a:cs typeface="Calibri" panose="020F0502020204030204" pitchFamily="34" charset="0"/>
              </a:rPr>
              <a:t>First of all, you should determine which is your venture cost structure.</a:t>
            </a:r>
            <a:endParaRPr lang="es-ES" sz="1800">
              <a:solidFill>
                <a:prstClr val="black"/>
              </a:solidFill>
              <a:latin typeface="Calibri" panose="020F0502020204030204" pitchFamily="34" charset="0"/>
              <a:cs typeface="Calibri" panose="020F0502020204030204" pitchFamily="34" charset="0"/>
            </a:endParaRPr>
          </a:p>
          <a:p>
            <a:pPr algn="just">
              <a:lnSpc>
                <a:spcPct val="150000"/>
              </a:lnSpc>
              <a:defRPr/>
            </a:pPr>
            <a:r>
              <a:rPr lang="en-US" sz="1800">
                <a:solidFill>
                  <a:prstClr val="black"/>
                </a:solidFill>
                <a:latin typeface="Calibri" panose="020F0502020204030204" pitchFamily="34" charset="0"/>
                <a:cs typeface="Calibri" panose="020F0502020204030204" pitchFamily="34" charset="0"/>
              </a:rPr>
              <a:t>There are two main categories of cost structure: </a:t>
            </a:r>
          </a:p>
          <a:p>
            <a:pPr lvl="1" algn="just">
              <a:lnSpc>
                <a:spcPct val="150000"/>
              </a:lnSpc>
              <a:defRPr/>
            </a:pPr>
            <a:r>
              <a:rPr lang="en-US" sz="1800" b="1">
                <a:solidFill>
                  <a:prstClr val="black"/>
                </a:solidFill>
                <a:latin typeface="Calibri" panose="020F0502020204030204" pitchFamily="34" charset="0"/>
                <a:cs typeface="Calibri" panose="020F0502020204030204" pitchFamily="34" charset="0"/>
              </a:rPr>
              <a:t>Value-driven:</a:t>
            </a:r>
            <a:r>
              <a:rPr lang="en-US" sz="1800">
                <a:solidFill>
                  <a:prstClr val="black"/>
                </a:solidFill>
                <a:latin typeface="Calibri" panose="020F0502020204030204" pitchFamily="34" charset="0"/>
                <a:cs typeface="Calibri" panose="020F0502020204030204" pitchFamily="34" charset="0"/>
              </a:rPr>
              <a:t> The focus of value-driven cost structures is to create more value in the product itself, not necessarily producing the product at the lowest possible cost. Examples of this would be Prada, Rolex, or Ritz-Carlton. </a:t>
            </a:r>
          </a:p>
          <a:p>
            <a:pPr lvl="1" algn="just">
              <a:lnSpc>
                <a:spcPct val="150000"/>
              </a:lnSpc>
              <a:defRPr/>
            </a:pPr>
            <a:r>
              <a:rPr lang="en-US" sz="1800" b="1">
                <a:solidFill>
                  <a:prstClr val="black"/>
                </a:solidFill>
                <a:latin typeface="Calibri" panose="020F0502020204030204" pitchFamily="34" charset="0"/>
                <a:cs typeface="Calibri" panose="020F0502020204030204" pitchFamily="34" charset="0"/>
              </a:rPr>
              <a:t>Cost-driven</a:t>
            </a:r>
            <a:r>
              <a:rPr lang="en-US" sz="1800">
                <a:solidFill>
                  <a:prstClr val="black"/>
                </a:solidFill>
                <a:latin typeface="Calibri" panose="020F0502020204030204" pitchFamily="34" charset="0"/>
                <a:cs typeface="Calibri" panose="020F0502020204030204" pitchFamily="34" charset="0"/>
              </a:rPr>
              <a:t> cost structures focus on minimizing the costs of the product or service as much as possible. Examples would be Walmart and Southwest Airlines.</a:t>
            </a:r>
          </a:p>
        </p:txBody>
      </p:sp>
      <p:pic>
        <p:nvPicPr>
          <p:cNvPr id="7" name="Picture 6" descr="A green and white logo&#10;&#10;AI-generated content may be incorrect.">
            <a:extLst>
              <a:ext uri="{FF2B5EF4-FFF2-40B4-BE49-F238E27FC236}">
                <a16:creationId xmlns:a16="http://schemas.microsoft.com/office/drawing/2014/main" id="{A9C79DCB-F27E-69BE-2C15-E072F1B4AE2C}"/>
              </a:ext>
            </a:extLst>
          </p:cNvPr>
          <p:cNvPicPr>
            <a:picLocks noChangeAspect="1"/>
          </p:cNvPicPr>
          <p:nvPr/>
        </p:nvPicPr>
        <p:blipFill>
          <a:blip r:embed="rId9"/>
          <a:stretch>
            <a:fillRect/>
          </a:stretch>
        </p:blipFill>
        <p:spPr>
          <a:xfrm>
            <a:off x="10207322" y="-239"/>
            <a:ext cx="1981200" cy="1962150"/>
          </a:xfrm>
          <a:prstGeom prst="rect">
            <a:avLst/>
          </a:prstGeom>
        </p:spPr>
      </p:pic>
    </p:spTree>
    <p:extLst>
      <p:ext uri="{BB962C8B-B14F-4D97-AF65-F5344CB8AC3E}">
        <p14:creationId xmlns:p14="http://schemas.microsoft.com/office/powerpoint/2010/main" val="37950485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o 1" hidden="1">
            <a:extLst>
              <a:ext uri="{FF2B5EF4-FFF2-40B4-BE49-F238E27FC236}">
                <a16:creationId xmlns:a16="http://schemas.microsoft.com/office/drawing/2014/main" id="{19B2D728-110A-434C-9EF3-41C4F57A124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3" imgW="353" imgH="353" progId="TCLayout.ActiveDocument.1">
                  <p:embed/>
                </p:oleObj>
              </mc:Choice>
              <mc:Fallback>
                <p:oleObj name="Diapositiva de think-cell" r:id="rId3" imgW="353" imgH="353" progId="TCLayout.ActiveDocument.1">
                  <p:embed/>
                  <p:pic>
                    <p:nvPicPr>
                      <p:cNvPr id="2" name="Objeto 1" hidden="1">
                        <a:extLst>
                          <a:ext uri="{FF2B5EF4-FFF2-40B4-BE49-F238E27FC236}">
                            <a16:creationId xmlns:a16="http://schemas.microsoft.com/office/drawing/2014/main" id="{19B2D728-110A-434C-9EF3-41C4F57A124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Título 1">
            <a:extLst>
              <a:ext uri="{FF2B5EF4-FFF2-40B4-BE49-F238E27FC236}">
                <a16:creationId xmlns:a16="http://schemas.microsoft.com/office/drawing/2014/main" id="{11626B29-A00A-4EC4-B849-DACF8BFCA82D}"/>
              </a:ext>
            </a:extLst>
          </p:cNvPr>
          <p:cNvSpPr txBox="1">
            <a:spLocks/>
          </p:cNvSpPr>
          <p:nvPr/>
        </p:nvSpPr>
        <p:spPr>
          <a:xfrm>
            <a:off x="332510" y="767859"/>
            <a:ext cx="9143999" cy="49800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a:solidFill>
                  <a:schemeClr val="bg2">
                    <a:lumMod val="50000"/>
                  </a:schemeClr>
                </a:solidFill>
                <a:latin typeface="Arial" panose="020B0604020202020204" pitchFamily="34" charset="0"/>
                <a:cs typeface="Arial" panose="020B0604020202020204" pitchFamily="34" charset="0"/>
              </a:rPr>
              <a:t>Cost Structure</a:t>
            </a:r>
          </a:p>
        </p:txBody>
      </p:sp>
      <p:pic>
        <p:nvPicPr>
          <p:cNvPr id="5" name="Gráfico 4">
            <a:extLst>
              <a:ext uri="{FF2B5EF4-FFF2-40B4-BE49-F238E27FC236}">
                <a16:creationId xmlns:a16="http://schemas.microsoft.com/office/drawing/2014/main" id="{490A982C-AAC7-450E-B492-875224A5DCF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0" y="1267810"/>
            <a:ext cx="6096000" cy="45719"/>
          </a:xfrm>
          <a:prstGeom prst="rect">
            <a:avLst/>
          </a:prstGeom>
        </p:spPr>
      </p:pic>
      <p:pic>
        <p:nvPicPr>
          <p:cNvPr id="31" name="Imagen 30">
            <a:extLst>
              <a:ext uri="{FF2B5EF4-FFF2-40B4-BE49-F238E27FC236}">
                <a16:creationId xmlns:a16="http://schemas.microsoft.com/office/drawing/2014/main" id="{3B70946B-4731-417A-BEBC-B062F79B7DA9}"/>
              </a:ext>
            </a:extLst>
          </p:cNvPr>
          <p:cNvPicPr>
            <a:picLocks noChangeAspect="1"/>
          </p:cNvPicPr>
          <p:nvPr/>
        </p:nvPicPr>
        <p:blipFill>
          <a:blip r:embed="rId7"/>
          <a:stretch>
            <a:fillRect/>
          </a:stretch>
        </p:blipFill>
        <p:spPr>
          <a:xfrm>
            <a:off x="9985405" y="6261264"/>
            <a:ext cx="9144" cy="371857"/>
          </a:xfrm>
          <a:prstGeom prst="rect">
            <a:avLst/>
          </a:prstGeom>
        </p:spPr>
      </p:pic>
      <p:pic>
        <p:nvPicPr>
          <p:cNvPr id="34" name="Imagen 33">
            <a:extLst>
              <a:ext uri="{FF2B5EF4-FFF2-40B4-BE49-F238E27FC236}">
                <a16:creationId xmlns:a16="http://schemas.microsoft.com/office/drawing/2014/main" id="{27ADB61F-CE0F-49F7-A791-2B9D686C5589}"/>
              </a:ext>
            </a:extLst>
          </p:cNvPr>
          <p:cNvPicPr>
            <a:picLocks noChangeAspect="1"/>
          </p:cNvPicPr>
          <p:nvPr/>
        </p:nvPicPr>
        <p:blipFill>
          <a:blip r:embed="rId8"/>
          <a:stretch>
            <a:fillRect/>
          </a:stretch>
        </p:blipFill>
        <p:spPr>
          <a:xfrm>
            <a:off x="430832" y="6196510"/>
            <a:ext cx="1031529" cy="454108"/>
          </a:xfrm>
          <a:prstGeom prst="rect">
            <a:avLst/>
          </a:prstGeom>
        </p:spPr>
      </p:pic>
      <p:sp>
        <p:nvSpPr>
          <p:cNvPr id="10" name="CuadroTexto 18">
            <a:extLst>
              <a:ext uri="{FF2B5EF4-FFF2-40B4-BE49-F238E27FC236}">
                <a16:creationId xmlns:a16="http://schemas.microsoft.com/office/drawing/2014/main" id="{2164E1B2-C519-AC3A-471F-0954AE5D33E1}"/>
              </a:ext>
            </a:extLst>
          </p:cNvPr>
          <p:cNvSpPr txBox="1"/>
          <p:nvPr/>
        </p:nvSpPr>
        <p:spPr>
          <a:xfrm>
            <a:off x="9994549" y="6294567"/>
            <a:ext cx="3643604" cy="338554"/>
          </a:xfrm>
          <a:prstGeom prst="rect">
            <a:avLst/>
          </a:prstGeom>
          <a:noFill/>
        </p:spPr>
        <p:txBody>
          <a:bodyPr wrap="square" lIns="91440" tIns="45720" rIns="91440" bIns="45720" rtlCol="0" anchor="t">
            <a:spAutoFit/>
          </a:bodyPr>
          <a:lstStyle/>
          <a:p>
            <a:r>
              <a:rPr lang="en-US" sz="800">
                <a:solidFill>
                  <a:schemeClr val="bg2">
                    <a:lumMod val="75000"/>
                  </a:schemeClr>
                </a:solidFill>
                <a:latin typeface="Arial"/>
                <a:cs typeface="Arial"/>
              </a:rPr>
              <a:t>g-accelerator@global-business-school.org</a:t>
            </a:r>
          </a:p>
          <a:p>
            <a:r>
              <a:rPr lang="en-GB" sz="800">
                <a:solidFill>
                  <a:schemeClr val="bg2">
                    <a:lumMod val="75000"/>
                  </a:schemeClr>
                </a:solidFill>
                <a:latin typeface="Arial" panose="020B0604020202020204" pitchFamily="34" charset="0"/>
                <a:cs typeface="Arial" panose="020B0604020202020204" pitchFamily="34" charset="0"/>
              </a:rPr>
              <a:t>+34 930 086 588</a:t>
            </a:r>
          </a:p>
        </p:txBody>
      </p:sp>
      <p:sp>
        <p:nvSpPr>
          <p:cNvPr id="11" name="object 5">
            <a:extLst>
              <a:ext uri="{FF2B5EF4-FFF2-40B4-BE49-F238E27FC236}">
                <a16:creationId xmlns:a16="http://schemas.microsoft.com/office/drawing/2014/main" id="{D96E7A61-B53C-E899-FE1C-EA5BDDD1F854}"/>
              </a:ext>
            </a:extLst>
          </p:cNvPr>
          <p:cNvSpPr txBox="1">
            <a:spLocks/>
          </p:cNvSpPr>
          <p:nvPr/>
        </p:nvSpPr>
        <p:spPr>
          <a:xfrm>
            <a:off x="606883" y="1675640"/>
            <a:ext cx="11013265" cy="2303836"/>
          </a:xfrm>
          <a:prstGeom prst="rect">
            <a:avLst/>
          </a:prstGeom>
        </p:spPr>
        <p:txBody>
          <a:bodyPr vert="horz" wrap="square" lIns="0" tIns="1270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50000"/>
              </a:lnSpc>
              <a:buFont typeface="Arial" panose="020B0604020202020204" pitchFamily="34" charset="0"/>
              <a:buChar char="•"/>
              <a:defRPr/>
            </a:pPr>
            <a:r>
              <a:rPr lang="en-US" sz="1800" dirty="0">
                <a:solidFill>
                  <a:prstClr val="black"/>
                </a:solidFill>
                <a:latin typeface="Calibri" panose="020F0502020204030204" pitchFamily="34" charset="0"/>
                <a:cs typeface="Calibri" panose="020F0502020204030204" pitchFamily="34" charset="0"/>
              </a:rPr>
              <a:t>Be realistic an do a </a:t>
            </a:r>
            <a:r>
              <a:rPr lang="en-US" sz="1800" b="1" dirty="0">
                <a:solidFill>
                  <a:prstClr val="black"/>
                </a:solidFill>
                <a:latin typeface="Calibri" panose="020F0502020204030204" pitchFamily="34" charset="0"/>
                <a:cs typeface="Calibri" panose="020F0502020204030204" pitchFamily="34" charset="0"/>
              </a:rPr>
              <a:t>proper benchmarking with the market of your costs and expenses</a:t>
            </a:r>
            <a:r>
              <a:rPr lang="en-US" sz="1800" dirty="0">
                <a:solidFill>
                  <a:prstClr val="black"/>
                </a:solidFill>
                <a:latin typeface="Calibri" panose="020F0502020204030204" pitchFamily="34" charset="0"/>
                <a:cs typeface="Calibri" panose="020F0502020204030204" pitchFamily="34" charset="0"/>
              </a:rPr>
              <a:t>.</a:t>
            </a:r>
          </a:p>
          <a:p>
            <a:pPr algn="just">
              <a:lnSpc>
                <a:spcPct val="150000"/>
              </a:lnSpc>
              <a:buFont typeface="Arial" panose="020B0604020202020204" pitchFamily="34" charset="0"/>
              <a:buChar char="•"/>
              <a:defRPr/>
            </a:pPr>
            <a:r>
              <a:rPr lang="en-US" sz="1800" dirty="0">
                <a:solidFill>
                  <a:prstClr val="black"/>
                </a:solidFill>
                <a:latin typeface="Calibri" panose="020F0502020204030204" pitchFamily="34" charset="0"/>
                <a:cs typeface="Calibri" panose="020F0502020204030204" pitchFamily="34" charset="0"/>
              </a:rPr>
              <a:t>Marketing cost are especially important from ones of you based on a digital business with many barriers of entrance. You must communicate you value proposition and to try to differentiate from the existing competitors.</a:t>
            </a:r>
          </a:p>
          <a:p>
            <a:pPr algn="just">
              <a:lnSpc>
                <a:spcPct val="150000"/>
              </a:lnSpc>
              <a:buFont typeface="Arial" panose="020B0604020202020204" pitchFamily="34" charset="0"/>
              <a:buChar char="•"/>
              <a:defRPr/>
            </a:pPr>
            <a:r>
              <a:rPr lang="en-US" sz="1800" dirty="0">
                <a:solidFill>
                  <a:prstClr val="black"/>
                </a:solidFill>
                <a:latin typeface="Calibri" panose="020F0502020204030204" pitchFamily="34" charset="0"/>
                <a:cs typeface="Calibri" panose="020F0502020204030204" pitchFamily="34" charset="0"/>
              </a:rPr>
              <a:t>Your costs will have to be less than your revenue, which you determined in the Revenue Streams block of the canvas. If this is not the case, you will have to pivot and make adjustments</a:t>
            </a:r>
            <a:r>
              <a:rPr lang="en-US" sz="1800" dirty="0">
                <a:solidFill>
                  <a:srgbClr val="444444"/>
                </a:solidFill>
                <a:latin typeface="Calibri" panose="020F0502020204030204" pitchFamily="34" charset="0"/>
                <a:cs typeface="Calibri" panose="020F0502020204030204" pitchFamily="34" charset="0"/>
              </a:rPr>
              <a:t>.</a:t>
            </a:r>
            <a:endParaRPr lang="en-US" sz="1800" dirty="0">
              <a:solidFill>
                <a:prstClr val="black"/>
              </a:solidFill>
              <a:latin typeface="Calibri" panose="020F0502020204030204" pitchFamily="34" charset="0"/>
              <a:cs typeface="Calibri" panose="020F0502020204030204" pitchFamily="34" charset="0"/>
            </a:endParaRPr>
          </a:p>
        </p:txBody>
      </p:sp>
      <p:pic>
        <p:nvPicPr>
          <p:cNvPr id="7" name="Picture 6" descr="A green and white logo&#10;&#10;AI-generated content may be incorrect.">
            <a:extLst>
              <a:ext uri="{FF2B5EF4-FFF2-40B4-BE49-F238E27FC236}">
                <a16:creationId xmlns:a16="http://schemas.microsoft.com/office/drawing/2014/main" id="{8B127AFF-75A9-4E84-78F6-BF6E04186DA1}"/>
              </a:ext>
            </a:extLst>
          </p:cNvPr>
          <p:cNvPicPr>
            <a:picLocks noChangeAspect="1"/>
          </p:cNvPicPr>
          <p:nvPr/>
        </p:nvPicPr>
        <p:blipFill>
          <a:blip r:embed="rId9"/>
          <a:stretch>
            <a:fillRect/>
          </a:stretch>
        </p:blipFill>
        <p:spPr>
          <a:xfrm>
            <a:off x="10207322" y="-239"/>
            <a:ext cx="1981200" cy="1962150"/>
          </a:xfrm>
          <a:prstGeom prst="rect">
            <a:avLst/>
          </a:prstGeom>
        </p:spPr>
      </p:pic>
    </p:spTree>
    <p:extLst>
      <p:ext uri="{BB962C8B-B14F-4D97-AF65-F5344CB8AC3E}">
        <p14:creationId xmlns:p14="http://schemas.microsoft.com/office/powerpoint/2010/main" val="35775819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o 1" hidden="1">
            <a:extLst>
              <a:ext uri="{FF2B5EF4-FFF2-40B4-BE49-F238E27FC236}">
                <a16:creationId xmlns:a16="http://schemas.microsoft.com/office/drawing/2014/main" id="{19B2D728-110A-434C-9EF3-41C4F57A124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3" imgW="353" imgH="353" progId="TCLayout.ActiveDocument.1">
                  <p:embed/>
                </p:oleObj>
              </mc:Choice>
              <mc:Fallback>
                <p:oleObj name="Diapositiva de think-cell" r:id="rId3" imgW="353" imgH="353" progId="TCLayout.ActiveDocument.1">
                  <p:embed/>
                  <p:pic>
                    <p:nvPicPr>
                      <p:cNvPr id="2" name="Objeto 1" hidden="1">
                        <a:extLst>
                          <a:ext uri="{FF2B5EF4-FFF2-40B4-BE49-F238E27FC236}">
                            <a16:creationId xmlns:a16="http://schemas.microsoft.com/office/drawing/2014/main" id="{19B2D728-110A-434C-9EF3-41C4F57A124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Título 1">
            <a:extLst>
              <a:ext uri="{FF2B5EF4-FFF2-40B4-BE49-F238E27FC236}">
                <a16:creationId xmlns:a16="http://schemas.microsoft.com/office/drawing/2014/main" id="{11626B29-A00A-4EC4-B849-DACF8BFCA82D}"/>
              </a:ext>
            </a:extLst>
          </p:cNvPr>
          <p:cNvSpPr txBox="1">
            <a:spLocks/>
          </p:cNvSpPr>
          <p:nvPr/>
        </p:nvSpPr>
        <p:spPr>
          <a:xfrm>
            <a:off x="332510" y="767859"/>
            <a:ext cx="9143999" cy="49800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dirty="0">
                <a:solidFill>
                  <a:schemeClr val="bg2">
                    <a:lumMod val="50000"/>
                  </a:schemeClr>
                </a:solidFill>
                <a:latin typeface="Arial" panose="020B0604020202020204" pitchFamily="34" charset="0"/>
                <a:cs typeface="Arial" panose="020B0604020202020204" pitchFamily="34" charset="0"/>
              </a:rPr>
              <a:t>Let’s start with the Hypothesis</a:t>
            </a:r>
          </a:p>
        </p:txBody>
      </p:sp>
      <p:pic>
        <p:nvPicPr>
          <p:cNvPr id="5" name="Gráfico 4">
            <a:extLst>
              <a:ext uri="{FF2B5EF4-FFF2-40B4-BE49-F238E27FC236}">
                <a16:creationId xmlns:a16="http://schemas.microsoft.com/office/drawing/2014/main" id="{490A982C-AAC7-450E-B492-875224A5DCF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0" y="1267810"/>
            <a:ext cx="6096000" cy="45719"/>
          </a:xfrm>
          <a:prstGeom prst="rect">
            <a:avLst/>
          </a:prstGeom>
        </p:spPr>
      </p:pic>
      <p:pic>
        <p:nvPicPr>
          <p:cNvPr id="31" name="Imagen 30">
            <a:extLst>
              <a:ext uri="{FF2B5EF4-FFF2-40B4-BE49-F238E27FC236}">
                <a16:creationId xmlns:a16="http://schemas.microsoft.com/office/drawing/2014/main" id="{3B70946B-4731-417A-BEBC-B062F79B7DA9}"/>
              </a:ext>
            </a:extLst>
          </p:cNvPr>
          <p:cNvPicPr>
            <a:picLocks noChangeAspect="1"/>
          </p:cNvPicPr>
          <p:nvPr/>
        </p:nvPicPr>
        <p:blipFill>
          <a:blip r:embed="rId7"/>
          <a:stretch>
            <a:fillRect/>
          </a:stretch>
        </p:blipFill>
        <p:spPr>
          <a:xfrm>
            <a:off x="9985405" y="6261264"/>
            <a:ext cx="9144" cy="371857"/>
          </a:xfrm>
          <a:prstGeom prst="rect">
            <a:avLst/>
          </a:prstGeom>
        </p:spPr>
      </p:pic>
      <p:pic>
        <p:nvPicPr>
          <p:cNvPr id="34" name="Imagen 33">
            <a:extLst>
              <a:ext uri="{FF2B5EF4-FFF2-40B4-BE49-F238E27FC236}">
                <a16:creationId xmlns:a16="http://schemas.microsoft.com/office/drawing/2014/main" id="{27ADB61F-CE0F-49F7-A791-2B9D686C5589}"/>
              </a:ext>
            </a:extLst>
          </p:cNvPr>
          <p:cNvPicPr>
            <a:picLocks noChangeAspect="1"/>
          </p:cNvPicPr>
          <p:nvPr/>
        </p:nvPicPr>
        <p:blipFill>
          <a:blip r:embed="rId8"/>
          <a:stretch>
            <a:fillRect/>
          </a:stretch>
        </p:blipFill>
        <p:spPr>
          <a:xfrm>
            <a:off x="430832" y="6196510"/>
            <a:ext cx="1031529" cy="454108"/>
          </a:xfrm>
          <a:prstGeom prst="rect">
            <a:avLst/>
          </a:prstGeom>
        </p:spPr>
      </p:pic>
      <p:sp>
        <p:nvSpPr>
          <p:cNvPr id="10" name="CuadroTexto 18">
            <a:extLst>
              <a:ext uri="{FF2B5EF4-FFF2-40B4-BE49-F238E27FC236}">
                <a16:creationId xmlns:a16="http://schemas.microsoft.com/office/drawing/2014/main" id="{2164E1B2-C519-AC3A-471F-0954AE5D33E1}"/>
              </a:ext>
            </a:extLst>
          </p:cNvPr>
          <p:cNvSpPr txBox="1"/>
          <p:nvPr/>
        </p:nvSpPr>
        <p:spPr>
          <a:xfrm>
            <a:off x="9994549" y="6294567"/>
            <a:ext cx="3643604" cy="338554"/>
          </a:xfrm>
          <a:prstGeom prst="rect">
            <a:avLst/>
          </a:prstGeom>
          <a:noFill/>
        </p:spPr>
        <p:txBody>
          <a:bodyPr wrap="square" lIns="91440" tIns="45720" rIns="91440" bIns="45720" rtlCol="0" anchor="t">
            <a:spAutoFit/>
          </a:bodyPr>
          <a:lstStyle/>
          <a:p>
            <a:r>
              <a:rPr lang="en-US" sz="800">
                <a:solidFill>
                  <a:schemeClr val="bg2">
                    <a:lumMod val="75000"/>
                  </a:schemeClr>
                </a:solidFill>
                <a:latin typeface="Arial"/>
                <a:cs typeface="Arial"/>
              </a:rPr>
              <a:t>g-accelerator@global-business-school.org</a:t>
            </a:r>
          </a:p>
          <a:p>
            <a:r>
              <a:rPr lang="en-GB" sz="800">
                <a:solidFill>
                  <a:schemeClr val="bg2">
                    <a:lumMod val="75000"/>
                  </a:schemeClr>
                </a:solidFill>
                <a:latin typeface="Arial" panose="020B0604020202020204" pitchFamily="34" charset="0"/>
                <a:cs typeface="Arial" panose="020B0604020202020204" pitchFamily="34" charset="0"/>
              </a:rPr>
              <a:t>+34 930 086 588</a:t>
            </a:r>
          </a:p>
        </p:txBody>
      </p:sp>
      <p:sp>
        <p:nvSpPr>
          <p:cNvPr id="11" name="object 5">
            <a:extLst>
              <a:ext uri="{FF2B5EF4-FFF2-40B4-BE49-F238E27FC236}">
                <a16:creationId xmlns:a16="http://schemas.microsoft.com/office/drawing/2014/main" id="{D96E7A61-B53C-E899-FE1C-EA5BDDD1F854}"/>
              </a:ext>
            </a:extLst>
          </p:cNvPr>
          <p:cNvSpPr txBox="1">
            <a:spLocks/>
          </p:cNvSpPr>
          <p:nvPr/>
        </p:nvSpPr>
        <p:spPr>
          <a:xfrm>
            <a:off x="606883" y="1675640"/>
            <a:ext cx="11013265" cy="3468257"/>
          </a:xfrm>
          <a:prstGeom prst="rect">
            <a:avLst/>
          </a:prstGeom>
        </p:spPr>
        <p:txBody>
          <a:bodyPr vert="horz" wrap="square" lIns="0" tIns="1270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14313" lvl="0" indent="-214313" algn="just">
              <a:lnSpc>
                <a:spcPct val="150000"/>
              </a:lnSpc>
              <a:spcBef>
                <a:spcPts val="0"/>
              </a:spcBef>
              <a:buFont typeface="Arial" panose="020B0604020202020204" pitchFamily="34" charset="0"/>
              <a:buChar char="•"/>
              <a:defRPr/>
            </a:pPr>
            <a:r>
              <a:rPr lang="es-ES" sz="3200" b="1" dirty="0" err="1">
                <a:solidFill>
                  <a:prstClr val="black"/>
                </a:solidFill>
                <a:latin typeface="Calibri" panose="020F0502020204030204" pitchFamily="34" charset="0"/>
                <a:cs typeface="Calibri" panose="020F0502020204030204" pitchFamily="34" charset="0"/>
              </a:rPr>
              <a:t>Investment</a:t>
            </a:r>
            <a:r>
              <a:rPr lang="es-ES" sz="3200" b="1" dirty="0">
                <a:solidFill>
                  <a:prstClr val="black"/>
                </a:solidFill>
                <a:latin typeface="Calibri" panose="020F0502020204030204" pitchFamily="34" charset="0"/>
                <a:cs typeface="Calibri" panose="020F0502020204030204" pitchFamily="34" charset="0"/>
              </a:rPr>
              <a:t> Plan</a:t>
            </a:r>
          </a:p>
          <a:p>
            <a:pPr marL="214313" lvl="0" indent="-214313" algn="just">
              <a:lnSpc>
                <a:spcPct val="150000"/>
              </a:lnSpc>
              <a:spcBef>
                <a:spcPts val="0"/>
              </a:spcBef>
              <a:buFont typeface="Arial" panose="020B0604020202020204" pitchFamily="34" charset="0"/>
              <a:buChar char="•"/>
              <a:defRPr/>
            </a:pPr>
            <a:r>
              <a:rPr lang="es-ES" sz="3200" b="1" dirty="0" err="1">
                <a:solidFill>
                  <a:prstClr val="black"/>
                </a:solidFill>
                <a:latin typeface="Calibri" panose="020F0502020204030204" pitchFamily="34" charset="0"/>
                <a:cs typeface="Calibri" panose="020F0502020204030204" pitchFamily="34" charset="0"/>
              </a:rPr>
              <a:t>Fixed</a:t>
            </a:r>
            <a:r>
              <a:rPr lang="es-ES" sz="3200" b="1" dirty="0">
                <a:solidFill>
                  <a:prstClr val="black"/>
                </a:solidFill>
                <a:latin typeface="Calibri" panose="020F0502020204030204" pitchFamily="34" charset="0"/>
                <a:cs typeface="Calibri" panose="020F0502020204030204" pitchFamily="34" charset="0"/>
              </a:rPr>
              <a:t> </a:t>
            </a:r>
            <a:r>
              <a:rPr lang="es-ES" sz="3200" b="1" dirty="0" err="1">
                <a:solidFill>
                  <a:prstClr val="black"/>
                </a:solidFill>
                <a:latin typeface="Calibri" panose="020F0502020204030204" pitchFamily="34" charset="0"/>
                <a:cs typeface="Calibri" panose="020F0502020204030204" pitchFamily="34" charset="0"/>
              </a:rPr>
              <a:t>costs</a:t>
            </a:r>
            <a:endParaRPr lang="es-ES" sz="3200" b="1" dirty="0">
              <a:solidFill>
                <a:prstClr val="black"/>
              </a:solidFill>
              <a:latin typeface="Calibri" panose="020F0502020204030204" pitchFamily="34" charset="0"/>
              <a:cs typeface="Calibri" panose="020F0502020204030204" pitchFamily="34" charset="0"/>
            </a:endParaRPr>
          </a:p>
          <a:p>
            <a:pPr marL="214313" lvl="0" indent="-214313" algn="just">
              <a:lnSpc>
                <a:spcPct val="150000"/>
              </a:lnSpc>
              <a:spcBef>
                <a:spcPts val="0"/>
              </a:spcBef>
              <a:buFont typeface="Arial" panose="020B0604020202020204" pitchFamily="34" charset="0"/>
              <a:buChar char="•"/>
              <a:defRPr/>
            </a:pPr>
            <a:r>
              <a:rPr lang="es-ES" sz="3200" b="1" dirty="0">
                <a:solidFill>
                  <a:prstClr val="black"/>
                </a:solidFill>
                <a:latin typeface="Calibri" panose="020F0502020204030204" pitchFamily="34" charset="0"/>
                <a:cs typeface="Calibri" panose="020F0502020204030204" pitchFamily="34" charset="0"/>
              </a:rPr>
              <a:t>People </a:t>
            </a:r>
            <a:r>
              <a:rPr lang="es-ES" sz="3200" b="1" dirty="0" err="1">
                <a:solidFill>
                  <a:prstClr val="black"/>
                </a:solidFill>
                <a:latin typeface="Calibri" panose="020F0502020204030204" pitchFamily="34" charset="0"/>
                <a:cs typeface="Calibri" panose="020F0502020204030204" pitchFamily="34" charset="0"/>
              </a:rPr>
              <a:t>costs</a:t>
            </a:r>
            <a:endParaRPr lang="es-ES" sz="3200" b="1" dirty="0">
              <a:solidFill>
                <a:prstClr val="black"/>
              </a:solidFill>
              <a:latin typeface="Calibri" panose="020F0502020204030204" pitchFamily="34" charset="0"/>
              <a:cs typeface="Calibri" panose="020F0502020204030204" pitchFamily="34" charset="0"/>
            </a:endParaRPr>
          </a:p>
          <a:p>
            <a:pPr marL="214313" lvl="0" indent="-214313" algn="just">
              <a:lnSpc>
                <a:spcPct val="150000"/>
              </a:lnSpc>
              <a:spcBef>
                <a:spcPts val="0"/>
              </a:spcBef>
              <a:buFont typeface="Arial" panose="020B0604020202020204" pitchFamily="34" charset="0"/>
              <a:buChar char="•"/>
              <a:defRPr/>
            </a:pPr>
            <a:r>
              <a:rPr lang="es-ES" sz="3200" b="1" dirty="0">
                <a:solidFill>
                  <a:prstClr val="black"/>
                </a:solidFill>
                <a:latin typeface="Calibri" panose="020F0502020204030204" pitchFamily="34" charset="0"/>
                <a:cs typeface="Calibri" panose="020F0502020204030204" pitchFamily="34" charset="0"/>
              </a:rPr>
              <a:t>Variable </a:t>
            </a:r>
            <a:r>
              <a:rPr lang="es-ES" sz="3200" b="1" dirty="0" err="1">
                <a:solidFill>
                  <a:prstClr val="black"/>
                </a:solidFill>
                <a:latin typeface="Calibri" panose="020F0502020204030204" pitchFamily="34" charset="0"/>
                <a:cs typeface="Calibri" panose="020F0502020204030204" pitchFamily="34" charset="0"/>
              </a:rPr>
              <a:t>Costs</a:t>
            </a:r>
            <a:endParaRPr lang="es-ES" sz="3200" b="1" dirty="0">
              <a:solidFill>
                <a:prstClr val="black"/>
              </a:solidFill>
              <a:latin typeface="Calibri" panose="020F0502020204030204" pitchFamily="34" charset="0"/>
              <a:cs typeface="Calibri" panose="020F0502020204030204" pitchFamily="34" charset="0"/>
            </a:endParaRPr>
          </a:p>
          <a:p>
            <a:pPr marL="0" indent="0" algn="just">
              <a:lnSpc>
                <a:spcPct val="150000"/>
              </a:lnSpc>
              <a:buNone/>
            </a:pPr>
            <a:endParaRPr lang="en-GB" sz="1800" dirty="0">
              <a:latin typeface="Calibri" panose="020F0502020204030204" pitchFamily="34" charset="0"/>
              <a:cs typeface="Calibri" panose="020F0502020204030204" pitchFamily="34" charset="0"/>
            </a:endParaRPr>
          </a:p>
        </p:txBody>
      </p:sp>
      <p:pic>
        <p:nvPicPr>
          <p:cNvPr id="7" name="Picture 6" descr="A green and white logo&#10;&#10;AI-generated content may be incorrect.">
            <a:extLst>
              <a:ext uri="{FF2B5EF4-FFF2-40B4-BE49-F238E27FC236}">
                <a16:creationId xmlns:a16="http://schemas.microsoft.com/office/drawing/2014/main" id="{EA0E8BAC-4118-8BDE-DEAE-1E7A9BDAF7D3}"/>
              </a:ext>
            </a:extLst>
          </p:cNvPr>
          <p:cNvPicPr>
            <a:picLocks noChangeAspect="1"/>
          </p:cNvPicPr>
          <p:nvPr/>
        </p:nvPicPr>
        <p:blipFill>
          <a:blip r:embed="rId9"/>
          <a:stretch>
            <a:fillRect/>
          </a:stretch>
        </p:blipFill>
        <p:spPr>
          <a:xfrm>
            <a:off x="10207322" y="-239"/>
            <a:ext cx="1981200" cy="1962150"/>
          </a:xfrm>
          <a:prstGeom prst="rect">
            <a:avLst/>
          </a:prstGeom>
        </p:spPr>
      </p:pic>
    </p:spTree>
    <p:extLst>
      <p:ext uri="{BB962C8B-B14F-4D97-AF65-F5344CB8AC3E}">
        <p14:creationId xmlns:p14="http://schemas.microsoft.com/office/powerpoint/2010/main" val="8003010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o 1" hidden="1">
            <a:extLst>
              <a:ext uri="{FF2B5EF4-FFF2-40B4-BE49-F238E27FC236}">
                <a16:creationId xmlns:a16="http://schemas.microsoft.com/office/drawing/2014/main" id="{19B2D728-110A-434C-9EF3-41C4F57A124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3" imgW="353" imgH="353" progId="TCLayout.ActiveDocument.1">
                  <p:embed/>
                </p:oleObj>
              </mc:Choice>
              <mc:Fallback>
                <p:oleObj name="Diapositiva de think-cell" r:id="rId3" imgW="353" imgH="353" progId="TCLayout.ActiveDocument.1">
                  <p:embed/>
                  <p:pic>
                    <p:nvPicPr>
                      <p:cNvPr id="2" name="Objeto 1" hidden="1">
                        <a:extLst>
                          <a:ext uri="{FF2B5EF4-FFF2-40B4-BE49-F238E27FC236}">
                            <a16:creationId xmlns:a16="http://schemas.microsoft.com/office/drawing/2014/main" id="{19B2D728-110A-434C-9EF3-41C4F57A124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Título 1">
            <a:extLst>
              <a:ext uri="{FF2B5EF4-FFF2-40B4-BE49-F238E27FC236}">
                <a16:creationId xmlns:a16="http://schemas.microsoft.com/office/drawing/2014/main" id="{11626B29-A00A-4EC4-B849-DACF8BFCA82D}"/>
              </a:ext>
            </a:extLst>
          </p:cNvPr>
          <p:cNvSpPr txBox="1">
            <a:spLocks/>
          </p:cNvSpPr>
          <p:nvPr/>
        </p:nvSpPr>
        <p:spPr>
          <a:xfrm>
            <a:off x="332510" y="767859"/>
            <a:ext cx="9143999" cy="49800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a:solidFill>
                  <a:schemeClr val="bg2">
                    <a:lumMod val="50000"/>
                  </a:schemeClr>
                </a:solidFill>
                <a:latin typeface="Arial" panose="020B0604020202020204" pitchFamily="34" charset="0"/>
                <a:cs typeface="Arial" panose="020B0604020202020204" pitchFamily="34" charset="0"/>
              </a:rPr>
              <a:t>Revenue Streams</a:t>
            </a:r>
          </a:p>
        </p:txBody>
      </p:sp>
      <p:pic>
        <p:nvPicPr>
          <p:cNvPr id="5" name="Gráfico 4">
            <a:extLst>
              <a:ext uri="{FF2B5EF4-FFF2-40B4-BE49-F238E27FC236}">
                <a16:creationId xmlns:a16="http://schemas.microsoft.com/office/drawing/2014/main" id="{490A982C-AAC7-450E-B492-875224A5DCF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0" y="1267810"/>
            <a:ext cx="6096000" cy="45719"/>
          </a:xfrm>
          <a:prstGeom prst="rect">
            <a:avLst/>
          </a:prstGeom>
        </p:spPr>
      </p:pic>
      <p:pic>
        <p:nvPicPr>
          <p:cNvPr id="31" name="Imagen 30">
            <a:extLst>
              <a:ext uri="{FF2B5EF4-FFF2-40B4-BE49-F238E27FC236}">
                <a16:creationId xmlns:a16="http://schemas.microsoft.com/office/drawing/2014/main" id="{3B70946B-4731-417A-BEBC-B062F79B7DA9}"/>
              </a:ext>
            </a:extLst>
          </p:cNvPr>
          <p:cNvPicPr>
            <a:picLocks noChangeAspect="1"/>
          </p:cNvPicPr>
          <p:nvPr/>
        </p:nvPicPr>
        <p:blipFill>
          <a:blip r:embed="rId7"/>
          <a:stretch>
            <a:fillRect/>
          </a:stretch>
        </p:blipFill>
        <p:spPr>
          <a:xfrm>
            <a:off x="9985405" y="6261264"/>
            <a:ext cx="9144" cy="371857"/>
          </a:xfrm>
          <a:prstGeom prst="rect">
            <a:avLst/>
          </a:prstGeom>
        </p:spPr>
      </p:pic>
      <p:pic>
        <p:nvPicPr>
          <p:cNvPr id="34" name="Imagen 33">
            <a:extLst>
              <a:ext uri="{FF2B5EF4-FFF2-40B4-BE49-F238E27FC236}">
                <a16:creationId xmlns:a16="http://schemas.microsoft.com/office/drawing/2014/main" id="{27ADB61F-CE0F-49F7-A791-2B9D686C5589}"/>
              </a:ext>
            </a:extLst>
          </p:cNvPr>
          <p:cNvPicPr>
            <a:picLocks noChangeAspect="1"/>
          </p:cNvPicPr>
          <p:nvPr/>
        </p:nvPicPr>
        <p:blipFill>
          <a:blip r:embed="rId8"/>
          <a:stretch>
            <a:fillRect/>
          </a:stretch>
        </p:blipFill>
        <p:spPr>
          <a:xfrm>
            <a:off x="430832" y="6196510"/>
            <a:ext cx="1031529" cy="454108"/>
          </a:xfrm>
          <a:prstGeom prst="rect">
            <a:avLst/>
          </a:prstGeom>
        </p:spPr>
      </p:pic>
      <p:sp>
        <p:nvSpPr>
          <p:cNvPr id="10" name="CuadroTexto 18">
            <a:extLst>
              <a:ext uri="{FF2B5EF4-FFF2-40B4-BE49-F238E27FC236}">
                <a16:creationId xmlns:a16="http://schemas.microsoft.com/office/drawing/2014/main" id="{2164E1B2-C519-AC3A-471F-0954AE5D33E1}"/>
              </a:ext>
            </a:extLst>
          </p:cNvPr>
          <p:cNvSpPr txBox="1"/>
          <p:nvPr/>
        </p:nvSpPr>
        <p:spPr>
          <a:xfrm>
            <a:off x="9994549" y="6294567"/>
            <a:ext cx="3643604" cy="338554"/>
          </a:xfrm>
          <a:prstGeom prst="rect">
            <a:avLst/>
          </a:prstGeom>
          <a:noFill/>
        </p:spPr>
        <p:txBody>
          <a:bodyPr wrap="square" lIns="91440" tIns="45720" rIns="91440" bIns="45720" rtlCol="0" anchor="t">
            <a:spAutoFit/>
          </a:bodyPr>
          <a:lstStyle/>
          <a:p>
            <a:r>
              <a:rPr lang="en-US" sz="800">
                <a:solidFill>
                  <a:schemeClr val="bg2">
                    <a:lumMod val="75000"/>
                  </a:schemeClr>
                </a:solidFill>
                <a:latin typeface="Arial"/>
                <a:cs typeface="Arial"/>
              </a:rPr>
              <a:t>g-accelerator@global-business-school.org</a:t>
            </a:r>
          </a:p>
          <a:p>
            <a:r>
              <a:rPr lang="en-GB" sz="800">
                <a:solidFill>
                  <a:schemeClr val="bg2">
                    <a:lumMod val="75000"/>
                  </a:schemeClr>
                </a:solidFill>
                <a:latin typeface="Arial" panose="020B0604020202020204" pitchFamily="34" charset="0"/>
                <a:cs typeface="Arial" panose="020B0604020202020204" pitchFamily="34" charset="0"/>
              </a:rPr>
              <a:t>+34 930 086 588</a:t>
            </a:r>
          </a:p>
        </p:txBody>
      </p:sp>
      <p:sp>
        <p:nvSpPr>
          <p:cNvPr id="11" name="object 5">
            <a:extLst>
              <a:ext uri="{FF2B5EF4-FFF2-40B4-BE49-F238E27FC236}">
                <a16:creationId xmlns:a16="http://schemas.microsoft.com/office/drawing/2014/main" id="{D96E7A61-B53C-E899-FE1C-EA5BDDD1F854}"/>
              </a:ext>
            </a:extLst>
          </p:cNvPr>
          <p:cNvSpPr txBox="1">
            <a:spLocks/>
          </p:cNvSpPr>
          <p:nvPr/>
        </p:nvSpPr>
        <p:spPr>
          <a:xfrm>
            <a:off x="606883" y="1675640"/>
            <a:ext cx="11013265" cy="3563155"/>
          </a:xfrm>
          <a:prstGeom prst="rect">
            <a:avLst/>
          </a:prstGeom>
        </p:spPr>
        <p:txBody>
          <a:bodyPr vert="horz" wrap="square" lIns="0" tIns="1270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buNone/>
            </a:pPr>
            <a:r>
              <a:rPr lang="en-GB" sz="1800" spc="-5">
                <a:latin typeface="Calibri"/>
                <a:cs typeface="Calibri"/>
              </a:rPr>
              <a:t>Every company can only exist because flow in. Therefore, this section is so important.</a:t>
            </a:r>
          </a:p>
          <a:p>
            <a:pPr marL="0" indent="0" algn="just">
              <a:lnSpc>
                <a:spcPct val="150000"/>
              </a:lnSpc>
              <a:buNone/>
            </a:pPr>
            <a:r>
              <a:rPr lang="en-GB" sz="1800" spc="-5">
                <a:latin typeface="Calibri"/>
                <a:cs typeface="Calibri"/>
              </a:rPr>
              <a:t>In this</a:t>
            </a:r>
            <a:r>
              <a:rPr lang="en-GB" sz="1800" spc="5">
                <a:latin typeface="Calibri"/>
                <a:cs typeface="Calibri"/>
              </a:rPr>
              <a:t> </a:t>
            </a:r>
            <a:r>
              <a:rPr lang="en-GB" sz="1800" spc="-5">
                <a:latin typeface="Calibri"/>
                <a:cs typeface="Calibri"/>
              </a:rPr>
              <a:t>section the</a:t>
            </a:r>
            <a:r>
              <a:rPr lang="en-GB" sz="1800" spc="10">
                <a:latin typeface="Calibri"/>
                <a:cs typeface="Calibri"/>
              </a:rPr>
              <a:t> </a:t>
            </a:r>
            <a:r>
              <a:rPr lang="en-GB" sz="1800" spc="-10">
                <a:latin typeface="Calibri"/>
                <a:cs typeface="Calibri"/>
              </a:rPr>
              <a:t>entrepreneur</a:t>
            </a:r>
            <a:r>
              <a:rPr lang="en-GB" sz="1800" spc="-5">
                <a:latin typeface="Calibri"/>
                <a:cs typeface="Calibri"/>
              </a:rPr>
              <a:t> </a:t>
            </a:r>
            <a:r>
              <a:rPr lang="en-GB" sz="1800" spc="-10">
                <a:latin typeface="Calibri"/>
                <a:cs typeface="Calibri"/>
              </a:rPr>
              <a:t>has</a:t>
            </a:r>
            <a:r>
              <a:rPr lang="en-GB" sz="1800" spc="5">
                <a:latin typeface="Calibri"/>
                <a:cs typeface="Calibri"/>
              </a:rPr>
              <a:t> </a:t>
            </a:r>
            <a:r>
              <a:rPr lang="en-GB" sz="1800" spc="-5">
                <a:latin typeface="Calibri"/>
                <a:cs typeface="Calibri"/>
              </a:rPr>
              <a:t>the</a:t>
            </a:r>
            <a:r>
              <a:rPr lang="en-GB" sz="1800" spc="5">
                <a:latin typeface="Calibri"/>
                <a:cs typeface="Calibri"/>
              </a:rPr>
              <a:t> </a:t>
            </a:r>
            <a:r>
              <a:rPr lang="en-GB" sz="1800" spc="-10">
                <a:latin typeface="Calibri"/>
                <a:cs typeface="Calibri"/>
              </a:rPr>
              <a:t>possibility</a:t>
            </a:r>
            <a:r>
              <a:rPr lang="en-GB" sz="1800" spc="10">
                <a:latin typeface="Calibri"/>
                <a:cs typeface="Calibri"/>
              </a:rPr>
              <a:t> </a:t>
            </a:r>
            <a:r>
              <a:rPr lang="en-GB" sz="1800" spc="-15">
                <a:latin typeface="Calibri"/>
                <a:cs typeface="Calibri"/>
              </a:rPr>
              <a:t>to</a:t>
            </a:r>
            <a:r>
              <a:rPr lang="en-GB" sz="1800">
                <a:latin typeface="Calibri"/>
                <a:cs typeface="Calibri"/>
              </a:rPr>
              <a:t> </a:t>
            </a:r>
            <a:r>
              <a:rPr lang="en-GB" sz="1800" spc="-10">
                <a:latin typeface="Calibri"/>
                <a:cs typeface="Calibri"/>
              </a:rPr>
              <a:t>think</a:t>
            </a:r>
            <a:r>
              <a:rPr lang="en-GB" sz="1800" spc="5">
                <a:latin typeface="Calibri"/>
                <a:cs typeface="Calibri"/>
              </a:rPr>
              <a:t> </a:t>
            </a:r>
            <a:r>
              <a:rPr lang="en-GB" sz="1800">
                <a:latin typeface="Calibri"/>
                <a:cs typeface="Calibri"/>
              </a:rPr>
              <a:t>on</a:t>
            </a:r>
            <a:r>
              <a:rPr lang="en-GB" sz="1800" spc="-5">
                <a:latin typeface="Calibri"/>
                <a:cs typeface="Calibri"/>
              </a:rPr>
              <a:t> </a:t>
            </a:r>
            <a:r>
              <a:rPr lang="en-GB" sz="1800" spc="-10">
                <a:latin typeface="Calibri"/>
                <a:cs typeface="Calibri"/>
              </a:rPr>
              <a:t>how</a:t>
            </a:r>
            <a:r>
              <a:rPr lang="en-GB" sz="1800" spc="5">
                <a:latin typeface="Calibri"/>
                <a:cs typeface="Calibri"/>
              </a:rPr>
              <a:t> </a:t>
            </a:r>
            <a:r>
              <a:rPr lang="en-GB" sz="1800" spc="-5">
                <a:latin typeface="Calibri"/>
                <a:cs typeface="Calibri"/>
              </a:rPr>
              <a:t>much he</a:t>
            </a:r>
            <a:r>
              <a:rPr lang="en-GB" sz="1800" spc="10">
                <a:latin typeface="Calibri"/>
                <a:cs typeface="Calibri"/>
              </a:rPr>
              <a:t> </a:t>
            </a:r>
            <a:r>
              <a:rPr lang="en-GB" sz="1800" spc="-5">
                <a:latin typeface="Calibri"/>
                <a:cs typeface="Calibri"/>
              </a:rPr>
              <a:t>will be</a:t>
            </a:r>
            <a:r>
              <a:rPr lang="en-GB" sz="1800" spc="10">
                <a:latin typeface="Calibri"/>
                <a:cs typeface="Calibri"/>
              </a:rPr>
              <a:t> </a:t>
            </a:r>
            <a:r>
              <a:rPr lang="en-GB" sz="1800" spc="-5">
                <a:latin typeface="Calibri"/>
                <a:cs typeface="Calibri"/>
              </a:rPr>
              <a:t>able</a:t>
            </a:r>
            <a:r>
              <a:rPr lang="en-GB" sz="1800" spc="5">
                <a:latin typeface="Calibri"/>
                <a:cs typeface="Calibri"/>
              </a:rPr>
              <a:t> </a:t>
            </a:r>
            <a:r>
              <a:rPr lang="en-GB" sz="1800" spc="-15">
                <a:latin typeface="Calibri"/>
                <a:cs typeface="Calibri"/>
              </a:rPr>
              <a:t>to</a:t>
            </a:r>
            <a:r>
              <a:rPr lang="en-GB" sz="1800" spc="5">
                <a:latin typeface="Calibri"/>
                <a:cs typeface="Calibri"/>
              </a:rPr>
              <a:t> </a:t>
            </a:r>
            <a:r>
              <a:rPr lang="en-GB" sz="1800" spc="-5">
                <a:latin typeface="Calibri"/>
                <a:cs typeface="Calibri"/>
              </a:rPr>
              <a:t>sell and</a:t>
            </a:r>
            <a:r>
              <a:rPr lang="en-GB" sz="1800">
                <a:latin typeface="Calibri"/>
                <a:cs typeface="Calibri"/>
              </a:rPr>
              <a:t> </a:t>
            </a:r>
            <a:r>
              <a:rPr lang="en-GB" sz="1800" spc="-5">
                <a:latin typeface="Calibri"/>
                <a:cs typeface="Calibri"/>
              </a:rPr>
              <a:t>the</a:t>
            </a:r>
            <a:r>
              <a:rPr lang="en-GB" sz="1800">
                <a:latin typeface="Calibri"/>
                <a:cs typeface="Calibri"/>
              </a:rPr>
              <a:t> </a:t>
            </a:r>
            <a:r>
              <a:rPr lang="en-GB" sz="1800" spc="-15">
                <a:latin typeface="Calibri"/>
                <a:cs typeface="Calibri"/>
              </a:rPr>
              <a:t>revenues</a:t>
            </a:r>
            <a:r>
              <a:rPr lang="en-GB" sz="1800">
                <a:latin typeface="Calibri"/>
                <a:cs typeface="Calibri"/>
              </a:rPr>
              <a:t> </a:t>
            </a:r>
            <a:r>
              <a:rPr lang="en-GB" sz="1800" spc="-5">
                <a:latin typeface="Calibri"/>
                <a:cs typeface="Calibri"/>
              </a:rPr>
              <a:t>the</a:t>
            </a:r>
            <a:r>
              <a:rPr lang="en-GB" sz="1800" spc="5">
                <a:latin typeface="Calibri"/>
                <a:cs typeface="Calibri"/>
              </a:rPr>
              <a:t> </a:t>
            </a:r>
            <a:r>
              <a:rPr lang="en-GB" sz="1800" spc="-15">
                <a:latin typeface="Calibri"/>
                <a:cs typeface="Calibri"/>
              </a:rPr>
              <a:t>company</a:t>
            </a:r>
            <a:r>
              <a:rPr lang="en-GB" sz="1800" spc="5">
                <a:latin typeface="Calibri"/>
                <a:cs typeface="Calibri"/>
              </a:rPr>
              <a:t> </a:t>
            </a:r>
            <a:r>
              <a:rPr lang="en-GB" sz="1800" spc="-5">
                <a:latin typeface="Calibri"/>
                <a:cs typeface="Calibri"/>
              </a:rPr>
              <a:t>will </a:t>
            </a:r>
            <a:r>
              <a:rPr lang="en-GB" sz="1800" spc="-20">
                <a:latin typeface="Calibri"/>
                <a:cs typeface="Calibri"/>
              </a:rPr>
              <a:t>have.</a:t>
            </a:r>
            <a:endParaRPr lang="en-GB" sz="1800">
              <a:latin typeface="Calibri"/>
              <a:cs typeface="Calibri"/>
            </a:endParaRPr>
          </a:p>
          <a:p>
            <a:pPr algn="just">
              <a:lnSpc>
                <a:spcPct val="150000"/>
              </a:lnSpc>
              <a:spcBef>
                <a:spcPts val="20"/>
              </a:spcBef>
            </a:pPr>
            <a:endParaRPr lang="en-GB" sz="1800">
              <a:latin typeface="Calibri"/>
              <a:cs typeface="Calibri"/>
            </a:endParaRPr>
          </a:p>
          <a:p>
            <a:pPr marL="684529" lvl="1" indent="-214629" algn="just">
              <a:lnSpc>
                <a:spcPct val="150000"/>
              </a:lnSpc>
              <a:spcBef>
                <a:spcPts val="5"/>
              </a:spcBef>
              <a:buFont typeface="Arial MT"/>
              <a:buChar char="•"/>
              <a:tabLst>
                <a:tab pos="227329" algn="l"/>
              </a:tabLst>
            </a:pPr>
            <a:r>
              <a:rPr lang="en-GB" sz="1800" b="1" spc="-5">
                <a:latin typeface="Calibri"/>
                <a:cs typeface="Calibri"/>
              </a:rPr>
              <a:t>WHICH</a:t>
            </a:r>
            <a:r>
              <a:rPr lang="en-GB" sz="1800" b="1" spc="-15">
                <a:latin typeface="Calibri"/>
                <a:cs typeface="Calibri"/>
              </a:rPr>
              <a:t> </a:t>
            </a:r>
            <a:r>
              <a:rPr lang="en-GB" sz="1800" b="1" spc="-10">
                <a:latin typeface="Calibri"/>
                <a:cs typeface="Calibri"/>
              </a:rPr>
              <a:t>PRODUCTS</a:t>
            </a:r>
            <a:r>
              <a:rPr lang="en-GB" sz="1800" b="1" spc="-5">
                <a:latin typeface="Calibri"/>
                <a:cs typeface="Calibri"/>
              </a:rPr>
              <a:t> AND</a:t>
            </a:r>
            <a:r>
              <a:rPr lang="en-GB" sz="1800" b="1" spc="-10">
                <a:latin typeface="Calibri"/>
                <a:cs typeface="Calibri"/>
              </a:rPr>
              <a:t> </a:t>
            </a:r>
            <a:r>
              <a:rPr lang="en-GB" sz="1800" b="1" spc="-5">
                <a:latin typeface="Calibri"/>
                <a:cs typeface="Calibri"/>
              </a:rPr>
              <a:t>CHANNELS WILL</a:t>
            </a:r>
            <a:r>
              <a:rPr lang="en-GB" sz="1800" b="1" spc="-15">
                <a:latin typeface="Calibri"/>
                <a:cs typeface="Calibri"/>
              </a:rPr>
              <a:t> </a:t>
            </a:r>
            <a:r>
              <a:rPr lang="en-GB" sz="1800" b="1" spc="-5">
                <a:latin typeface="Calibri"/>
                <a:cs typeface="Calibri"/>
              </a:rPr>
              <a:t>BRING</a:t>
            </a:r>
            <a:r>
              <a:rPr lang="en-GB" sz="1800" b="1" spc="-10">
                <a:latin typeface="Calibri"/>
                <a:cs typeface="Calibri"/>
              </a:rPr>
              <a:t> </a:t>
            </a:r>
            <a:r>
              <a:rPr lang="en-GB" sz="1800" b="1" spc="-5">
                <a:latin typeface="Calibri"/>
                <a:cs typeface="Calibri"/>
              </a:rPr>
              <a:t>REVENUE IN?</a:t>
            </a:r>
            <a:endParaRPr lang="en-GB" sz="1800">
              <a:latin typeface="Calibri"/>
              <a:cs typeface="Calibri"/>
            </a:endParaRPr>
          </a:p>
          <a:p>
            <a:pPr marL="684529" lvl="1" indent="-214629" algn="just">
              <a:lnSpc>
                <a:spcPct val="150000"/>
              </a:lnSpc>
              <a:buFont typeface="Arial MT"/>
              <a:buChar char="•"/>
              <a:tabLst>
                <a:tab pos="227329" algn="l"/>
              </a:tabLst>
            </a:pPr>
            <a:r>
              <a:rPr lang="en-GB" sz="1800" b="1" spc="-50">
                <a:latin typeface="Calibri"/>
                <a:cs typeface="Calibri"/>
              </a:rPr>
              <a:t>WHAT</a:t>
            </a:r>
            <a:r>
              <a:rPr lang="en-GB" sz="1800" b="1" spc="-20">
                <a:latin typeface="Calibri"/>
                <a:cs typeface="Calibri"/>
              </a:rPr>
              <a:t> </a:t>
            </a:r>
            <a:r>
              <a:rPr lang="en-GB" sz="1800" b="1" spc="-5">
                <a:latin typeface="Calibri"/>
                <a:cs typeface="Calibri"/>
              </a:rPr>
              <a:t>IS</a:t>
            </a:r>
            <a:r>
              <a:rPr lang="en-GB" sz="1800" b="1" spc="-10">
                <a:latin typeface="Calibri"/>
                <a:cs typeface="Calibri"/>
              </a:rPr>
              <a:t> </a:t>
            </a:r>
            <a:r>
              <a:rPr lang="en-GB" sz="1800" b="1" spc="-5">
                <a:latin typeface="Calibri"/>
                <a:cs typeface="Calibri"/>
              </a:rPr>
              <a:t>THE</a:t>
            </a:r>
            <a:r>
              <a:rPr lang="en-GB" sz="1800" b="1" spc="-10">
                <a:latin typeface="Calibri"/>
                <a:cs typeface="Calibri"/>
              </a:rPr>
              <a:t> </a:t>
            </a:r>
            <a:r>
              <a:rPr lang="en-GB" sz="1800" b="1" spc="-5">
                <a:latin typeface="Calibri"/>
                <a:cs typeface="Calibri"/>
              </a:rPr>
              <a:t>PRICE</a:t>
            </a:r>
            <a:r>
              <a:rPr lang="en-GB" sz="1800" b="1" spc="-10">
                <a:latin typeface="Calibri"/>
                <a:cs typeface="Calibri"/>
              </a:rPr>
              <a:t> </a:t>
            </a:r>
            <a:r>
              <a:rPr lang="en-GB" sz="1800" b="1">
                <a:latin typeface="Calibri"/>
                <a:cs typeface="Calibri"/>
              </a:rPr>
              <a:t>OF</a:t>
            </a:r>
            <a:r>
              <a:rPr lang="en-GB" sz="1800" b="1" spc="-20">
                <a:latin typeface="Calibri"/>
                <a:cs typeface="Calibri"/>
              </a:rPr>
              <a:t> </a:t>
            </a:r>
            <a:r>
              <a:rPr lang="en-GB" sz="1800" b="1" spc="-5">
                <a:latin typeface="Calibri"/>
                <a:cs typeface="Calibri"/>
              </a:rPr>
              <a:t>THE</a:t>
            </a:r>
            <a:r>
              <a:rPr lang="en-GB" sz="1800" b="1" spc="-10">
                <a:latin typeface="Calibri"/>
                <a:cs typeface="Calibri"/>
              </a:rPr>
              <a:t> </a:t>
            </a:r>
            <a:r>
              <a:rPr lang="en-GB" sz="1800" b="1" spc="-15">
                <a:latin typeface="Calibri"/>
                <a:cs typeface="Calibri"/>
              </a:rPr>
              <a:t>PRODUCT-SERVICE</a:t>
            </a:r>
            <a:r>
              <a:rPr lang="en-GB" sz="1800" b="1" spc="-5">
                <a:latin typeface="Calibri"/>
                <a:cs typeface="Calibri"/>
              </a:rPr>
              <a:t> GOING</a:t>
            </a:r>
            <a:r>
              <a:rPr lang="en-GB" sz="1800" b="1" spc="-20">
                <a:latin typeface="Calibri"/>
                <a:cs typeface="Calibri"/>
              </a:rPr>
              <a:t> </a:t>
            </a:r>
            <a:r>
              <a:rPr lang="en-GB" sz="1800" b="1" spc="-35">
                <a:latin typeface="Calibri"/>
                <a:cs typeface="Calibri"/>
              </a:rPr>
              <a:t>TO</a:t>
            </a:r>
            <a:r>
              <a:rPr lang="en-GB" sz="1800" b="1" spc="-15">
                <a:latin typeface="Calibri"/>
                <a:cs typeface="Calibri"/>
              </a:rPr>
              <a:t> </a:t>
            </a:r>
            <a:r>
              <a:rPr lang="en-GB" sz="1800" b="1">
                <a:latin typeface="Calibri"/>
                <a:cs typeface="Calibri"/>
              </a:rPr>
              <a:t>BE?</a:t>
            </a:r>
            <a:endParaRPr lang="en-GB" sz="1800">
              <a:latin typeface="Calibri"/>
              <a:cs typeface="Calibri"/>
            </a:endParaRPr>
          </a:p>
          <a:p>
            <a:pPr marL="684529" lvl="1" indent="-214629" algn="just">
              <a:lnSpc>
                <a:spcPct val="150000"/>
              </a:lnSpc>
              <a:buFont typeface="Arial MT"/>
              <a:buChar char="•"/>
              <a:tabLst>
                <a:tab pos="227329" algn="l"/>
              </a:tabLst>
            </a:pPr>
            <a:r>
              <a:rPr lang="en-GB" sz="1800" b="1" spc="-15">
                <a:latin typeface="Calibri"/>
                <a:cs typeface="Calibri"/>
              </a:rPr>
              <a:t>HOW</a:t>
            </a:r>
            <a:r>
              <a:rPr lang="en-GB" sz="1800" b="1" spc="-10">
                <a:latin typeface="Calibri"/>
                <a:cs typeface="Calibri"/>
              </a:rPr>
              <a:t> </a:t>
            </a:r>
            <a:r>
              <a:rPr lang="en-GB" sz="1800" b="1" spc="-5">
                <a:latin typeface="Calibri"/>
                <a:cs typeface="Calibri"/>
              </a:rPr>
              <a:t>MUCH</a:t>
            </a:r>
            <a:r>
              <a:rPr lang="en-GB" sz="1800" b="1" spc="-15">
                <a:latin typeface="Calibri"/>
                <a:cs typeface="Calibri"/>
              </a:rPr>
              <a:t> </a:t>
            </a:r>
            <a:r>
              <a:rPr lang="en-GB" sz="1800" b="1" spc="-5">
                <a:latin typeface="Calibri"/>
                <a:cs typeface="Calibri"/>
              </a:rPr>
              <a:t>CAN</a:t>
            </a:r>
            <a:r>
              <a:rPr lang="en-GB" sz="1800" b="1" spc="-15">
                <a:latin typeface="Calibri"/>
                <a:cs typeface="Calibri"/>
              </a:rPr>
              <a:t> </a:t>
            </a:r>
            <a:r>
              <a:rPr lang="en-GB" sz="1800" b="1" spc="-5">
                <a:latin typeface="Calibri"/>
                <a:cs typeface="Calibri"/>
              </a:rPr>
              <a:t>WE</a:t>
            </a:r>
            <a:r>
              <a:rPr lang="en-GB" sz="1800" b="1" spc="-10">
                <a:latin typeface="Calibri"/>
                <a:cs typeface="Calibri"/>
              </a:rPr>
              <a:t> </a:t>
            </a:r>
            <a:r>
              <a:rPr lang="en-GB" sz="1800" b="1" spc="-5">
                <a:latin typeface="Calibri"/>
                <a:cs typeface="Calibri"/>
              </a:rPr>
              <a:t>SELL</a:t>
            </a:r>
            <a:r>
              <a:rPr lang="en-GB" sz="1800" b="1" spc="-10">
                <a:latin typeface="Calibri"/>
                <a:cs typeface="Calibri"/>
              </a:rPr>
              <a:t> </a:t>
            </a:r>
            <a:r>
              <a:rPr lang="en-GB" sz="1800" b="1" spc="-20">
                <a:latin typeface="Calibri"/>
                <a:cs typeface="Calibri"/>
              </a:rPr>
              <a:t>EACH</a:t>
            </a:r>
            <a:r>
              <a:rPr lang="en-GB" sz="1800" b="1" spc="-15">
                <a:latin typeface="Calibri"/>
                <a:cs typeface="Calibri"/>
              </a:rPr>
              <a:t> </a:t>
            </a:r>
            <a:r>
              <a:rPr lang="en-GB" sz="1800" b="1" spc="-5">
                <a:latin typeface="Calibri"/>
                <a:cs typeface="Calibri"/>
              </a:rPr>
              <a:t>MONTH?</a:t>
            </a:r>
            <a:endParaRPr lang="en-GB" sz="1800">
              <a:latin typeface="Calibri"/>
              <a:cs typeface="Calibri"/>
            </a:endParaRPr>
          </a:p>
          <a:p>
            <a:pPr marL="0" indent="0" algn="just">
              <a:lnSpc>
                <a:spcPct val="150000"/>
              </a:lnSpc>
              <a:spcBef>
                <a:spcPts val="100"/>
              </a:spcBef>
              <a:buNone/>
            </a:pPr>
            <a:endParaRPr lang="en-GB" sz="1800">
              <a:latin typeface="Calibri" panose="020F0502020204030204" pitchFamily="34" charset="0"/>
              <a:cs typeface="Calibri" panose="020F0502020204030204" pitchFamily="34" charset="0"/>
            </a:endParaRPr>
          </a:p>
        </p:txBody>
      </p:sp>
      <p:pic>
        <p:nvPicPr>
          <p:cNvPr id="7" name="Picture 6" descr="A green and white logo&#10;&#10;AI-generated content may be incorrect.">
            <a:extLst>
              <a:ext uri="{FF2B5EF4-FFF2-40B4-BE49-F238E27FC236}">
                <a16:creationId xmlns:a16="http://schemas.microsoft.com/office/drawing/2014/main" id="{BA081CE4-7E2E-245D-CB4D-D1FC7C2EEE11}"/>
              </a:ext>
            </a:extLst>
          </p:cNvPr>
          <p:cNvPicPr>
            <a:picLocks noChangeAspect="1"/>
          </p:cNvPicPr>
          <p:nvPr/>
        </p:nvPicPr>
        <p:blipFill>
          <a:blip r:embed="rId9"/>
          <a:stretch>
            <a:fillRect/>
          </a:stretch>
        </p:blipFill>
        <p:spPr>
          <a:xfrm>
            <a:off x="10207322" y="-239"/>
            <a:ext cx="1981200" cy="1962150"/>
          </a:xfrm>
          <a:prstGeom prst="rect">
            <a:avLst/>
          </a:prstGeom>
        </p:spPr>
      </p:pic>
    </p:spTree>
    <p:extLst>
      <p:ext uri="{BB962C8B-B14F-4D97-AF65-F5344CB8AC3E}">
        <p14:creationId xmlns:p14="http://schemas.microsoft.com/office/powerpoint/2010/main" val="22998799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o 1" hidden="1">
            <a:extLst>
              <a:ext uri="{FF2B5EF4-FFF2-40B4-BE49-F238E27FC236}">
                <a16:creationId xmlns:a16="http://schemas.microsoft.com/office/drawing/2014/main" id="{19B2D728-110A-434C-9EF3-41C4F57A124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3" imgW="353" imgH="353" progId="TCLayout.ActiveDocument.1">
                  <p:embed/>
                </p:oleObj>
              </mc:Choice>
              <mc:Fallback>
                <p:oleObj name="Diapositiva de think-cell" r:id="rId3" imgW="353" imgH="353" progId="TCLayout.ActiveDocument.1">
                  <p:embed/>
                  <p:pic>
                    <p:nvPicPr>
                      <p:cNvPr id="2" name="Objeto 1" hidden="1">
                        <a:extLst>
                          <a:ext uri="{FF2B5EF4-FFF2-40B4-BE49-F238E27FC236}">
                            <a16:creationId xmlns:a16="http://schemas.microsoft.com/office/drawing/2014/main" id="{19B2D728-110A-434C-9EF3-41C4F57A124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Título 1">
            <a:extLst>
              <a:ext uri="{FF2B5EF4-FFF2-40B4-BE49-F238E27FC236}">
                <a16:creationId xmlns:a16="http://schemas.microsoft.com/office/drawing/2014/main" id="{11626B29-A00A-4EC4-B849-DACF8BFCA82D}"/>
              </a:ext>
            </a:extLst>
          </p:cNvPr>
          <p:cNvSpPr txBox="1">
            <a:spLocks/>
          </p:cNvSpPr>
          <p:nvPr/>
        </p:nvSpPr>
        <p:spPr>
          <a:xfrm>
            <a:off x="332510" y="767859"/>
            <a:ext cx="9143999" cy="49800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a:solidFill>
                  <a:schemeClr val="bg2">
                    <a:lumMod val="50000"/>
                  </a:schemeClr>
                </a:solidFill>
                <a:latin typeface="Arial" panose="020B0604020202020204" pitchFamily="34" charset="0"/>
                <a:cs typeface="Arial" panose="020B0604020202020204" pitchFamily="34" charset="0"/>
              </a:rPr>
              <a:t>Incomes/Revenue Streams</a:t>
            </a:r>
          </a:p>
        </p:txBody>
      </p:sp>
      <p:pic>
        <p:nvPicPr>
          <p:cNvPr id="5" name="Gráfico 4">
            <a:extLst>
              <a:ext uri="{FF2B5EF4-FFF2-40B4-BE49-F238E27FC236}">
                <a16:creationId xmlns:a16="http://schemas.microsoft.com/office/drawing/2014/main" id="{490A982C-AAC7-450E-B492-875224A5DCF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0" y="1267810"/>
            <a:ext cx="6096000" cy="45719"/>
          </a:xfrm>
          <a:prstGeom prst="rect">
            <a:avLst/>
          </a:prstGeom>
        </p:spPr>
      </p:pic>
      <p:pic>
        <p:nvPicPr>
          <p:cNvPr id="31" name="Imagen 30">
            <a:extLst>
              <a:ext uri="{FF2B5EF4-FFF2-40B4-BE49-F238E27FC236}">
                <a16:creationId xmlns:a16="http://schemas.microsoft.com/office/drawing/2014/main" id="{3B70946B-4731-417A-BEBC-B062F79B7DA9}"/>
              </a:ext>
            </a:extLst>
          </p:cNvPr>
          <p:cNvPicPr>
            <a:picLocks noChangeAspect="1"/>
          </p:cNvPicPr>
          <p:nvPr/>
        </p:nvPicPr>
        <p:blipFill>
          <a:blip r:embed="rId7"/>
          <a:stretch>
            <a:fillRect/>
          </a:stretch>
        </p:blipFill>
        <p:spPr>
          <a:xfrm>
            <a:off x="9985405" y="6261264"/>
            <a:ext cx="9144" cy="371857"/>
          </a:xfrm>
          <a:prstGeom prst="rect">
            <a:avLst/>
          </a:prstGeom>
        </p:spPr>
      </p:pic>
      <p:pic>
        <p:nvPicPr>
          <p:cNvPr id="34" name="Imagen 33">
            <a:extLst>
              <a:ext uri="{FF2B5EF4-FFF2-40B4-BE49-F238E27FC236}">
                <a16:creationId xmlns:a16="http://schemas.microsoft.com/office/drawing/2014/main" id="{27ADB61F-CE0F-49F7-A791-2B9D686C5589}"/>
              </a:ext>
            </a:extLst>
          </p:cNvPr>
          <p:cNvPicPr>
            <a:picLocks noChangeAspect="1"/>
          </p:cNvPicPr>
          <p:nvPr/>
        </p:nvPicPr>
        <p:blipFill>
          <a:blip r:embed="rId8"/>
          <a:stretch>
            <a:fillRect/>
          </a:stretch>
        </p:blipFill>
        <p:spPr>
          <a:xfrm>
            <a:off x="430832" y="6196510"/>
            <a:ext cx="1031529" cy="454108"/>
          </a:xfrm>
          <a:prstGeom prst="rect">
            <a:avLst/>
          </a:prstGeom>
        </p:spPr>
      </p:pic>
      <p:sp>
        <p:nvSpPr>
          <p:cNvPr id="10" name="CuadroTexto 18">
            <a:extLst>
              <a:ext uri="{FF2B5EF4-FFF2-40B4-BE49-F238E27FC236}">
                <a16:creationId xmlns:a16="http://schemas.microsoft.com/office/drawing/2014/main" id="{2164E1B2-C519-AC3A-471F-0954AE5D33E1}"/>
              </a:ext>
            </a:extLst>
          </p:cNvPr>
          <p:cNvSpPr txBox="1"/>
          <p:nvPr/>
        </p:nvSpPr>
        <p:spPr>
          <a:xfrm>
            <a:off x="9994549" y="6294567"/>
            <a:ext cx="3643604" cy="338554"/>
          </a:xfrm>
          <a:prstGeom prst="rect">
            <a:avLst/>
          </a:prstGeom>
          <a:noFill/>
        </p:spPr>
        <p:txBody>
          <a:bodyPr wrap="square" lIns="91440" tIns="45720" rIns="91440" bIns="45720" rtlCol="0" anchor="t">
            <a:spAutoFit/>
          </a:bodyPr>
          <a:lstStyle/>
          <a:p>
            <a:r>
              <a:rPr lang="en-US" sz="800">
                <a:solidFill>
                  <a:schemeClr val="bg2">
                    <a:lumMod val="75000"/>
                  </a:schemeClr>
                </a:solidFill>
                <a:latin typeface="Arial"/>
                <a:cs typeface="Arial"/>
              </a:rPr>
              <a:t>g-accelerator@global-business-school.org</a:t>
            </a:r>
          </a:p>
          <a:p>
            <a:r>
              <a:rPr lang="en-GB" sz="800">
                <a:solidFill>
                  <a:schemeClr val="bg2">
                    <a:lumMod val="75000"/>
                  </a:schemeClr>
                </a:solidFill>
                <a:latin typeface="Arial" panose="020B0604020202020204" pitchFamily="34" charset="0"/>
                <a:cs typeface="Arial" panose="020B0604020202020204" pitchFamily="34" charset="0"/>
              </a:rPr>
              <a:t>+34 930 086 588</a:t>
            </a:r>
          </a:p>
        </p:txBody>
      </p:sp>
      <p:sp>
        <p:nvSpPr>
          <p:cNvPr id="11" name="object 5">
            <a:extLst>
              <a:ext uri="{FF2B5EF4-FFF2-40B4-BE49-F238E27FC236}">
                <a16:creationId xmlns:a16="http://schemas.microsoft.com/office/drawing/2014/main" id="{D96E7A61-B53C-E899-FE1C-EA5BDDD1F854}"/>
              </a:ext>
            </a:extLst>
          </p:cNvPr>
          <p:cNvSpPr txBox="1">
            <a:spLocks/>
          </p:cNvSpPr>
          <p:nvPr/>
        </p:nvSpPr>
        <p:spPr>
          <a:xfrm>
            <a:off x="606883" y="1675640"/>
            <a:ext cx="11013265" cy="4247958"/>
          </a:xfrm>
          <a:prstGeom prst="rect">
            <a:avLst/>
          </a:prstGeom>
        </p:spPr>
        <p:txBody>
          <a:bodyPr vert="horz" wrap="square" lIns="0" tIns="1270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spcBef>
                <a:spcPts val="2085"/>
              </a:spcBef>
              <a:buNone/>
            </a:pPr>
            <a:r>
              <a:rPr lang="en-GB" sz="1800" spc="-5">
                <a:latin typeface="Calibri"/>
                <a:cs typeface="Calibri"/>
              </a:rPr>
              <a:t>Defining</a:t>
            </a:r>
            <a:r>
              <a:rPr lang="en-GB" sz="1800" spc="-30">
                <a:latin typeface="Calibri"/>
                <a:cs typeface="Calibri"/>
              </a:rPr>
              <a:t> </a:t>
            </a:r>
            <a:r>
              <a:rPr lang="en-GB" sz="1800" spc="-10">
                <a:latin typeface="Calibri"/>
                <a:cs typeface="Calibri"/>
              </a:rPr>
              <a:t>PRODUCTS</a:t>
            </a:r>
            <a:r>
              <a:rPr lang="en-GB" sz="1800" spc="-25">
                <a:latin typeface="Calibri"/>
                <a:cs typeface="Calibri"/>
              </a:rPr>
              <a:t> </a:t>
            </a:r>
            <a:r>
              <a:rPr lang="en-GB" sz="1800">
                <a:latin typeface="Calibri"/>
                <a:cs typeface="Calibri"/>
              </a:rPr>
              <a:t>&amp;:</a:t>
            </a:r>
          </a:p>
          <a:p>
            <a:pPr marL="12700" algn="just">
              <a:lnSpc>
                <a:spcPct val="150000"/>
              </a:lnSpc>
            </a:pPr>
            <a:r>
              <a:rPr lang="en-GB" sz="1800" b="1" u="sng" spc="-20">
                <a:uFill>
                  <a:solidFill>
                    <a:srgbClr val="000000"/>
                  </a:solidFill>
                </a:uFill>
                <a:latin typeface="Calibri"/>
                <a:cs typeface="Calibri"/>
              </a:rPr>
              <a:t>Types </a:t>
            </a:r>
            <a:r>
              <a:rPr lang="en-GB" sz="1800" b="1" u="sng" spc="-5">
                <a:uFill>
                  <a:solidFill>
                    <a:srgbClr val="000000"/>
                  </a:solidFill>
                </a:uFill>
                <a:latin typeface="Calibri"/>
                <a:cs typeface="Calibri"/>
              </a:rPr>
              <a:t>of</a:t>
            </a:r>
            <a:r>
              <a:rPr lang="en-GB" sz="1800" b="1" u="sng" spc="-20">
                <a:uFill>
                  <a:solidFill>
                    <a:srgbClr val="000000"/>
                  </a:solidFill>
                </a:uFill>
                <a:latin typeface="Calibri"/>
                <a:cs typeface="Calibri"/>
              </a:rPr>
              <a:t> </a:t>
            </a:r>
            <a:r>
              <a:rPr lang="en-GB" sz="1800" b="1" u="sng" spc="-10">
                <a:uFill>
                  <a:solidFill>
                    <a:srgbClr val="000000"/>
                  </a:solidFill>
                </a:uFill>
                <a:latin typeface="Calibri"/>
                <a:cs typeface="Calibri"/>
              </a:rPr>
              <a:t>Revenue</a:t>
            </a:r>
            <a:r>
              <a:rPr lang="en-GB" sz="1800" b="1" u="sng" spc="-25">
                <a:uFill>
                  <a:solidFill>
                    <a:srgbClr val="000000"/>
                  </a:solidFill>
                </a:uFill>
                <a:latin typeface="Calibri"/>
                <a:cs typeface="Calibri"/>
              </a:rPr>
              <a:t> </a:t>
            </a:r>
            <a:r>
              <a:rPr lang="en-GB" sz="1800" b="1" u="sng" spc="-5">
                <a:uFill>
                  <a:solidFill>
                    <a:srgbClr val="000000"/>
                  </a:solidFill>
                </a:uFill>
                <a:latin typeface="Calibri"/>
                <a:cs typeface="Calibri"/>
              </a:rPr>
              <a:t>Streams</a:t>
            </a:r>
            <a:endParaRPr lang="en-GB" sz="1800" u="sng">
              <a:latin typeface="Calibri"/>
              <a:cs typeface="Calibri"/>
            </a:endParaRPr>
          </a:p>
          <a:p>
            <a:pPr marL="469265" algn="just">
              <a:lnSpc>
                <a:spcPct val="150000"/>
              </a:lnSpc>
              <a:spcBef>
                <a:spcPts val="25"/>
              </a:spcBef>
            </a:pPr>
            <a:r>
              <a:rPr lang="en-GB" sz="1800" spc="-20">
                <a:latin typeface="Calibri"/>
                <a:cs typeface="Calibri"/>
              </a:rPr>
              <a:t>Transaction</a:t>
            </a:r>
            <a:r>
              <a:rPr lang="en-GB" sz="1800" spc="-10">
                <a:latin typeface="Calibri"/>
                <a:cs typeface="Calibri"/>
              </a:rPr>
              <a:t> revenues</a:t>
            </a:r>
            <a:r>
              <a:rPr lang="en-GB" sz="1800" spc="-5">
                <a:latin typeface="Calibri"/>
                <a:cs typeface="Calibri"/>
              </a:rPr>
              <a:t> </a:t>
            </a:r>
            <a:r>
              <a:rPr lang="en-GB" sz="1800" spc="-10">
                <a:latin typeface="Calibri"/>
                <a:cs typeface="Calibri"/>
              </a:rPr>
              <a:t>resulting from</a:t>
            </a:r>
            <a:r>
              <a:rPr lang="en-GB" sz="1800" spc="-5">
                <a:latin typeface="Calibri"/>
                <a:cs typeface="Calibri"/>
              </a:rPr>
              <a:t> </a:t>
            </a:r>
            <a:r>
              <a:rPr lang="en-GB" sz="1800" u="sng" spc="-5">
                <a:uFill>
                  <a:solidFill>
                    <a:srgbClr val="000000"/>
                  </a:solidFill>
                </a:uFill>
                <a:latin typeface="Calibri"/>
                <a:cs typeface="Calibri"/>
              </a:rPr>
              <a:t>one-time </a:t>
            </a:r>
            <a:r>
              <a:rPr lang="en-GB" sz="1800" u="sng" spc="-10">
                <a:uFill>
                  <a:solidFill>
                    <a:srgbClr val="000000"/>
                  </a:solidFill>
                </a:uFill>
                <a:latin typeface="Calibri"/>
                <a:cs typeface="Calibri"/>
              </a:rPr>
              <a:t>customer</a:t>
            </a:r>
            <a:r>
              <a:rPr lang="en-GB" sz="1800" u="sng" spc="-5">
                <a:uFill>
                  <a:solidFill>
                    <a:srgbClr val="000000"/>
                  </a:solidFill>
                </a:uFill>
                <a:latin typeface="Calibri"/>
                <a:cs typeface="Calibri"/>
              </a:rPr>
              <a:t> </a:t>
            </a:r>
            <a:r>
              <a:rPr lang="en-GB" sz="1800" u="sng" spc="-10">
                <a:uFill>
                  <a:solidFill>
                    <a:srgbClr val="000000"/>
                  </a:solidFill>
                </a:uFill>
                <a:latin typeface="Calibri"/>
                <a:cs typeface="Calibri"/>
              </a:rPr>
              <a:t>payments</a:t>
            </a:r>
            <a:endParaRPr lang="en-GB" sz="1800" u="sng">
              <a:latin typeface="Calibri"/>
              <a:cs typeface="Calibri"/>
            </a:endParaRPr>
          </a:p>
          <a:p>
            <a:pPr marL="469265" marR="5080" algn="just">
              <a:lnSpc>
                <a:spcPct val="150000"/>
              </a:lnSpc>
              <a:spcBef>
                <a:spcPts val="150"/>
              </a:spcBef>
              <a:tabLst>
                <a:tab pos="1850389" algn="l"/>
                <a:tab pos="3174365" algn="l"/>
                <a:tab pos="4449445" algn="l"/>
                <a:tab pos="5241290" algn="l"/>
                <a:tab pos="6430010" algn="l"/>
                <a:tab pos="7835900" algn="l"/>
                <a:tab pos="8288655" algn="l"/>
                <a:tab pos="9225280" algn="l"/>
                <a:tab pos="10265410" algn="l"/>
                <a:tab pos="10605135" algn="l"/>
              </a:tabLst>
            </a:pPr>
            <a:r>
              <a:rPr lang="en-GB" sz="1800" u="sng" spc="-45">
                <a:uFill>
                  <a:solidFill>
                    <a:srgbClr val="000000"/>
                  </a:solidFill>
                </a:uFill>
                <a:latin typeface="Calibri"/>
                <a:cs typeface="Calibri"/>
              </a:rPr>
              <a:t>R</a:t>
            </a:r>
            <a:r>
              <a:rPr lang="en-GB" sz="1800" u="sng" spc="5">
                <a:uFill>
                  <a:solidFill>
                    <a:srgbClr val="000000"/>
                  </a:solidFill>
                </a:uFill>
                <a:latin typeface="Calibri"/>
                <a:cs typeface="Calibri"/>
              </a:rPr>
              <a:t>e</a:t>
            </a:r>
            <a:r>
              <a:rPr lang="en-GB" sz="1800" u="sng" spc="-5">
                <a:uFill>
                  <a:solidFill>
                    <a:srgbClr val="000000"/>
                  </a:solidFill>
                </a:uFill>
                <a:latin typeface="Calibri"/>
                <a:cs typeface="Calibri"/>
              </a:rPr>
              <a:t>c</a:t>
            </a:r>
            <a:r>
              <a:rPr lang="en-GB" sz="1800" u="sng">
                <a:uFill>
                  <a:solidFill>
                    <a:srgbClr val="000000"/>
                  </a:solidFill>
                </a:uFill>
                <a:latin typeface="Calibri"/>
                <a:cs typeface="Calibri"/>
              </a:rPr>
              <a:t>urring </a:t>
            </a:r>
            <a:r>
              <a:rPr lang="en-GB" sz="1800" u="sng" spc="-35">
                <a:uFill>
                  <a:solidFill>
                    <a:srgbClr val="000000"/>
                  </a:solidFill>
                </a:uFill>
                <a:latin typeface="Calibri"/>
                <a:cs typeface="Calibri"/>
              </a:rPr>
              <a:t>r</a:t>
            </a:r>
            <a:r>
              <a:rPr lang="en-GB" sz="1800" u="sng" spc="-10">
                <a:uFill>
                  <a:solidFill>
                    <a:srgbClr val="000000"/>
                  </a:solidFill>
                </a:uFill>
                <a:latin typeface="Calibri"/>
                <a:cs typeface="Calibri"/>
              </a:rPr>
              <a:t>e</a:t>
            </a:r>
            <a:r>
              <a:rPr lang="en-GB" sz="1800" u="sng" spc="-20">
                <a:uFill>
                  <a:solidFill>
                    <a:srgbClr val="000000"/>
                  </a:solidFill>
                </a:uFill>
                <a:latin typeface="Calibri"/>
                <a:cs typeface="Calibri"/>
              </a:rPr>
              <a:t>v</a:t>
            </a:r>
            <a:r>
              <a:rPr lang="en-GB" sz="1800" u="sng" spc="5">
                <a:uFill>
                  <a:solidFill>
                    <a:srgbClr val="000000"/>
                  </a:solidFill>
                </a:uFill>
                <a:latin typeface="Calibri"/>
                <a:cs typeface="Calibri"/>
              </a:rPr>
              <a:t>e</a:t>
            </a:r>
            <a:r>
              <a:rPr lang="en-GB" sz="1800" u="sng">
                <a:uFill>
                  <a:solidFill>
                    <a:srgbClr val="000000"/>
                  </a:solidFill>
                </a:uFill>
                <a:latin typeface="Calibri"/>
                <a:cs typeface="Calibri"/>
              </a:rPr>
              <a:t>nu</a:t>
            </a:r>
            <a:r>
              <a:rPr lang="en-GB" sz="1800" u="sng" spc="5">
                <a:uFill>
                  <a:solidFill>
                    <a:srgbClr val="000000"/>
                  </a:solidFill>
                </a:uFill>
                <a:latin typeface="Calibri"/>
                <a:cs typeface="Calibri"/>
              </a:rPr>
              <a:t>e</a:t>
            </a:r>
            <a:r>
              <a:rPr lang="en-GB" sz="1800" u="sng">
                <a:uFill>
                  <a:solidFill>
                    <a:srgbClr val="000000"/>
                  </a:solidFill>
                </a:uFill>
                <a:latin typeface="Calibri"/>
                <a:cs typeface="Calibri"/>
              </a:rPr>
              <a:t>s </a:t>
            </a:r>
            <a:r>
              <a:rPr lang="en-GB" sz="1800" spc="-35">
                <a:latin typeface="Calibri"/>
                <a:cs typeface="Calibri"/>
              </a:rPr>
              <a:t>r</a:t>
            </a:r>
            <a:r>
              <a:rPr lang="en-GB" sz="1800" spc="5">
                <a:latin typeface="Calibri"/>
                <a:cs typeface="Calibri"/>
              </a:rPr>
              <a:t>e</a:t>
            </a:r>
            <a:r>
              <a:rPr lang="en-GB" sz="1800" spc="-5">
                <a:latin typeface="Calibri"/>
                <a:cs typeface="Calibri"/>
              </a:rPr>
              <a:t>s</a:t>
            </a:r>
            <a:r>
              <a:rPr lang="en-GB" sz="1800">
                <a:latin typeface="Calibri"/>
                <a:cs typeface="Calibri"/>
              </a:rPr>
              <a:t>u</a:t>
            </a:r>
            <a:r>
              <a:rPr lang="en-GB" sz="1800" spc="-5">
                <a:latin typeface="Calibri"/>
                <a:cs typeface="Calibri"/>
              </a:rPr>
              <a:t>lti</a:t>
            </a:r>
            <a:r>
              <a:rPr lang="en-GB" sz="1800">
                <a:latin typeface="Calibri"/>
                <a:cs typeface="Calibri"/>
              </a:rPr>
              <a:t>ng	</a:t>
            </a:r>
            <a:r>
              <a:rPr lang="en-GB" sz="1800" spc="5">
                <a:latin typeface="Calibri"/>
                <a:cs typeface="Calibri"/>
              </a:rPr>
              <a:t>f</a:t>
            </a:r>
            <a:r>
              <a:rPr lang="en-GB" sz="1800" spc="-40">
                <a:latin typeface="Calibri"/>
                <a:cs typeface="Calibri"/>
              </a:rPr>
              <a:t>r</a:t>
            </a:r>
            <a:r>
              <a:rPr lang="en-GB" sz="1800" spc="-5">
                <a:latin typeface="Calibri"/>
                <a:cs typeface="Calibri"/>
              </a:rPr>
              <a:t>o</a:t>
            </a:r>
            <a:r>
              <a:rPr lang="en-GB" sz="1800">
                <a:latin typeface="Calibri"/>
                <a:cs typeface="Calibri"/>
              </a:rPr>
              <a:t>m </a:t>
            </a:r>
            <a:r>
              <a:rPr lang="en-GB" sz="1800" spc="-5">
                <a:latin typeface="Calibri"/>
                <a:cs typeface="Calibri"/>
              </a:rPr>
              <a:t>o</a:t>
            </a:r>
            <a:r>
              <a:rPr lang="en-GB" sz="1800">
                <a:latin typeface="Calibri"/>
                <a:cs typeface="Calibri"/>
              </a:rPr>
              <a:t>n</a:t>
            </a:r>
            <a:r>
              <a:rPr lang="en-GB" sz="1800" spc="-25">
                <a:latin typeface="Calibri"/>
                <a:cs typeface="Calibri"/>
              </a:rPr>
              <a:t>g</a:t>
            </a:r>
            <a:r>
              <a:rPr lang="en-GB" sz="1800" spc="-5">
                <a:latin typeface="Calibri"/>
                <a:cs typeface="Calibri"/>
              </a:rPr>
              <a:t>oi</a:t>
            </a:r>
            <a:r>
              <a:rPr lang="en-GB" sz="1800">
                <a:latin typeface="Calibri"/>
                <a:cs typeface="Calibri"/>
              </a:rPr>
              <a:t>ng	p</a:t>
            </a:r>
            <a:r>
              <a:rPr lang="en-GB" sz="1800" spc="-45">
                <a:latin typeface="Calibri"/>
                <a:cs typeface="Calibri"/>
              </a:rPr>
              <a:t>a</a:t>
            </a:r>
            <a:r>
              <a:rPr lang="en-GB" sz="1800">
                <a:latin typeface="Calibri"/>
                <a:cs typeface="Calibri"/>
              </a:rPr>
              <a:t>y</a:t>
            </a:r>
            <a:r>
              <a:rPr lang="en-GB" sz="1800" spc="-5">
                <a:latin typeface="Calibri"/>
                <a:cs typeface="Calibri"/>
              </a:rPr>
              <a:t>m</a:t>
            </a:r>
            <a:r>
              <a:rPr lang="en-GB" sz="1800" spc="5">
                <a:latin typeface="Calibri"/>
                <a:cs typeface="Calibri"/>
              </a:rPr>
              <a:t>e</a:t>
            </a:r>
            <a:r>
              <a:rPr lang="en-GB" sz="1800" spc="-25">
                <a:latin typeface="Calibri"/>
                <a:cs typeface="Calibri"/>
              </a:rPr>
              <a:t>n</a:t>
            </a:r>
            <a:r>
              <a:rPr lang="en-GB" sz="1800" spc="-5">
                <a:latin typeface="Calibri"/>
                <a:cs typeface="Calibri"/>
              </a:rPr>
              <a:t>t</a:t>
            </a:r>
            <a:r>
              <a:rPr lang="en-GB" sz="1800">
                <a:latin typeface="Calibri"/>
                <a:cs typeface="Calibri"/>
              </a:rPr>
              <a:t>s </a:t>
            </a:r>
            <a:r>
              <a:rPr lang="en-GB" sz="1800" spc="-30">
                <a:latin typeface="Calibri"/>
                <a:cs typeface="Calibri"/>
              </a:rPr>
              <a:t>t</a:t>
            </a:r>
            <a:r>
              <a:rPr lang="en-GB" sz="1800">
                <a:latin typeface="Calibri"/>
                <a:cs typeface="Calibri"/>
              </a:rPr>
              <a:t>o </a:t>
            </a:r>
            <a:r>
              <a:rPr lang="en-GB" sz="1800" spc="5">
                <a:latin typeface="Calibri"/>
                <a:cs typeface="Calibri"/>
              </a:rPr>
              <a:t>e</a:t>
            </a:r>
            <a:r>
              <a:rPr lang="en-GB" sz="1800">
                <a:latin typeface="Calibri"/>
                <a:cs typeface="Calibri"/>
              </a:rPr>
              <a:t>i</a:t>
            </a:r>
            <a:r>
              <a:rPr lang="en-GB" sz="1800" spc="-5">
                <a:latin typeface="Calibri"/>
                <a:cs typeface="Calibri"/>
              </a:rPr>
              <a:t>t</a:t>
            </a:r>
            <a:r>
              <a:rPr lang="en-GB" sz="1800">
                <a:latin typeface="Calibri"/>
                <a:cs typeface="Calibri"/>
              </a:rPr>
              <a:t>h</a:t>
            </a:r>
            <a:r>
              <a:rPr lang="en-GB" sz="1800" spc="5">
                <a:latin typeface="Calibri"/>
                <a:cs typeface="Calibri"/>
              </a:rPr>
              <a:t>e</a:t>
            </a:r>
            <a:r>
              <a:rPr lang="en-GB" sz="1800">
                <a:latin typeface="Calibri"/>
                <a:cs typeface="Calibri"/>
              </a:rPr>
              <a:t>r de</a:t>
            </a:r>
            <a:r>
              <a:rPr lang="en-GB" sz="1800" spc="-5">
                <a:latin typeface="Calibri"/>
                <a:cs typeface="Calibri"/>
              </a:rPr>
              <a:t>li</a:t>
            </a:r>
            <a:r>
              <a:rPr lang="en-GB" sz="1800" spc="-25">
                <a:latin typeface="Calibri"/>
                <a:cs typeface="Calibri"/>
              </a:rPr>
              <a:t>v</a:t>
            </a:r>
            <a:r>
              <a:rPr lang="en-GB" sz="1800" spc="5">
                <a:latin typeface="Calibri"/>
                <a:cs typeface="Calibri"/>
              </a:rPr>
              <a:t>e</a:t>
            </a:r>
            <a:r>
              <a:rPr lang="en-GB" sz="1800">
                <a:latin typeface="Calibri"/>
                <a:cs typeface="Calibri"/>
              </a:rPr>
              <a:t>r a </a:t>
            </a:r>
            <a:r>
              <a:rPr lang="en-GB" sz="1800" spc="-135">
                <a:latin typeface="Calibri"/>
                <a:cs typeface="Calibri"/>
              </a:rPr>
              <a:t>V</a:t>
            </a:r>
            <a:r>
              <a:rPr lang="en-GB" sz="1800" spc="-5">
                <a:latin typeface="Calibri"/>
                <a:cs typeface="Calibri"/>
              </a:rPr>
              <a:t>al</a:t>
            </a:r>
            <a:r>
              <a:rPr lang="en-GB" sz="1800">
                <a:latin typeface="Calibri"/>
                <a:cs typeface="Calibri"/>
              </a:rPr>
              <a:t>ue  </a:t>
            </a:r>
            <a:r>
              <a:rPr lang="en-GB" sz="1800" spc="-10">
                <a:latin typeface="Calibri"/>
                <a:cs typeface="Calibri"/>
              </a:rPr>
              <a:t>Proposition</a:t>
            </a:r>
            <a:r>
              <a:rPr lang="en-GB" sz="1800" spc="-5">
                <a:latin typeface="Calibri"/>
                <a:cs typeface="Calibri"/>
              </a:rPr>
              <a:t> </a:t>
            </a:r>
            <a:r>
              <a:rPr lang="en-GB" sz="1800" spc="-15">
                <a:latin typeface="Calibri"/>
                <a:cs typeface="Calibri"/>
              </a:rPr>
              <a:t>to</a:t>
            </a:r>
            <a:r>
              <a:rPr lang="en-GB" sz="1800" spc="-10">
                <a:latin typeface="Calibri"/>
                <a:cs typeface="Calibri"/>
              </a:rPr>
              <a:t> </a:t>
            </a:r>
            <a:r>
              <a:rPr lang="en-GB" sz="1800" spc="-15">
                <a:latin typeface="Calibri"/>
                <a:cs typeface="Calibri"/>
              </a:rPr>
              <a:t>customers</a:t>
            </a:r>
            <a:r>
              <a:rPr lang="en-GB" sz="1800" spc="-10">
                <a:latin typeface="Calibri"/>
                <a:cs typeface="Calibri"/>
              </a:rPr>
              <a:t> </a:t>
            </a:r>
            <a:r>
              <a:rPr lang="en-GB" sz="1800" spc="-5">
                <a:latin typeface="Calibri"/>
                <a:cs typeface="Calibri"/>
              </a:rPr>
              <a:t>or </a:t>
            </a:r>
            <a:r>
              <a:rPr lang="en-GB" sz="1800" spc="-10">
                <a:latin typeface="Calibri"/>
                <a:cs typeface="Calibri"/>
              </a:rPr>
              <a:t>provide</a:t>
            </a:r>
            <a:r>
              <a:rPr lang="en-GB" sz="1800">
                <a:latin typeface="Calibri"/>
                <a:cs typeface="Calibri"/>
              </a:rPr>
              <a:t> </a:t>
            </a:r>
            <a:r>
              <a:rPr lang="en-GB" sz="1800" u="sng" spc="-15">
                <a:uFill>
                  <a:solidFill>
                    <a:srgbClr val="000000"/>
                  </a:solidFill>
                </a:uFill>
                <a:latin typeface="Calibri"/>
                <a:cs typeface="Calibri"/>
              </a:rPr>
              <a:t>post-purchase</a:t>
            </a:r>
            <a:r>
              <a:rPr lang="en-GB" sz="1800" u="sng">
                <a:uFill>
                  <a:solidFill>
                    <a:srgbClr val="000000"/>
                  </a:solidFill>
                </a:uFill>
                <a:latin typeface="Calibri"/>
                <a:cs typeface="Calibri"/>
              </a:rPr>
              <a:t> </a:t>
            </a:r>
            <a:r>
              <a:rPr lang="en-GB" sz="1800" u="sng" spc="-10">
                <a:uFill>
                  <a:solidFill>
                    <a:srgbClr val="000000"/>
                  </a:solidFill>
                </a:uFill>
                <a:latin typeface="Calibri"/>
                <a:cs typeface="Calibri"/>
              </a:rPr>
              <a:t>customer</a:t>
            </a:r>
            <a:r>
              <a:rPr lang="en-GB" sz="1800" u="sng">
                <a:uFill>
                  <a:solidFill>
                    <a:srgbClr val="000000"/>
                  </a:solidFill>
                </a:uFill>
                <a:latin typeface="Calibri"/>
                <a:cs typeface="Calibri"/>
              </a:rPr>
              <a:t> </a:t>
            </a:r>
            <a:r>
              <a:rPr lang="en-GB" sz="1800" u="sng" spc="-5">
                <a:uFill>
                  <a:solidFill>
                    <a:srgbClr val="000000"/>
                  </a:solidFill>
                </a:uFill>
                <a:latin typeface="Calibri"/>
                <a:cs typeface="Calibri"/>
              </a:rPr>
              <a:t>support</a:t>
            </a:r>
            <a:endParaRPr lang="en-GB" sz="1800" u="sng">
              <a:latin typeface="Calibri"/>
              <a:cs typeface="Calibri"/>
            </a:endParaRPr>
          </a:p>
          <a:p>
            <a:pPr marL="12700" marR="5080" algn="just">
              <a:lnSpc>
                <a:spcPct val="150000"/>
              </a:lnSpc>
            </a:pPr>
            <a:r>
              <a:rPr lang="en-GB" sz="1800" b="1" u="sng" spc="-5">
                <a:uFill>
                  <a:solidFill>
                    <a:srgbClr val="000000"/>
                  </a:solidFill>
                </a:uFill>
                <a:latin typeface="Calibri"/>
                <a:cs typeface="Calibri"/>
              </a:rPr>
              <a:t>Pricing</a:t>
            </a:r>
            <a:r>
              <a:rPr lang="en-GB" sz="1800" b="1" u="sng" spc="335">
                <a:uFill>
                  <a:solidFill>
                    <a:srgbClr val="000000"/>
                  </a:solidFill>
                </a:uFill>
                <a:latin typeface="Calibri"/>
                <a:cs typeface="Calibri"/>
              </a:rPr>
              <a:t> </a:t>
            </a:r>
            <a:r>
              <a:rPr lang="en-GB" sz="1800" b="1" u="sng" spc="-5">
                <a:uFill>
                  <a:solidFill>
                    <a:srgbClr val="000000"/>
                  </a:solidFill>
                </a:uFill>
                <a:latin typeface="Calibri"/>
                <a:cs typeface="Calibri"/>
              </a:rPr>
              <a:t>mechanisms</a:t>
            </a:r>
            <a:r>
              <a:rPr lang="en-GB" sz="1800" spc="-5">
                <a:latin typeface="Calibri"/>
                <a:cs typeface="Calibri"/>
              </a:rPr>
              <a:t>,</a:t>
            </a:r>
            <a:r>
              <a:rPr lang="en-GB" sz="1800" spc="340">
                <a:latin typeface="Calibri"/>
                <a:cs typeface="Calibri"/>
              </a:rPr>
              <a:t> </a:t>
            </a:r>
            <a:r>
              <a:rPr lang="en-GB" sz="1800" spc="-5">
                <a:latin typeface="Calibri"/>
                <a:cs typeface="Calibri"/>
              </a:rPr>
              <a:t>such</a:t>
            </a:r>
            <a:r>
              <a:rPr lang="en-GB" sz="1800" spc="340">
                <a:latin typeface="Calibri"/>
                <a:cs typeface="Calibri"/>
              </a:rPr>
              <a:t> </a:t>
            </a:r>
            <a:r>
              <a:rPr lang="en-GB" sz="1800">
                <a:latin typeface="Calibri"/>
                <a:cs typeface="Calibri"/>
              </a:rPr>
              <a:t>as</a:t>
            </a:r>
            <a:r>
              <a:rPr lang="en-GB" sz="1800" spc="340">
                <a:latin typeface="Calibri"/>
                <a:cs typeface="Calibri"/>
              </a:rPr>
              <a:t> </a:t>
            </a:r>
            <a:r>
              <a:rPr lang="en-GB" sz="1800" spc="-15">
                <a:latin typeface="Calibri"/>
                <a:cs typeface="Calibri"/>
              </a:rPr>
              <a:t>fixed</a:t>
            </a:r>
            <a:r>
              <a:rPr lang="en-GB" sz="1800" spc="335">
                <a:latin typeface="Calibri"/>
                <a:cs typeface="Calibri"/>
              </a:rPr>
              <a:t> </a:t>
            </a:r>
            <a:r>
              <a:rPr lang="en-GB" sz="1800" spc="-10">
                <a:latin typeface="Calibri"/>
                <a:cs typeface="Calibri"/>
              </a:rPr>
              <a:t>list</a:t>
            </a:r>
            <a:r>
              <a:rPr lang="en-GB" sz="1800" spc="335">
                <a:latin typeface="Calibri"/>
                <a:cs typeface="Calibri"/>
              </a:rPr>
              <a:t> </a:t>
            </a:r>
            <a:r>
              <a:rPr lang="en-GB" sz="1800" spc="-5">
                <a:latin typeface="Calibri"/>
                <a:cs typeface="Calibri"/>
              </a:rPr>
              <a:t>prices,</a:t>
            </a:r>
            <a:r>
              <a:rPr lang="en-GB" sz="1800" spc="340">
                <a:latin typeface="Calibri"/>
                <a:cs typeface="Calibri"/>
              </a:rPr>
              <a:t> </a:t>
            </a:r>
            <a:r>
              <a:rPr lang="en-GB" sz="1800" spc="-10">
                <a:latin typeface="Calibri"/>
                <a:cs typeface="Calibri"/>
              </a:rPr>
              <a:t>bargaining,</a:t>
            </a:r>
            <a:r>
              <a:rPr lang="en-GB" sz="1800" spc="345">
                <a:latin typeface="Calibri"/>
                <a:cs typeface="Calibri"/>
              </a:rPr>
              <a:t> </a:t>
            </a:r>
            <a:r>
              <a:rPr lang="en-GB" sz="1800" spc="-5">
                <a:latin typeface="Calibri"/>
                <a:cs typeface="Calibri"/>
              </a:rPr>
              <a:t>auctioning,</a:t>
            </a:r>
            <a:r>
              <a:rPr lang="en-GB" sz="1800" spc="330">
                <a:latin typeface="Calibri"/>
                <a:cs typeface="Calibri"/>
              </a:rPr>
              <a:t> </a:t>
            </a:r>
            <a:r>
              <a:rPr lang="en-GB" sz="1800" spc="-20">
                <a:latin typeface="Calibri"/>
                <a:cs typeface="Calibri"/>
              </a:rPr>
              <a:t>market</a:t>
            </a:r>
            <a:r>
              <a:rPr lang="en-GB" sz="1800" spc="335">
                <a:latin typeface="Calibri"/>
                <a:cs typeface="Calibri"/>
              </a:rPr>
              <a:t> </a:t>
            </a:r>
            <a:r>
              <a:rPr lang="en-GB" sz="1800" spc="-5">
                <a:latin typeface="Calibri"/>
                <a:cs typeface="Calibri"/>
              </a:rPr>
              <a:t>dependent, </a:t>
            </a:r>
            <a:r>
              <a:rPr lang="en-GB" sz="1800" spc="-525">
                <a:latin typeface="Calibri"/>
                <a:cs typeface="Calibri"/>
              </a:rPr>
              <a:t> </a:t>
            </a:r>
            <a:r>
              <a:rPr lang="en-GB" sz="1800" spc="-10">
                <a:latin typeface="Calibri"/>
                <a:cs typeface="Calibri"/>
              </a:rPr>
              <a:t>volume</a:t>
            </a:r>
            <a:r>
              <a:rPr lang="en-GB" sz="1800" spc="-5">
                <a:latin typeface="Calibri"/>
                <a:cs typeface="Calibri"/>
              </a:rPr>
              <a:t> dependent,</a:t>
            </a:r>
            <a:r>
              <a:rPr lang="en-GB" sz="1800">
                <a:latin typeface="Calibri"/>
                <a:cs typeface="Calibri"/>
              </a:rPr>
              <a:t> </a:t>
            </a:r>
            <a:r>
              <a:rPr lang="en-GB" sz="1800" spc="-5">
                <a:latin typeface="Calibri"/>
                <a:cs typeface="Calibri"/>
              </a:rPr>
              <a:t>or </a:t>
            </a:r>
            <a:r>
              <a:rPr lang="en-GB" sz="1800">
                <a:latin typeface="Calibri"/>
                <a:cs typeface="Calibri"/>
              </a:rPr>
              <a:t>yield</a:t>
            </a:r>
            <a:r>
              <a:rPr lang="en-GB" sz="1800" spc="-10">
                <a:latin typeface="Calibri"/>
                <a:cs typeface="Calibri"/>
              </a:rPr>
              <a:t> management.</a:t>
            </a:r>
            <a:endParaRPr lang="en-GB" sz="1800">
              <a:latin typeface="Calibri"/>
              <a:cs typeface="Calibri"/>
            </a:endParaRPr>
          </a:p>
          <a:p>
            <a:pPr marL="12700" algn="just">
              <a:lnSpc>
                <a:spcPct val="150000"/>
              </a:lnSpc>
            </a:pPr>
            <a:r>
              <a:rPr lang="en-GB" sz="1800" b="1" u="sng" spc="-20">
                <a:uFill>
                  <a:solidFill>
                    <a:srgbClr val="000000"/>
                  </a:solidFill>
                </a:uFill>
                <a:latin typeface="Calibri"/>
                <a:cs typeface="Calibri"/>
              </a:rPr>
              <a:t>Payment</a:t>
            </a:r>
            <a:r>
              <a:rPr lang="en-GB" sz="1800" b="1" u="sng" spc="-10">
                <a:uFill>
                  <a:solidFill>
                    <a:srgbClr val="000000"/>
                  </a:solidFill>
                </a:uFill>
                <a:latin typeface="Calibri"/>
                <a:cs typeface="Calibri"/>
              </a:rPr>
              <a:t> </a:t>
            </a:r>
            <a:r>
              <a:rPr lang="en-GB" sz="1800" b="1" u="sng" spc="-5">
                <a:uFill>
                  <a:solidFill>
                    <a:srgbClr val="000000"/>
                  </a:solidFill>
                </a:uFill>
                <a:latin typeface="Calibri"/>
                <a:cs typeface="Calibri"/>
              </a:rPr>
              <a:t>Conditions</a:t>
            </a:r>
            <a:r>
              <a:rPr lang="en-GB" sz="1800" spc="-5">
                <a:uFill>
                  <a:solidFill>
                    <a:srgbClr val="000000"/>
                  </a:solidFill>
                </a:uFill>
                <a:latin typeface="Calibri"/>
                <a:cs typeface="Calibri"/>
              </a:rPr>
              <a:t>,</a:t>
            </a:r>
            <a:r>
              <a:rPr lang="en-GB" sz="1800" spc="-5">
                <a:latin typeface="Calibri"/>
                <a:cs typeface="Calibri"/>
              </a:rPr>
              <a:t> </a:t>
            </a:r>
            <a:r>
              <a:rPr lang="en-GB" sz="1800" spc="-10">
                <a:latin typeface="Calibri"/>
                <a:cs typeface="Calibri"/>
              </a:rPr>
              <a:t>cash,</a:t>
            </a:r>
            <a:r>
              <a:rPr lang="en-GB" sz="1800" spc="-15">
                <a:latin typeface="Calibri"/>
                <a:cs typeface="Calibri"/>
              </a:rPr>
              <a:t> </a:t>
            </a:r>
            <a:r>
              <a:rPr lang="en-GB" sz="1800" spc="-5">
                <a:latin typeface="Calibri"/>
                <a:cs typeface="Calibri"/>
              </a:rPr>
              <a:t>30-60-90</a:t>
            </a:r>
            <a:r>
              <a:rPr lang="en-GB" sz="1800" spc="-10">
                <a:latin typeface="Calibri"/>
                <a:cs typeface="Calibri"/>
              </a:rPr>
              <a:t> </a:t>
            </a:r>
            <a:r>
              <a:rPr lang="en-GB" sz="1800" spc="-20">
                <a:latin typeface="Calibri"/>
                <a:cs typeface="Calibri"/>
              </a:rPr>
              <a:t>days</a:t>
            </a:r>
            <a:endParaRPr lang="en-GB" sz="1800">
              <a:latin typeface="Calibri"/>
              <a:cs typeface="Calibri"/>
            </a:endParaRPr>
          </a:p>
          <a:p>
            <a:pPr marL="12700" algn="just">
              <a:lnSpc>
                <a:spcPct val="150000"/>
              </a:lnSpc>
            </a:pPr>
            <a:r>
              <a:rPr lang="en-GB" sz="1800" b="1" u="sng" spc="-10">
                <a:uFill>
                  <a:solidFill>
                    <a:srgbClr val="000000"/>
                  </a:solidFill>
                </a:uFill>
                <a:latin typeface="Calibri"/>
                <a:cs typeface="Calibri"/>
              </a:rPr>
              <a:t>Discounts</a:t>
            </a:r>
            <a:r>
              <a:rPr lang="en-GB" sz="1800" b="1" u="sng">
                <a:uFill>
                  <a:solidFill>
                    <a:srgbClr val="000000"/>
                  </a:solidFill>
                </a:uFill>
                <a:latin typeface="Calibri"/>
                <a:cs typeface="Calibri"/>
              </a:rPr>
              <a:t> /</a:t>
            </a:r>
            <a:r>
              <a:rPr lang="en-GB" sz="1800" b="1" u="sng" spc="5">
                <a:uFill>
                  <a:solidFill>
                    <a:srgbClr val="000000"/>
                  </a:solidFill>
                </a:uFill>
                <a:latin typeface="Calibri"/>
                <a:cs typeface="Calibri"/>
              </a:rPr>
              <a:t> </a:t>
            </a:r>
            <a:r>
              <a:rPr lang="en-GB" sz="1800" b="1" u="sng" spc="-15">
                <a:uFill>
                  <a:solidFill>
                    <a:srgbClr val="000000"/>
                  </a:solidFill>
                </a:uFill>
                <a:latin typeface="Calibri"/>
                <a:cs typeface="Calibri"/>
              </a:rPr>
              <a:t>offers</a:t>
            </a:r>
            <a:r>
              <a:rPr lang="en-GB" sz="1800" b="1" u="sng" spc="-5">
                <a:uFill>
                  <a:solidFill>
                    <a:srgbClr val="000000"/>
                  </a:solidFill>
                </a:uFill>
                <a:latin typeface="Calibri"/>
                <a:cs typeface="Calibri"/>
              </a:rPr>
              <a:t> policy</a:t>
            </a:r>
            <a:r>
              <a:rPr lang="en-GB" sz="1800" b="1" u="sng">
                <a:uFill>
                  <a:solidFill>
                    <a:srgbClr val="000000"/>
                  </a:solidFill>
                </a:uFill>
                <a:latin typeface="Calibri"/>
                <a:cs typeface="Calibri"/>
              </a:rPr>
              <a:t> / </a:t>
            </a:r>
            <a:r>
              <a:rPr lang="en-GB" sz="1800" b="1" u="sng" spc="-10">
                <a:uFill>
                  <a:solidFill>
                    <a:srgbClr val="000000"/>
                  </a:solidFill>
                </a:uFill>
                <a:latin typeface="Calibri"/>
                <a:cs typeface="Calibri"/>
              </a:rPr>
              <a:t>membership</a:t>
            </a:r>
            <a:r>
              <a:rPr lang="en-GB" sz="1800" b="1" u="sng">
                <a:uFill>
                  <a:solidFill>
                    <a:srgbClr val="000000"/>
                  </a:solidFill>
                </a:uFill>
                <a:latin typeface="Calibri"/>
                <a:cs typeface="Calibri"/>
              </a:rPr>
              <a:t> </a:t>
            </a:r>
            <a:r>
              <a:rPr lang="en-GB" sz="1800" b="1" u="sng" spc="-5">
                <a:uFill>
                  <a:solidFill>
                    <a:srgbClr val="000000"/>
                  </a:solidFill>
                </a:uFill>
                <a:latin typeface="Calibri"/>
                <a:cs typeface="Calibri"/>
              </a:rPr>
              <a:t>conditions</a:t>
            </a:r>
            <a:endParaRPr lang="en-GB" sz="1800" u="sng">
              <a:latin typeface="Calibri"/>
              <a:cs typeface="Calibri"/>
            </a:endParaRPr>
          </a:p>
        </p:txBody>
      </p:sp>
      <p:pic>
        <p:nvPicPr>
          <p:cNvPr id="7" name="Picture 6" descr="A green and white logo&#10;&#10;AI-generated content may be incorrect.">
            <a:extLst>
              <a:ext uri="{FF2B5EF4-FFF2-40B4-BE49-F238E27FC236}">
                <a16:creationId xmlns:a16="http://schemas.microsoft.com/office/drawing/2014/main" id="{2DE7BA84-B0D6-7193-99F7-3339C36A5BEA}"/>
              </a:ext>
            </a:extLst>
          </p:cNvPr>
          <p:cNvPicPr>
            <a:picLocks noChangeAspect="1"/>
          </p:cNvPicPr>
          <p:nvPr/>
        </p:nvPicPr>
        <p:blipFill>
          <a:blip r:embed="rId9"/>
          <a:stretch>
            <a:fillRect/>
          </a:stretch>
        </p:blipFill>
        <p:spPr>
          <a:xfrm>
            <a:off x="10207322" y="-239"/>
            <a:ext cx="1981200" cy="1962150"/>
          </a:xfrm>
          <a:prstGeom prst="rect">
            <a:avLst/>
          </a:prstGeom>
        </p:spPr>
      </p:pic>
    </p:spTree>
    <p:extLst>
      <p:ext uri="{BB962C8B-B14F-4D97-AF65-F5344CB8AC3E}">
        <p14:creationId xmlns:p14="http://schemas.microsoft.com/office/powerpoint/2010/main" val="22073833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o 1" hidden="1">
            <a:extLst>
              <a:ext uri="{FF2B5EF4-FFF2-40B4-BE49-F238E27FC236}">
                <a16:creationId xmlns:a16="http://schemas.microsoft.com/office/drawing/2014/main" id="{19B2D728-110A-434C-9EF3-41C4F57A124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3" imgW="353" imgH="353" progId="TCLayout.ActiveDocument.1">
                  <p:embed/>
                </p:oleObj>
              </mc:Choice>
              <mc:Fallback>
                <p:oleObj name="Diapositiva de think-cell" r:id="rId3" imgW="353" imgH="353" progId="TCLayout.ActiveDocument.1">
                  <p:embed/>
                  <p:pic>
                    <p:nvPicPr>
                      <p:cNvPr id="2" name="Objeto 1" hidden="1">
                        <a:extLst>
                          <a:ext uri="{FF2B5EF4-FFF2-40B4-BE49-F238E27FC236}">
                            <a16:creationId xmlns:a16="http://schemas.microsoft.com/office/drawing/2014/main" id="{19B2D728-110A-434C-9EF3-41C4F57A124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Título 1">
            <a:extLst>
              <a:ext uri="{FF2B5EF4-FFF2-40B4-BE49-F238E27FC236}">
                <a16:creationId xmlns:a16="http://schemas.microsoft.com/office/drawing/2014/main" id="{11626B29-A00A-4EC4-B849-DACF8BFCA82D}"/>
              </a:ext>
            </a:extLst>
          </p:cNvPr>
          <p:cNvSpPr txBox="1">
            <a:spLocks/>
          </p:cNvSpPr>
          <p:nvPr/>
        </p:nvSpPr>
        <p:spPr>
          <a:xfrm>
            <a:off x="332510" y="767859"/>
            <a:ext cx="9143999" cy="49800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a:solidFill>
                  <a:schemeClr val="bg2">
                    <a:lumMod val="50000"/>
                  </a:schemeClr>
                </a:solidFill>
                <a:latin typeface="Arial" panose="020B0604020202020204" pitchFamily="34" charset="0"/>
                <a:cs typeface="Arial" panose="020B0604020202020204" pitchFamily="34" charset="0"/>
              </a:rPr>
              <a:t>R$ Revenue Streams</a:t>
            </a:r>
          </a:p>
        </p:txBody>
      </p:sp>
      <p:pic>
        <p:nvPicPr>
          <p:cNvPr id="5" name="Gráfico 4">
            <a:extLst>
              <a:ext uri="{FF2B5EF4-FFF2-40B4-BE49-F238E27FC236}">
                <a16:creationId xmlns:a16="http://schemas.microsoft.com/office/drawing/2014/main" id="{490A982C-AAC7-450E-B492-875224A5DCF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0" y="1267810"/>
            <a:ext cx="6096000" cy="45719"/>
          </a:xfrm>
          <a:prstGeom prst="rect">
            <a:avLst/>
          </a:prstGeom>
        </p:spPr>
      </p:pic>
      <p:pic>
        <p:nvPicPr>
          <p:cNvPr id="31" name="Imagen 30">
            <a:extLst>
              <a:ext uri="{FF2B5EF4-FFF2-40B4-BE49-F238E27FC236}">
                <a16:creationId xmlns:a16="http://schemas.microsoft.com/office/drawing/2014/main" id="{3B70946B-4731-417A-BEBC-B062F79B7DA9}"/>
              </a:ext>
            </a:extLst>
          </p:cNvPr>
          <p:cNvPicPr>
            <a:picLocks noChangeAspect="1"/>
          </p:cNvPicPr>
          <p:nvPr/>
        </p:nvPicPr>
        <p:blipFill>
          <a:blip r:embed="rId7"/>
          <a:stretch>
            <a:fillRect/>
          </a:stretch>
        </p:blipFill>
        <p:spPr>
          <a:xfrm>
            <a:off x="9985405" y="6261264"/>
            <a:ext cx="9144" cy="371857"/>
          </a:xfrm>
          <a:prstGeom prst="rect">
            <a:avLst/>
          </a:prstGeom>
        </p:spPr>
      </p:pic>
      <p:pic>
        <p:nvPicPr>
          <p:cNvPr id="34" name="Imagen 33">
            <a:extLst>
              <a:ext uri="{FF2B5EF4-FFF2-40B4-BE49-F238E27FC236}">
                <a16:creationId xmlns:a16="http://schemas.microsoft.com/office/drawing/2014/main" id="{27ADB61F-CE0F-49F7-A791-2B9D686C5589}"/>
              </a:ext>
            </a:extLst>
          </p:cNvPr>
          <p:cNvPicPr>
            <a:picLocks noChangeAspect="1"/>
          </p:cNvPicPr>
          <p:nvPr/>
        </p:nvPicPr>
        <p:blipFill>
          <a:blip r:embed="rId8"/>
          <a:stretch>
            <a:fillRect/>
          </a:stretch>
        </p:blipFill>
        <p:spPr>
          <a:xfrm>
            <a:off x="430832" y="6196510"/>
            <a:ext cx="1031529" cy="454108"/>
          </a:xfrm>
          <a:prstGeom prst="rect">
            <a:avLst/>
          </a:prstGeom>
        </p:spPr>
      </p:pic>
      <p:sp>
        <p:nvSpPr>
          <p:cNvPr id="10" name="CuadroTexto 18">
            <a:extLst>
              <a:ext uri="{FF2B5EF4-FFF2-40B4-BE49-F238E27FC236}">
                <a16:creationId xmlns:a16="http://schemas.microsoft.com/office/drawing/2014/main" id="{2164E1B2-C519-AC3A-471F-0954AE5D33E1}"/>
              </a:ext>
            </a:extLst>
          </p:cNvPr>
          <p:cNvSpPr txBox="1"/>
          <p:nvPr/>
        </p:nvSpPr>
        <p:spPr>
          <a:xfrm>
            <a:off x="9994549" y="6294567"/>
            <a:ext cx="3643604" cy="338554"/>
          </a:xfrm>
          <a:prstGeom prst="rect">
            <a:avLst/>
          </a:prstGeom>
          <a:noFill/>
        </p:spPr>
        <p:txBody>
          <a:bodyPr wrap="square" lIns="91440" tIns="45720" rIns="91440" bIns="45720" rtlCol="0" anchor="t">
            <a:spAutoFit/>
          </a:bodyPr>
          <a:lstStyle/>
          <a:p>
            <a:r>
              <a:rPr lang="en-US" sz="800">
                <a:solidFill>
                  <a:schemeClr val="bg2">
                    <a:lumMod val="75000"/>
                  </a:schemeClr>
                </a:solidFill>
                <a:latin typeface="Arial"/>
                <a:cs typeface="Arial"/>
              </a:rPr>
              <a:t>g-accelerator@global-business-school.org</a:t>
            </a:r>
          </a:p>
          <a:p>
            <a:r>
              <a:rPr lang="en-GB" sz="800">
                <a:solidFill>
                  <a:schemeClr val="bg2">
                    <a:lumMod val="75000"/>
                  </a:schemeClr>
                </a:solidFill>
                <a:latin typeface="Arial" panose="020B0604020202020204" pitchFamily="34" charset="0"/>
                <a:cs typeface="Arial" panose="020B0604020202020204" pitchFamily="34" charset="0"/>
              </a:rPr>
              <a:t>+34 930 086 588</a:t>
            </a:r>
          </a:p>
        </p:txBody>
      </p:sp>
      <p:sp>
        <p:nvSpPr>
          <p:cNvPr id="11" name="object 5">
            <a:extLst>
              <a:ext uri="{FF2B5EF4-FFF2-40B4-BE49-F238E27FC236}">
                <a16:creationId xmlns:a16="http://schemas.microsoft.com/office/drawing/2014/main" id="{D96E7A61-B53C-E899-FE1C-EA5BDDD1F854}"/>
              </a:ext>
            </a:extLst>
          </p:cNvPr>
          <p:cNvSpPr txBox="1">
            <a:spLocks/>
          </p:cNvSpPr>
          <p:nvPr/>
        </p:nvSpPr>
        <p:spPr>
          <a:xfrm>
            <a:off x="606883" y="1675640"/>
            <a:ext cx="11013265" cy="4360168"/>
          </a:xfrm>
          <a:prstGeom prst="rect">
            <a:avLst/>
          </a:prstGeom>
        </p:spPr>
        <p:txBody>
          <a:bodyPr vert="horz" wrap="square" lIns="0" tIns="1270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spcBef>
                <a:spcPts val="2085"/>
              </a:spcBef>
              <a:buNone/>
            </a:pPr>
            <a:r>
              <a:rPr lang="en-GB" sz="1600" spc="-5">
                <a:latin typeface="Calibri"/>
                <a:cs typeface="Calibri"/>
              </a:rPr>
              <a:t>There are several ways to generate Revenue Streams:</a:t>
            </a:r>
          </a:p>
          <a:p>
            <a:pPr algn="just">
              <a:lnSpc>
                <a:spcPct val="100000"/>
              </a:lnSpc>
              <a:spcBef>
                <a:spcPts val="2085"/>
              </a:spcBef>
            </a:pPr>
            <a:r>
              <a:rPr lang="en-GB" sz="1600" b="1" spc="-5">
                <a:latin typeface="Calibri"/>
                <a:cs typeface="Calibri"/>
              </a:rPr>
              <a:t>Asset Sale</a:t>
            </a:r>
            <a:r>
              <a:rPr lang="en-GB" sz="1600" spc="-5">
                <a:latin typeface="Calibri"/>
                <a:cs typeface="Calibri"/>
              </a:rPr>
              <a:t>: selling ownership rights to a physical product, i.e., AMAZON</a:t>
            </a:r>
          </a:p>
          <a:p>
            <a:pPr algn="just">
              <a:lnSpc>
                <a:spcPct val="100000"/>
              </a:lnSpc>
              <a:spcBef>
                <a:spcPts val="2085"/>
              </a:spcBef>
            </a:pPr>
            <a:r>
              <a:rPr lang="en-GB" sz="1600" b="1" spc="-5">
                <a:latin typeface="Calibri"/>
                <a:cs typeface="Calibri"/>
              </a:rPr>
              <a:t>Usage Fee</a:t>
            </a:r>
            <a:r>
              <a:rPr lang="en-GB" sz="1600" spc="-5">
                <a:latin typeface="Calibri"/>
                <a:cs typeface="Calibri"/>
              </a:rPr>
              <a:t>: generated using a particular service, i.e., Hotels/</a:t>
            </a:r>
            <a:r>
              <a:rPr lang="en-GB" sz="1600" spc="-5" err="1">
                <a:latin typeface="Calibri"/>
                <a:cs typeface="Calibri"/>
              </a:rPr>
              <a:t>telecos</a:t>
            </a:r>
            <a:endParaRPr lang="en-GB" sz="1600" spc="-5">
              <a:latin typeface="Calibri"/>
              <a:cs typeface="Calibri"/>
            </a:endParaRPr>
          </a:p>
          <a:p>
            <a:pPr algn="just">
              <a:lnSpc>
                <a:spcPct val="100000"/>
              </a:lnSpc>
              <a:spcBef>
                <a:spcPts val="2085"/>
              </a:spcBef>
            </a:pPr>
            <a:r>
              <a:rPr lang="en-GB" sz="1600" b="1">
                <a:latin typeface="Calibri"/>
                <a:cs typeface="Calibri"/>
              </a:rPr>
              <a:t>Subscription Fee</a:t>
            </a:r>
            <a:r>
              <a:rPr lang="en-GB" sz="1600">
                <a:latin typeface="Calibri"/>
                <a:cs typeface="Calibri"/>
              </a:rPr>
              <a:t>: generated by selling continuous access to a service, i.e., gyms</a:t>
            </a:r>
          </a:p>
          <a:p>
            <a:pPr algn="just">
              <a:lnSpc>
                <a:spcPct val="100000"/>
              </a:lnSpc>
              <a:spcBef>
                <a:spcPts val="2085"/>
              </a:spcBef>
            </a:pPr>
            <a:r>
              <a:rPr lang="en-GB" sz="1600" b="1">
                <a:latin typeface="Calibri"/>
                <a:cs typeface="Calibri"/>
              </a:rPr>
              <a:t>Lending/Renting/Leasing</a:t>
            </a:r>
            <a:r>
              <a:rPr lang="en-GB" sz="1600">
                <a:latin typeface="Calibri"/>
                <a:cs typeface="Calibri"/>
              </a:rPr>
              <a:t>: created by temporarily granting someone the exclusive right to use a particular asset for a fixed period in return for a fee, i.e., Avant car</a:t>
            </a:r>
          </a:p>
          <a:p>
            <a:pPr algn="just">
              <a:lnSpc>
                <a:spcPct val="100000"/>
              </a:lnSpc>
              <a:spcBef>
                <a:spcPts val="2085"/>
              </a:spcBef>
            </a:pPr>
            <a:r>
              <a:rPr lang="en-GB" sz="1600" b="1">
                <a:latin typeface="Calibri"/>
                <a:cs typeface="Calibri"/>
              </a:rPr>
              <a:t>Licensing</a:t>
            </a:r>
            <a:r>
              <a:rPr lang="en-GB" sz="1600">
                <a:latin typeface="Calibri"/>
                <a:cs typeface="Calibri"/>
              </a:rPr>
              <a:t>: generated by giving customers permission to use protected intellectual property in exchange for licensing fee, i.e., Publishing company</a:t>
            </a:r>
          </a:p>
          <a:p>
            <a:pPr algn="just">
              <a:lnSpc>
                <a:spcPct val="100000"/>
              </a:lnSpc>
              <a:spcBef>
                <a:spcPts val="2085"/>
              </a:spcBef>
            </a:pPr>
            <a:r>
              <a:rPr lang="en-GB" sz="1600" b="1">
                <a:latin typeface="Calibri"/>
                <a:cs typeface="Calibri"/>
              </a:rPr>
              <a:t>Brokerage Fees</a:t>
            </a:r>
            <a:r>
              <a:rPr lang="en-GB" sz="1600">
                <a:latin typeface="Calibri"/>
                <a:cs typeface="Calibri"/>
              </a:rPr>
              <a:t>: derives from intermediation services performed on behalf of two or more parties, i.e. Brokers  and real state</a:t>
            </a:r>
          </a:p>
          <a:p>
            <a:pPr algn="just">
              <a:lnSpc>
                <a:spcPct val="100000"/>
              </a:lnSpc>
              <a:spcBef>
                <a:spcPts val="2085"/>
              </a:spcBef>
            </a:pPr>
            <a:r>
              <a:rPr lang="en-GB" sz="1600" b="1">
                <a:latin typeface="Calibri"/>
                <a:cs typeface="Calibri"/>
              </a:rPr>
              <a:t>Advertising</a:t>
            </a:r>
            <a:r>
              <a:rPr lang="en-GB" sz="1600">
                <a:latin typeface="Calibri"/>
                <a:cs typeface="Calibri"/>
              </a:rPr>
              <a:t>: results from fees for advertising, i.e., Facebook</a:t>
            </a:r>
          </a:p>
        </p:txBody>
      </p:sp>
      <p:pic>
        <p:nvPicPr>
          <p:cNvPr id="7" name="Picture 6" descr="A green and white logo&#10;&#10;AI-generated content may be incorrect.">
            <a:extLst>
              <a:ext uri="{FF2B5EF4-FFF2-40B4-BE49-F238E27FC236}">
                <a16:creationId xmlns:a16="http://schemas.microsoft.com/office/drawing/2014/main" id="{A2BE5DA3-2E92-C9EE-88BA-2D018C94D287}"/>
              </a:ext>
            </a:extLst>
          </p:cNvPr>
          <p:cNvPicPr>
            <a:picLocks noChangeAspect="1"/>
          </p:cNvPicPr>
          <p:nvPr/>
        </p:nvPicPr>
        <p:blipFill>
          <a:blip r:embed="rId9"/>
          <a:stretch>
            <a:fillRect/>
          </a:stretch>
        </p:blipFill>
        <p:spPr>
          <a:xfrm>
            <a:off x="10207322" y="-239"/>
            <a:ext cx="1981200" cy="1962150"/>
          </a:xfrm>
          <a:prstGeom prst="rect">
            <a:avLst/>
          </a:prstGeom>
        </p:spPr>
      </p:pic>
    </p:spTree>
    <p:extLst>
      <p:ext uri="{BB962C8B-B14F-4D97-AF65-F5344CB8AC3E}">
        <p14:creationId xmlns:p14="http://schemas.microsoft.com/office/powerpoint/2010/main" val="31125396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o 1" hidden="1">
            <a:extLst>
              <a:ext uri="{FF2B5EF4-FFF2-40B4-BE49-F238E27FC236}">
                <a16:creationId xmlns:a16="http://schemas.microsoft.com/office/drawing/2014/main" id="{19B2D728-110A-434C-9EF3-41C4F57A124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3" imgW="353" imgH="353" progId="TCLayout.ActiveDocument.1">
                  <p:embed/>
                </p:oleObj>
              </mc:Choice>
              <mc:Fallback>
                <p:oleObj name="Diapositiva de think-cell" r:id="rId3" imgW="353" imgH="353" progId="TCLayout.ActiveDocument.1">
                  <p:embed/>
                  <p:pic>
                    <p:nvPicPr>
                      <p:cNvPr id="2" name="Objeto 1" hidden="1">
                        <a:extLst>
                          <a:ext uri="{FF2B5EF4-FFF2-40B4-BE49-F238E27FC236}">
                            <a16:creationId xmlns:a16="http://schemas.microsoft.com/office/drawing/2014/main" id="{19B2D728-110A-434C-9EF3-41C4F57A124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Título 1">
            <a:extLst>
              <a:ext uri="{FF2B5EF4-FFF2-40B4-BE49-F238E27FC236}">
                <a16:creationId xmlns:a16="http://schemas.microsoft.com/office/drawing/2014/main" id="{11626B29-A00A-4EC4-B849-DACF8BFCA82D}"/>
              </a:ext>
            </a:extLst>
          </p:cNvPr>
          <p:cNvSpPr txBox="1">
            <a:spLocks/>
          </p:cNvSpPr>
          <p:nvPr/>
        </p:nvSpPr>
        <p:spPr>
          <a:xfrm>
            <a:off x="332510" y="767859"/>
            <a:ext cx="9662039" cy="49800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dirty="0">
                <a:solidFill>
                  <a:schemeClr val="bg2">
                    <a:lumMod val="50000"/>
                  </a:schemeClr>
                </a:solidFill>
                <a:latin typeface="Arial" panose="020B0604020202020204" pitchFamily="34" charset="0"/>
                <a:cs typeface="Arial" panose="020B0604020202020204" pitchFamily="34" charset="0"/>
              </a:rPr>
              <a:t>Accountancy, the basics of the  Economic &amp; Financial Plan</a:t>
            </a:r>
          </a:p>
        </p:txBody>
      </p:sp>
      <p:pic>
        <p:nvPicPr>
          <p:cNvPr id="5" name="Gráfico 4">
            <a:extLst>
              <a:ext uri="{FF2B5EF4-FFF2-40B4-BE49-F238E27FC236}">
                <a16:creationId xmlns:a16="http://schemas.microsoft.com/office/drawing/2014/main" id="{490A982C-AAC7-450E-B492-875224A5DCF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0" y="1267810"/>
            <a:ext cx="6096000" cy="45719"/>
          </a:xfrm>
          <a:prstGeom prst="rect">
            <a:avLst/>
          </a:prstGeom>
        </p:spPr>
      </p:pic>
      <p:pic>
        <p:nvPicPr>
          <p:cNvPr id="31" name="Imagen 30">
            <a:extLst>
              <a:ext uri="{FF2B5EF4-FFF2-40B4-BE49-F238E27FC236}">
                <a16:creationId xmlns:a16="http://schemas.microsoft.com/office/drawing/2014/main" id="{3B70946B-4731-417A-BEBC-B062F79B7DA9}"/>
              </a:ext>
            </a:extLst>
          </p:cNvPr>
          <p:cNvPicPr>
            <a:picLocks noChangeAspect="1"/>
          </p:cNvPicPr>
          <p:nvPr/>
        </p:nvPicPr>
        <p:blipFill>
          <a:blip r:embed="rId7"/>
          <a:stretch>
            <a:fillRect/>
          </a:stretch>
        </p:blipFill>
        <p:spPr>
          <a:xfrm>
            <a:off x="9985405" y="6261264"/>
            <a:ext cx="9144" cy="371857"/>
          </a:xfrm>
          <a:prstGeom prst="rect">
            <a:avLst/>
          </a:prstGeom>
        </p:spPr>
      </p:pic>
      <p:pic>
        <p:nvPicPr>
          <p:cNvPr id="34" name="Imagen 33">
            <a:extLst>
              <a:ext uri="{FF2B5EF4-FFF2-40B4-BE49-F238E27FC236}">
                <a16:creationId xmlns:a16="http://schemas.microsoft.com/office/drawing/2014/main" id="{27ADB61F-CE0F-49F7-A791-2B9D686C5589}"/>
              </a:ext>
            </a:extLst>
          </p:cNvPr>
          <p:cNvPicPr>
            <a:picLocks noChangeAspect="1"/>
          </p:cNvPicPr>
          <p:nvPr/>
        </p:nvPicPr>
        <p:blipFill>
          <a:blip r:embed="rId8"/>
          <a:stretch>
            <a:fillRect/>
          </a:stretch>
        </p:blipFill>
        <p:spPr>
          <a:xfrm>
            <a:off x="430832" y="6196510"/>
            <a:ext cx="1031529" cy="454108"/>
          </a:xfrm>
          <a:prstGeom prst="rect">
            <a:avLst/>
          </a:prstGeom>
        </p:spPr>
      </p:pic>
      <p:sp>
        <p:nvSpPr>
          <p:cNvPr id="10" name="CuadroTexto 18">
            <a:extLst>
              <a:ext uri="{FF2B5EF4-FFF2-40B4-BE49-F238E27FC236}">
                <a16:creationId xmlns:a16="http://schemas.microsoft.com/office/drawing/2014/main" id="{2164E1B2-C519-AC3A-471F-0954AE5D33E1}"/>
              </a:ext>
            </a:extLst>
          </p:cNvPr>
          <p:cNvSpPr txBox="1"/>
          <p:nvPr/>
        </p:nvSpPr>
        <p:spPr>
          <a:xfrm>
            <a:off x="9994549" y="6294567"/>
            <a:ext cx="3643604" cy="338554"/>
          </a:xfrm>
          <a:prstGeom prst="rect">
            <a:avLst/>
          </a:prstGeom>
          <a:noFill/>
        </p:spPr>
        <p:txBody>
          <a:bodyPr wrap="square" lIns="91440" tIns="45720" rIns="91440" bIns="45720" rtlCol="0" anchor="t">
            <a:spAutoFit/>
          </a:bodyPr>
          <a:lstStyle/>
          <a:p>
            <a:r>
              <a:rPr lang="en-US" sz="800" dirty="0">
                <a:solidFill>
                  <a:schemeClr val="bg2">
                    <a:lumMod val="75000"/>
                  </a:schemeClr>
                </a:solidFill>
                <a:latin typeface="Arial"/>
                <a:cs typeface="Arial"/>
              </a:rPr>
              <a:t>g-accelerator@global-business-school.org</a:t>
            </a:r>
          </a:p>
          <a:p>
            <a:r>
              <a:rPr lang="en-GB" sz="800" dirty="0">
                <a:solidFill>
                  <a:schemeClr val="bg2">
                    <a:lumMod val="75000"/>
                  </a:schemeClr>
                </a:solidFill>
                <a:latin typeface="Arial" panose="020B0604020202020204" pitchFamily="34" charset="0"/>
                <a:cs typeface="Arial" panose="020B0604020202020204" pitchFamily="34" charset="0"/>
              </a:rPr>
              <a:t>+34 930 086 588</a:t>
            </a:r>
          </a:p>
        </p:txBody>
      </p:sp>
      <p:sp>
        <p:nvSpPr>
          <p:cNvPr id="24" name="object 5">
            <a:extLst>
              <a:ext uri="{FF2B5EF4-FFF2-40B4-BE49-F238E27FC236}">
                <a16:creationId xmlns:a16="http://schemas.microsoft.com/office/drawing/2014/main" id="{9912EA2A-56B8-350D-0377-164EF838474A}"/>
              </a:ext>
            </a:extLst>
          </p:cNvPr>
          <p:cNvSpPr txBox="1">
            <a:spLocks/>
          </p:cNvSpPr>
          <p:nvPr/>
        </p:nvSpPr>
        <p:spPr>
          <a:xfrm>
            <a:off x="606883" y="1675640"/>
            <a:ext cx="11013265" cy="4605556"/>
          </a:xfrm>
          <a:prstGeom prst="rect">
            <a:avLst/>
          </a:prstGeom>
        </p:spPr>
        <p:txBody>
          <a:bodyPr vert="horz" wrap="square" lIns="0" tIns="1270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41300" marR="7620" indent="-228600" algn="just">
              <a:lnSpc>
                <a:spcPct val="150000"/>
              </a:lnSpc>
              <a:spcBef>
                <a:spcPts val="425"/>
              </a:spcBef>
              <a:buFont typeface="Arial MT"/>
              <a:buChar char="•"/>
              <a:tabLst>
                <a:tab pos="241300" algn="l"/>
              </a:tabLst>
            </a:pPr>
            <a:r>
              <a:rPr lang="en-GB" sz="2400" spc="-5" dirty="0">
                <a:latin typeface="Calibri"/>
                <a:cs typeface="Calibri"/>
              </a:rPr>
              <a:t>In </a:t>
            </a:r>
            <a:r>
              <a:rPr lang="en-GB" sz="2400" dirty="0">
                <a:latin typeface="Calibri"/>
                <a:cs typeface="Calibri"/>
              </a:rPr>
              <a:t>the Financial </a:t>
            </a:r>
            <a:r>
              <a:rPr lang="en-GB" sz="2400" spc="-5" dirty="0">
                <a:latin typeface="Calibri"/>
                <a:cs typeface="Calibri"/>
              </a:rPr>
              <a:t>Plan </a:t>
            </a:r>
            <a:r>
              <a:rPr lang="en-GB" sz="2400" spc="-10" dirty="0">
                <a:latin typeface="Calibri"/>
                <a:cs typeface="Calibri"/>
              </a:rPr>
              <a:t>Chapter </a:t>
            </a:r>
            <a:r>
              <a:rPr lang="en-GB" sz="2400" spc="-5" dirty="0">
                <a:latin typeface="Calibri"/>
                <a:cs typeface="Calibri"/>
              </a:rPr>
              <a:t>of </a:t>
            </a:r>
            <a:r>
              <a:rPr lang="en-GB" sz="2400" dirty="0">
                <a:latin typeface="Calibri"/>
                <a:cs typeface="Calibri"/>
              </a:rPr>
              <a:t>the </a:t>
            </a:r>
            <a:r>
              <a:rPr lang="en-GB" sz="2400" spc="-5" dirty="0">
                <a:latin typeface="Calibri"/>
                <a:cs typeface="Calibri"/>
              </a:rPr>
              <a:t>Business Plan, </a:t>
            </a:r>
            <a:r>
              <a:rPr lang="en-GB" sz="2400" b="1" u="heavy" spc="-5" dirty="0">
                <a:uFill>
                  <a:solidFill>
                    <a:srgbClr val="000000"/>
                  </a:solidFill>
                </a:uFill>
                <a:latin typeface="Calibri"/>
                <a:cs typeface="Calibri"/>
              </a:rPr>
              <a:t>the </a:t>
            </a:r>
            <a:r>
              <a:rPr lang="en-GB" sz="2400" b="1" u="heavy" spc="-15" dirty="0">
                <a:uFill>
                  <a:solidFill>
                    <a:srgbClr val="000000"/>
                  </a:solidFill>
                </a:uFill>
                <a:latin typeface="Calibri"/>
                <a:cs typeface="Calibri"/>
              </a:rPr>
              <a:t>first step </a:t>
            </a:r>
            <a:r>
              <a:rPr lang="en-GB" sz="2400" b="1" u="heavy" spc="-5" dirty="0">
                <a:uFill>
                  <a:solidFill>
                    <a:srgbClr val="000000"/>
                  </a:solidFill>
                </a:uFill>
                <a:latin typeface="Calibri"/>
                <a:cs typeface="Calibri"/>
              </a:rPr>
              <a:t>is </a:t>
            </a:r>
            <a:r>
              <a:rPr lang="en-GB" sz="2400" b="1" u="heavy" spc="-15" dirty="0">
                <a:uFill>
                  <a:solidFill>
                    <a:srgbClr val="000000"/>
                  </a:solidFill>
                </a:uFill>
                <a:latin typeface="Calibri"/>
                <a:cs typeface="Calibri"/>
              </a:rPr>
              <a:t>to </a:t>
            </a:r>
            <a:r>
              <a:rPr lang="en-GB" sz="2400" b="1" u="heavy" spc="-5" dirty="0">
                <a:uFill>
                  <a:solidFill>
                    <a:srgbClr val="000000"/>
                  </a:solidFill>
                </a:uFill>
                <a:latin typeface="Calibri"/>
                <a:cs typeface="Calibri"/>
              </a:rPr>
              <a:t>define</a:t>
            </a:r>
            <a:r>
              <a:rPr lang="en-GB" sz="2400" spc="-5" dirty="0">
                <a:latin typeface="Calibri"/>
                <a:cs typeface="Calibri"/>
              </a:rPr>
              <a:t>, </a:t>
            </a:r>
            <a:r>
              <a:rPr lang="en-GB" sz="2400" dirty="0">
                <a:latin typeface="Calibri"/>
                <a:cs typeface="Calibri"/>
              </a:rPr>
              <a:t> </a:t>
            </a:r>
            <a:r>
              <a:rPr lang="en-GB" sz="2400" spc="-5" dirty="0">
                <a:latin typeface="Calibri"/>
                <a:cs typeface="Calibri"/>
              </a:rPr>
              <a:t>without</a:t>
            </a:r>
            <a:r>
              <a:rPr lang="en-GB" sz="2400" dirty="0">
                <a:latin typeface="Calibri"/>
                <a:cs typeface="Calibri"/>
              </a:rPr>
              <a:t> </a:t>
            </a:r>
            <a:r>
              <a:rPr lang="en-GB" sz="2400" spc="-15" dirty="0">
                <a:latin typeface="Calibri"/>
                <a:cs typeface="Calibri"/>
              </a:rPr>
              <a:t>exaggerating</a:t>
            </a:r>
            <a:r>
              <a:rPr lang="en-GB" sz="2400" spc="-10" dirty="0">
                <a:latin typeface="Calibri"/>
                <a:cs typeface="Calibri"/>
              </a:rPr>
              <a:t> on</a:t>
            </a:r>
            <a:r>
              <a:rPr lang="en-GB" sz="2400" spc="-5" dirty="0">
                <a:latin typeface="Calibri"/>
                <a:cs typeface="Calibri"/>
              </a:rPr>
              <a:t> </a:t>
            </a:r>
            <a:r>
              <a:rPr lang="en-GB" sz="2400" dirty="0">
                <a:latin typeface="Calibri"/>
                <a:cs typeface="Calibri"/>
              </a:rPr>
              <a:t>the</a:t>
            </a:r>
            <a:r>
              <a:rPr lang="en-GB" sz="2400" spc="5" dirty="0">
                <a:latin typeface="Calibri"/>
                <a:cs typeface="Calibri"/>
              </a:rPr>
              <a:t> </a:t>
            </a:r>
            <a:r>
              <a:rPr lang="en-GB" sz="2400" spc="-10" dirty="0">
                <a:latin typeface="Calibri"/>
                <a:cs typeface="Calibri"/>
              </a:rPr>
              <a:t>numbers,</a:t>
            </a:r>
            <a:r>
              <a:rPr lang="en-GB" sz="2400" spc="-5" dirty="0">
                <a:latin typeface="Calibri"/>
                <a:cs typeface="Calibri"/>
              </a:rPr>
              <a:t> </a:t>
            </a:r>
            <a:r>
              <a:rPr lang="en-GB" sz="2400" dirty="0">
                <a:latin typeface="Calibri"/>
                <a:cs typeface="Calibri"/>
              </a:rPr>
              <a:t>the</a:t>
            </a:r>
            <a:r>
              <a:rPr lang="en-GB" sz="2400" spc="5" dirty="0">
                <a:latin typeface="Calibri"/>
                <a:cs typeface="Calibri"/>
              </a:rPr>
              <a:t> </a:t>
            </a:r>
            <a:r>
              <a:rPr lang="en-GB" sz="2400" dirty="0">
                <a:latin typeface="Calibri"/>
                <a:cs typeface="Calibri"/>
              </a:rPr>
              <a:t>main</a:t>
            </a:r>
            <a:r>
              <a:rPr lang="en-GB" sz="2400" spc="5" dirty="0">
                <a:latin typeface="Calibri"/>
                <a:cs typeface="Calibri"/>
              </a:rPr>
              <a:t> </a:t>
            </a:r>
            <a:r>
              <a:rPr lang="en-GB" sz="2400" spc="-5" dirty="0">
                <a:latin typeface="Calibri"/>
                <a:cs typeface="Calibri"/>
              </a:rPr>
              <a:t>financial</a:t>
            </a:r>
            <a:r>
              <a:rPr lang="en-GB" sz="2400" dirty="0">
                <a:latin typeface="Calibri"/>
                <a:cs typeface="Calibri"/>
              </a:rPr>
              <a:t> </a:t>
            </a:r>
            <a:r>
              <a:rPr lang="en-GB" sz="2400" spc="-5" dirty="0">
                <a:latin typeface="Calibri"/>
                <a:cs typeface="Calibri"/>
              </a:rPr>
              <a:t>aspects</a:t>
            </a:r>
            <a:r>
              <a:rPr lang="en-GB" sz="2400" dirty="0">
                <a:latin typeface="Calibri"/>
                <a:cs typeface="Calibri"/>
              </a:rPr>
              <a:t> </a:t>
            </a:r>
            <a:r>
              <a:rPr lang="en-GB" sz="2400" spc="-5" dirty="0">
                <a:latin typeface="Calibri"/>
                <a:cs typeface="Calibri"/>
              </a:rPr>
              <a:t>of</a:t>
            </a:r>
            <a:r>
              <a:rPr lang="en-GB" sz="2400" dirty="0">
                <a:latin typeface="Calibri"/>
                <a:cs typeface="Calibri"/>
              </a:rPr>
              <a:t> the </a:t>
            </a:r>
            <a:r>
              <a:rPr lang="en-GB" sz="2400" spc="5" dirty="0">
                <a:latin typeface="Calibri"/>
                <a:cs typeface="Calibri"/>
              </a:rPr>
              <a:t> </a:t>
            </a:r>
            <a:r>
              <a:rPr lang="en-GB" sz="2400" spc="-10" dirty="0">
                <a:latin typeface="Calibri"/>
                <a:cs typeface="Calibri"/>
              </a:rPr>
              <a:t>project:</a:t>
            </a:r>
            <a:endParaRPr lang="en-GB" sz="2400" dirty="0">
              <a:latin typeface="Calibri"/>
              <a:cs typeface="Calibri"/>
            </a:endParaRPr>
          </a:p>
          <a:p>
            <a:pPr marL="631190" lvl="1" indent="-161925" algn="just">
              <a:lnSpc>
                <a:spcPct val="150000"/>
              </a:lnSpc>
              <a:spcBef>
                <a:spcPts val="5"/>
              </a:spcBef>
              <a:buChar char="-"/>
              <a:tabLst>
                <a:tab pos="174625" algn="l"/>
              </a:tabLst>
            </a:pPr>
            <a:r>
              <a:rPr lang="en-GB" b="1" spc="-5" dirty="0">
                <a:latin typeface="Calibri"/>
                <a:cs typeface="Calibri"/>
              </a:rPr>
              <a:t>Initial</a:t>
            </a:r>
            <a:r>
              <a:rPr lang="en-GB" b="1" spc="-15" dirty="0">
                <a:latin typeface="Calibri"/>
                <a:cs typeface="Calibri"/>
              </a:rPr>
              <a:t> investment</a:t>
            </a:r>
            <a:r>
              <a:rPr lang="en-GB" b="1" spc="5" dirty="0">
                <a:latin typeface="Calibri"/>
                <a:cs typeface="Calibri"/>
              </a:rPr>
              <a:t> </a:t>
            </a:r>
            <a:r>
              <a:rPr lang="en-GB" b="1" spc="-10" dirty="0">
                <a:latin typeface="Calibri"/>
                <a:cs typeface="Calibri"/>
              </a:rPr>
              <a:t>required.</a:t>
            </a:r>
            <a:endParaRPr lang="en-GB" dirty="0">
              <a:latin typeface="Calibri"/>
              <a:cs typeface="Calibri"/>
            </a:endParaRPr>
          </a:p>
          <a:p>
            <a:pPr marL="631190" lvl="1" indent="-161925" algn="just">
              <a:lnSpc>
                <a:spcPct val="150000"/>
              </a:lnSpc>
              <a:spcBef>
                <a:spcPts val="5"/>
              </a:spcBef>
              <a:buChar char="-"/>
              <a:tabLst>
                <a:tab pos="174625" algn="l"/>
              </a:tabLst>
            </a:pPr>
            <a:r>
              <a:rPr lang="en-GB" b="1" spc="-15" dirty="0">
                <a:latin typeface="Calibri"/>
                <a:cs typeface="Calibri"/>
              </a:rPr>
              <a:t>Available</a:t>
            </a:r>
            <a:r>
              <a:rPr lang="en-GB" b="1" spc="-20" dirty="0">
                <a:latin typeface="Calibri"/>
                <a:cs typeface="Calibri"/>
              </a:rPr>
              <a:t> </a:t>
            </a:r>
            <a:r>
              <a:rPr lang="en-GB" b="1" spc="-5" dirty="0">
                <a:latin typeface="Calibri"/>
                <a:cs typeface="Calibri"/>
              </a:rPr>
              <a:t>financing</a:t>
            </a:r>
            <a:r>
              <a:rPr lang="en-GB" b="1" spc="-25" dirty="0">
                <a:latin typeface="Calibri"/>
                <a:cs typeface="Calibri"/>
              </a:rPr>
              <a:t> </a:t>
            </a:r>
            <a:r>
              <a:rPr lang="en-GB" b="1" spc="-5" dirty="0">
                <a:latin typeface="Calibri"/>
                <a:cs typeface="Calibri"/>
              </a:rPr>
              <a:t>sources.</a:t>
            </a:r>
            <a:endParaRPr lang="en-GB" spc="-5" dirty="0">
              <a:latin typeface="Calibri"/>
              <a:cs typeface="Calibri"/>
            </a:endParaRPr>
          </a:p>
          <a:p>
            <a:pPr marL="631190" lvl="1" indent="-161925" algn="just">
              <a:lnSpc>
                <a:spcPct val="150000"/>
              </a:lnSpc>
              <a:spcBef>
                <a:spcPts val="5"/>
              </a:spcBef>
              <a:buChar char="-"/>
              <a:tabLst>
                <a:tab pos="174625" algn="l"/>
              </a:tabLst>
            </a:pPr>
            <a:r>
              <a:rPr lang="en-GB" b="1" dirty="0">
                <a:latin typeface="Calibri"/>
                <a:cs typeface="Calibri"/>
              </a:rPr>
              <a:t>Sales</a:t>
            </a:r>
            <a:r>
              <a:rPr lang="en-GB" b="1" spc="-5" dirty="0">
                <a:latin typeface="Calibri"/>
                <a:cs typeface="Calibri"/>
              </a:rPr>
              <a:t> </a:t>
            </a:r>
            <a:r>
              <a:rPr lang="en-GB" b="1" spc="-15" dirty="0">
                <a:latin typeface="Calibri"/>
                <a:cs typeface="Calibri"/>
              </a:rPr>
              <a:t>forecasts</a:t>
            </a:r>
            <a:r>
              <a:rPr lang="en-GB" b="1" spc="-20" dirty="0">
                <a:latin typeface="Calibri"/>
                <a:cs typeface="Calibri"/>
              </a:rPr>
              <a:t> </a:t>
            </a:r>
            <a:r>
              <a:rPr lang="en-GB" b="1" spc="-15" dirty="0">
                <a:latin typeface="Calibri"/>
                <a:cs typeface="Calibri"/>
              </a:rPr>
              <a:t>for</a:t>
            </a:r>
            <a:r>
              <a:rPr lang="en-GB" b="1" spc="-10" dirty="0">
                <a:latin typeface="Calibri"/>
                <a:cs typeface="Calibri"/>
              </a:rPr>
              <a:t> </a:t>
            </a:r>
            <a:r>
              <a:rPr lang="en-GB" b="1" spc="-5" dirty="0">
                <a:latin typeface="Calibri"/>
                <a:cs typeface="Calibri"/>
              </a:rPr>
              <a:t>the</a:t>
            </a:r>
            <a:r>
              <a:rPr lang="en-GB" b="1" spc="5" dirty="0">
                <a:latin typeface="Calibri"/>
                <a:cs typeface="Calibri"/>
              </a:rPr>
              <a:t> </a:t>
            </a:r>
            <a:r>
              <a:rPr lang="en-GB" b="1" spc="-5" dirty="0">
                <a:latin typeface="Calibri"/>
                <a:cs typeface="Calibri"/>
              </a:rPr>
              <a:t>3-5</a:t>
            </a:r>
            <a:r>
              <a:rPr lang="en-GB" b="1" spc="-15" dirty="0">
                <a:latin typeface="Calibri"/>
                <a:cs typeface="Calibri"/>
              </a:rPr>
              <a:t> </a:t>
            </a:r>
            <a:r>
              <a:rPr lang="en-GB" b="1" spc="-5" dirty="0">
                <a:latin typeface="Calibri"/>
                <a:cs typeface="Calibri"/>
              </a:rPr>
              <a:t>initial</a:t>
            </a:r>
            <a:r>
              <a:rPr lang="en-GB" b="1" dirty="0">
                <a:latin typeface="Calibri"/>
                <a:cs typeface="Calibri"/>
              </a:rPr>
              <a:t> </a:t>
            </a:r>
            <a:r>
              <a:rPr lang="en-GB" b="1" spc="-10" dirty="0">
                <a:latin typeface="Calibri"/>
                <a:cs typeface="Calibri"/>
              </a:rPr>
              <a:t>years.</a:t>
            </a:r>
            <a:endParaRPr lang="en-GB" dirty="0">
              <a:latin typeface="Calibri"/>
              <a:cs typeface="Calibri"/>
            </a:endParaRPr>
          </a:p>
          <a:p>
            <a:pPr marL="631190" lvl="1" indent="-161925" algn="just">
              <a:lnSpc>
                <a:spcPct val="150000"/>
              </a:lnSpc>
              <a:spcBef>
                <a:spcPts val="5"/>
              </a:spcBef>
              <a:buChar char="-"/>
              <a:tabLst>
                <a:tab pos="174625" algn="l"/>
              </a:tabLst>
            </a:pPr>
            <a:r>
              <a:rPr lang="en-GB" b="1" spc="-20" dirty="0">
                <a:latin typeface="Calibri"/>
                <a:cs typeface="Calibri"/>
              </a:rPr>
              <a:t>Treasury</a:t>
            </a:r>
            <a:r>
              <a:rPr lang="en-GB" b="1" spc="-25" dirty="0">
                <a:latin typeface="Calibri"/>
                <a:cs typeface="Calibri"/>
              </a:rPr>
              <a:t> </a:t>
            </a:r>
            <a:r>
              <a:rPr lang="en-GB" b="1" spc="-5" dirty="0">
                <a:latin typeface="Calibri"/>
                <a:cs typeface="Calibri"/>
              </a:rPr>
              <a:t>plan</a:t>
            </a:r>
            <a:r>
              <a:rPr lang="en-GB" b="1" dirty="0">
                <a:latin typeface="Calibri"/>
                <a:cs typeface="Calibri"/>
              </a:rPr>
              <a:t> </a:t>
            </a:r>
            <a:r>
              <a:rPr lang="en-GB" b="1" spc="-15" dirty="0">
                <a:latin typeface="Calibri"/>
                <a:cs typeface="Calibri"/>
              </a:rPr>
              <a:t>for</a:t>
            </a:r>
            <a:r>
              <a:rPr lang="en-GB" b="1" spc="-20" dirty="0">
                <a:latin typeface="Calibri"/>
                <a:cs typeface="Calibri"/>
              </a:rPr>
              <a:t> </a:t>
            </a:r>
            <a:r>
              <a:rPr lang="en-GB" b="1" spc="-5" dirty="0">
                <a:latin typeface="Calibri"/>
                <a:cs typeface="Calibri"/>
              </a:rPr>
              <a:t>the</a:t>
            </a:r>
            <a:r>
              <a:rPr lang="en-GB" b="1" spc="5" dirty="0">
                <a:latin typeface="Calibri"/>
                <a:cs typeface="Calibri"/>
              </a:rPr>
              <a:t> </a:t>
            </a:r>
            <a:r>
              <a:rPr lang="en-GB" b="1" spc="-15" dirty="0">
                <a:latin typeface="Calibri"/>
                <a:cs typeface="Calibri"/>
              </a:rPr>
              <a:t>first</a:t>
            </a:r>
            <a:r>
              <a:rPr lang="en-GB" b="1" spc="-10" dirty="0">
                <a:latin typeface="Calibri"/>
                <a:cs typeface="Calibri"/>
              </a:rPr>
              <a:t> </a:t>
            </a:r>
            <a:r>
              <a:rPr lang="en-GB" b="1" spc="-5" dirty="0">
                <a:latin typeface="Calibri"/>
                <a:cs typeface="Calibri"/>
              </a:rPr>
              <a:t>3-5 </a:t>
            </a:r>
            <a:r>
              <a:rPr lang="en-GB" b="1" spc="-10" dirty="0">
                <a:latin typeface="Calibri"/>
                <a:cs typeface="Calibri"/>
              </a:rPr>
              <a:t>years.</a:t>
            </a:r>
            <a:endParaRPr lang="en-GB" dirty="0">
              <a:latin typeface="Calibri"/>
              <a:cs typeface="Calibri"/>
            </a:endParaRPr>
          </a:p>
          <a:p>
            <a:pPr marL="241300" marR="5080" indent="-228600" algn="just">
              <a:lnSpc>
                <a:spcPct val="150000"/>
              </a:lnSpc>
              <a:spcBef>
                <a:spcPts val="1705"/>
              </a:spcBef>
              <a:buFont typeface="Arial MT"/>
              <a:buChar char="•"/>
              <a:tabLst>
                <a:tab pos="241300" algn="l"/>
              </a:tabLst>
            </a:pPr>
            <a:r>
              <a:rPr lang="en-GB" sz="2400" spc="-5" dirty="0">
                <a:latin typeface="Calibri"/>
                <a:cs typeface="Calibri"/>
              </a:rPr>
              <a:t>It </a:t>
            </a:r>
            <a:r>
              <a:rPr lang="en-GB" sz="2400" dirty="0">
                <a:latin typeface="Calibri"/>
                <a:cs typeface="Calibri"/>
              </a:rPr>
              <a:t>is </a:t>
            </a:r>
            <a:r>
              <a:rPr lang="en-GB" sz="2400" spc="-10" dirty="0">
                <a:latin typeface="Calibri"/>
                <a:cs typeface="Calibri"/>
              </a:rPr>
              <a:t>important </a:t>
            </a:r>
            <a:r>
              <a:rPr lang="en-GB" sz="2400" b="1" dirty="0">
                <a:latin typeface="Calibri"/>
                <a:cs typeface="Calibri"/>
              </a:rPr>
              <a:t>not </a:t>
            </a:r>
            <a:r>
              <a:rPr lang="en-GB" sz="2400" b="1" spc="-15" dirty="0">
                <a:latin typeface="Calibri"/>
                <a:cs typeface="Calibri"/>
              </a:rPr>
              <a:t>to </a:t>
            </a:r>
            <a:r>
              <a:rPr lang="en-GB" sz="2400" b="1" spc="-5" dirty="0">
                <a:latin typeface="Calibri"/>
                <a:cs typeface="Calibri"/>
              </a:rPr>
              <a:t>be </a:t>
            </a:r>
            <a:r>
              <a:rPr lang="en-GB" sz="2400" b="1" spc="-15" dirty="0">
                <a:latin typeface="Calibri"/>
                <a:cs typeface="Calibri"/>
              </a:rPr>
              <a:t>excessively </a:t>
            </a:r>
            <a:r>
              <a:rPr lang="en-GB" sz="2400" b="1" spc="-5" dirty="0">
                <a:latin typeface="Calibri"/>
                <a:cs typeface="Calibri"/>
              </a:rPr>
              <a:t>optimistic and </a:t>
            </a:r>
            <a:r>
              <a:rPr lang="en-GB" sz="2400" b="1" spc="-10" dirty="0">
                <a:latin typeface="Calibri"/>
                <a:cs typeface="Calibri"/>
              </a:rPr>
              <a:t>above </a:t>
            </a:r>
            <a:r>
              <a:rPr lang="en-GB" sz="2400" b="1" spc="-5" dirty="0">
                <a:latin typeface="Calibri"/>
                <a:cs typeface="Calibri"/>
              </a:rPr>
              <a:t>all reasonably </a:t>
            </a:r>
            <a:r>
              <a:rPr lang="en-GB" sz="2400" b="1" dirty="0">
                <a:latin typeface="Calibri"/>
                <a:cs typeface="Calibri"/>
              </a:rPr>
              <a:t> </a:t>
            </a:r>
            <a:r>
              <a:rPr lang="en-GB" sz="2400" b="1" spc="-10" dirty="0">
                <a:latin typeface="Calibri"/>
                <a:cs typeface="Calibri"/>
              </a:rPr>
              <a:t>justify</a:t>
            </a:r>
            <a:r>
              <a:rPr lang="en-GB" sz="2400" b="1" spc="10" dirty="0">
                <a:latin typeface="Calibri"/>
                <a:cs typeface="Calibri"/>
              </a:rPr>
              <a:t> </a:t>
            </a:r>
            <a:r>
              <a:rPr lang="en-GB" sz="2400" b="1" spc="-5" dirty="0">
                <a:latin typeface="Calibri"/>
                <a:cs typeface="Calibri"/>
              </a:rPr>
              <a:t>and</a:t>
            </a:r>
            <a:r>
              <a:rPr lang="en-GB" sz="2400" b="1" spc="-10" dirty="0">
                <a:latin typeface="Calibri"/>
                <a:cs typeface="Calibri"/>
              </a:rPr>
              <a:t> explain </a:t>
            </a:r>
            <a:r>
              <a:rPr lang="en-GB" sz="2400" b="1" dirty="0">
                <a:latin typeface="Calibri"/>
                <a:cs typeface="Calibri"/>
              </a:rPr>
              <a:t>each</a:t>
            </a:r>
            <a:r>
              <a:rPr lang="en-GB" sz="2400" b="1" spc="-5" dirty="0">
                <a:latin typeface="Calibri"/>
                <a:cs typeface="Calibri"/>
              </a:rPr>
              <a:t> number</a:t>
            </a:r>
            <a:r>
              <a:rPr lang="en-GB" sz="2400" b="1" spc="-10" dirty="0">
                <a:latin typeface="Calibri"/>
                <a:cs typeface="Calibri"/>
              </a:rPr>
              <a:t> </a:t>
            </a:r>
            <a:r>
              <a:rPr lang="en-GB" sz="2400" spc="-5" dirty="0">
                <a:latin typeface="Calibri"/>
                <a:cs typeface="Calibri"/>
              </a:rPr>
              <a:t>and </a:t>
            </a:r>
            <a:r>
              <a:rPr lang="en-GB" sz="2400" spc="-20" dirty="0">
                <a:latin typeface="Calibri"/>
                <a:cs typeface="Calibri"/>
              </a:rPr>
              <a:t>forecast.</a:t>
            </a:r>
            <a:endParaRPr lang="en-GB" sz="2400" dirty="0">
              <a:latin typeface="Calibri"/>
              <a:cs typeface="Calibri"/>
            </a:endParaRPr>
          </a:p>
        </p:txBody>
      </p:sp>
      <p:pic>
        <p:nvPicPr>
          <p:cNvPr id="7" name="Picture 6" descr="A green and white logo&#10;&#10;AI-generated content may be incorrect.">
            <a:extLst>
              <a:ext uri="{FF2B5EF4-FFF2-40B4-BE49-F238E27FC236}">
                <a16:creationId xmlns:a16="http://schemas.microsoft.com/office/drawing/2014/main" id="{FCC12808-F26F-0DF3-AC80-8B523E67A13D}"/>
              </a:ext>
            </a:extLst>
          </p:cNvPr>
          <p:cNvPicPr>
            <a:picLocks noChangeAspect="1"/>
          </p:cNvPicPr>
          <p:nvPr/>
        </p:nvPicPr>
        <p:blipFill>
          <a:blip r:embed="rId9"/>
          <a:stretch>
            <a:fillRect/>
          </a:stretch>
        </p:blipFill>
        <p:spPr>
          <a:xfrm>
            <a:off x="10207322" y="-239"/>
            <a:ext cx="1981200" cy="1962150"/>
          </a:xfrm>
          <a:prstGeom prst="rect">
            <a:avLst/>
          </a:prstGeom>
        </p:spPr>
      </p:pic>
    </p:spTree>
    <p:extLst>
      <p:ext uri="{BB962C8B-B14F-4D97-AF65-F5344CB8AC3E}">
        <p14:creationId xmlns:p14="http://schemas.microsoft.com/office/powerpoint/2010/main" val="4890920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o 1" hidden="1">
            <a:extLst>
              <a:ext uri="{FF2B5EF4-FFF2-40B4-BE49-F238E27FC236}">
                <a16:creationId xmlns:a16="http://schemas.microsoft.com/office/drawing/2014/main" id="{19B2D728-110A-434C-9EF3-41C4F57A124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3" imgW="353" imgH="353" progId="TCLayout.ActiveDocument.1">
                  <p:embed/>
                </p:oleObj>
              </mc:Choice>
              <mc:Fallback>
                <p:oleObj name="Diapositiva de think-cell" r:id="rId3" imgW="353" imgH="353" progId="TCLayout.ActiveDocument.1">
                  <p:embed/>
                  <p:pic>
                    <p:nvPicPr>
                      <p:cNvPr id="2" name="Objeto 1" hidden="1">
                        <a:extLst>
                          <a:ext uri="{FF2B5EF4-FFF2-40B4-BE49-F238E27FC236}">
                            <a16:creationId xmlns:a16="http://schemas.microsoft.com/office/drawing/2014/main" id="{19B2D728-110A-434C-9EF3-41C4F57A124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Título 1">
            <a:extLst>
              <a:ext uri="{FF2B5EF4-FFF2-40B4-BE49-F238E27FC236}">
                <a16:creationId xmlns:a16="http://schemas.microsoft.com/office/drawing/2014/main" id="{11626B29-A00A-4EC4-B849-DACF8BFCA82D}"/>
              </a:ext>
            </a:extLst>
          </p:cNvPr>
          <p:cNvSpPr txBox="1">
            <a:spLocks/>
          </p:cNvSpPr>
          <p:nvPr/>
        </p:nvSpPr>
        <p:spPr>
          <a:xfrm>
            <a:off x="332510" y="767859"/>
            <a:ext cx="9143999" cy="49800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a:solidFill>
                  <a:schemeClr val="bg2">
                    <a:lumMod val="50000"/>
                  </a:schemeClr>
                </a:solidFill>
                <a:latin typeface="Arial" panose="020B0604020202020204" pitchFamily="34" charset="0"/>
                <a:cs typeface="Arial" panose="020B0604020202020204" pitchFamily="34" charset="0"/>
              </a:rPr>
              <a:t>R$ Revenue Streams</a:t>
            </a:r>
          </a:p>
        </p:txBody>
      </p:sp>
      <p:pic>
        <p:nvPicPr>
          <p:cNvPr id="5" name="Gráfico 4">
            <a:extLst>
              <a:ext uri="{FF2B5EF4-FFF2-40B4-BE49-F238E27FC236}">
                <a16:creationId xmlns:a16="http://schemas.microsoft.com/office/drawing/2014/main" id="{490A982C-AAC7-450E-B492-875224A5DCF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0" y="1267810"/>
            <a:ext cx="6096000" cy="45719"/>
          </a:xfrm>
          <a:prstGeom prst="rect">
            <a:avLst/>
          </a:prstGeom>
        </p:spPr>
      </p:pic>
      <p:pic>
        <p:nvPicPr>
          <p:cNvPr id="31" name="Imagen 30">
            <a:extLst>
              <a:ext uri="{FF2B5EF4-FFF2-40B4-BE49-F238E27FC236}">
                <a16:creationId xmlns:a16="http://schemas.microsoft.com/office/drawing/2014/main" id="{3B70946B-4731-417A-BEBC-B062F79B7DA9}"/>
              </a:ext>
            </a:extLst>
          </p:cNvPr>
          <p:cNvPicPr>
            <a:picLocks noChangeAspect="1"/>
          </p:cNvPicPr>
          <p:nvPr/>
        </p:nvPicPr>
        <p:blipFill>
          <a:blip r:embed="rId7"/>
          <a:stretch>
            <a:fillRect/>
          </a:stretch>
        </p:blipFill>
        <p:spPr>
          <a:xfrm>
            <a:off x="9985405" y="6261264"/>
            <a:ext cx="9144" cy="371857"/>
          </a:xfrm>
          <a:prstGeom prst="rect">
            <a:avLst/>
          </a:prstGeom>
        </p:spPr>
      </p:pic>
      <p:pic>
        <p:nvPicPr>
          <p:cNvPr id="34" name="Imagen 33">
            <a:extLst>
              <a:ext uri="{FF2B5EF4-FFF2-40B4-BE49-F238E27FC236}">
                <a16:creationId xmlns:a16="http://schemas.microsoft.com/office/drawing/2014/main" id="{27ADB61F-CE0F-49F7-A791-2B9D686C5589}"/>
              </a:ext>
            </a:extLst>
          </p:cNvPr>
          <p:cNvPicPr>
            <a:picLocks noChangeAspect="1"/>
          </p:cNvPicPr>
          <p:nvPr/>
        </p:nvPicPr>
        <p:blipFill>
          <a:blip r:embed="rId8"/>
          <a:stretch>
            <a:fillRect/>
          </a:stretch>
        </p:blipFill>
        <p:spPr>
          <a:xfrm>
            <a:off x="430832" y="6196510"/>
            <a:ext cx="1031529" cy="454108"/>
          </a:xfrm>
          <a:prstGeom prst="rect">
            <a:avLst/>
          </a:prstGeom>
        </p:spPr>
      </p:pic>
      <p:sp>
        <p:nvSpPr>
          <p:cNvPr id="10" name="CuadroTexto 18">
            <a:extLst>
              <a:ext uri="{FF2B5EF4-FFF2-40B4-BE49-F238E27FC236}">
                <a16:creationId xmlns:a16="http://schemas.microsoft.com/office/drawing/2014/main" id="{2164E1B2-C519-AC3A-471F-0954AE5D33E1}"/>
              </a:ext>
            </a:extLst>
          </p:cNvPr>
          <p:cNvSpPr txBox="1"/>
          <p:nvPr/>
        </p:nvSpPr>
        <p:spPr>
          <a:xfrm>
            <a:off x="9994549" y="6294567"/>
            <a:ext cx="3643604" cy="338554"/>
          </a:xfrm>
          <a:prstGeom prst="rect">
            <a:avLst/>
          </a:prstGeom>
          <a:noFill/>
        </p:spPr>
        <p:txBody>
          <a:bodyPr wrap="square" lIns="91440" tIns="45720" rIns="91440" bIns="45720" rtlCol="0" anchor="t">
            <a:spAutoFit/>
          </a:bodyPr>
          <a:lstStyle/>
          <a:p>
            <a:r>
              <a:rPr lang="en-US" sz="800">
                <a:solidFill>
                  <a:schemeClr val="bg2">
                    <a:lumMod val="75000"/>
                  </a:schemeClr>
                </a:solidFill>
                <a:latin typeface="Arial"/>
                <a:cs typeface="Arial"/>
              </a:rPr>
              <a:t>g-accelerator@global-business-school.org</a:t>
            </a:r>
          </a:p>
          <a:p>
            <a:r>
              <a:rPr lang="en-GB" sz="800">
                <a:solidFill>
                  <a:schemeClr val="bg2">
                    <a:lumMod val="75000"/>
                  </a:schemeClr>
                </a:solidFill>
                <a:latin typeface="Arial" panose="020B0604020202020204" pitchFamily="34" charset="0"/>
                <a:cs typeface="Arial" panose="020B0604020202020204" pitchFamily="34" charset="0"/>
              </a:rPr>
              <a:t>+34 930 086 588</a:t>
            </a:r>
          </a:p>
        </p:txBody>
      </p:sp>
      <p:sp>
        <p:nvSpPr>
          <p:cNvPr id="15" name="object 3">
            <a:extLst>
              <a:ext uri="{FF2B5EF4-FFF2-40B4-BE49-F238E27FC236}">
                <a16:creationId xmlns:a16="http://schemas.microsoft.com/office/drawing/2014/main" id="{1AE202BC-9A34-EFE6-09B9-62BD8BF53498}"/>
              </a:ext>
            </a:extLst>
          </p:cNvPr>
          <p:cNvSpPr txBox="1"/>
          <p:nvPr/>
        </p:nvSpPr>
        <p:spPr>
          <a:xfrm>
            <a:off x="952732" y="1670358"/>
            <a:ext cx="4206875" cy="238760"/>
          </a:xfrm>
          <a:prstGeom prst="rect">
            <a:avLst/>
          </a:prstGeom>
        </p:spPr>
        <p:txBody>
          <a:bodyPr vert="horz" wrap="square" lIns="0" tIns="12700" rIns="0" bIns="0" rtlCol="0">
            <a:spAutoFit/>
          </a:bodyPr>
          <a:lstStyle/>
          <a:p>
            <a:pPr marL="241300" indent="-228600">
              <a:lnSpc>
                <a:spcPct val="100000"/>
              </a:lnSpc>
              <a:spcBef>
                <a:spcPts val="100"/>
              </a:spcBef>
              <a:buFont typeface="Arial MT"/>
              <a:buChar char="•"/>
              <a:tabLst>
                <a:tab pos="240665" algn="l"/>
                <a:tab pos="241300" algn="l"/>
              </a:tabLst>
            </a:pPr>
            <a:r>
              <a:rPr sz="1400" spc="-15">
                <a:latin typeface="Calibri"/>
                <a:cs typeface="Calibri"/>
              </a:rPr>
              <a:t>Types</a:t>
            </a:r>
            <a:r>
              <a:rPr sz="1400" spc="-5">
                <a:latin typeface="Calibri"/>
                <a:cs typeface="Calibri"/>
              </a:rPr>
              <a:t> of Pricing</a:t>
            </a:r>
            <a:r>
              <a:rPr sz="1400">
                <a:latin typeface="Calibri"/>
                <a:cs typeface="Calibri"/>
              </a:rPr>
              <a:t> </a:t>
            </a:r>
            <a:r>
              <a:rPr sz="1400" spc="-5">
                <a:latin typeface="Calibri"/>
                <a:cs typeface="Calibri"/>
              </a:rPr>
              <a:t>mechanism:</a:t>
            </a:r>
            <a:r>
              <a:rPr sz="1400">
                <a:latin typeface="Calibri"/>
                <a:cs typeface="Calibri"/>
              </a:rPr>
              <a:t> </a:t>
            </a:r>
            <a:r>
              <a:rPr sz="1400" spc="-10">
                <a:latin typeface="Calibri"/>
                <a:cs typeface="Calibri"/>
              </a:rPr>
              <a:t>fixes</a:t>
            </a:r>
            <a:r>
              <a:rPr sz="1400" spc="-5">
                <a:latin typeface="Calibri"/>
                <a:cs typeface="Calibri"/>
              </a:rPr>
              <a:t> </a:t>
            </a:r>
            <a:r>
              <a:rPr sz="1400">
                <a:latin typeface="Calibri"/>
                <a:cs typeface="Calibri"/>
              </a:rPr>
              <a:t>and </a:t>
            </a:r>
            <a:r>
              <a:rPr sz="1400" spc="-5">
                <a:latin typeface="Calibri"/>
                <a:cs typeface="Calibri"/>
              </a:rPr>
              <a:t>dynamic pricing.</a:t>
            </a:r>
            <a:endParaRPr sz="1400">
              <a:latin typeface="Calibri"/>
              <a:cs typeface="Calibri"/>
            </a:endParaRPr>
          </a:p>
        </p:txBody>
      </p:sp>
      <p:pic>
        <p:nvPicPr>
          <p:cNvPr id="16" name="object 4">
            <a:extLst>
              <a:ext uri="{FF2B5EF4-FFF2-40B4-BE49-F238E27FC236}">
                <a16:creationId xmlns:a16="http://schemas.microsoft.com/office/drawing/2014/main" id="{07589049-E148-8C38-D0B7-EF74CB880DE6}"/>
              </a:ext>
            </a:extLst>
          </p:cNvPr>
          <p:cNvPicPr/>
          <p:nvPr/>
        </p:nvPicPr>
        <p:blipFill>
          <a:blip r:embed="rId9" cstate="print"/>
          <a:stretch>
            <a:fillRect/>
          </a:stretch>
        </p:blipFill>
        <p:spPr>
          <a:xfrm>
            <a:off x="943866" y="2118276"/>
            <a:ext cx="9563027" cy="2327927"/>
          </a:xfrm>
          <a:prstGeom prst="rect">
            <a:avLst/>
          </a:prstGeom>
        </p:spPr>
      </p:pic>
      <p:pic>
        <p:nvPicPr>
          <p:cNvPr id="17" name="object 5">
            <a:extLst>
              <a:ext uri="{FF2B5EF4-FFF2-40B4-BE49-F238E27FC236}">
                <a16:creationId xmlns:a16="http://schemas.microsoft.com/office/drawing/2014/main" id="{714C7689-D67C-82BC-1C91-E8644F29CB75}"/>
              </a:ext>
            </a:extLst>
          </p:cNvPr>
          <p:cNvPicPr/>
          <p:nvPr/>
        </p:nvPicPr>
        <p:blipFill>
          <a:blip r:embed="rId10" cstate="print"/>
          <a:stretch>
            <a:fillRect/>
          </a:stretch>
        </p:blipFill>
        <p:spPr>
          <a:xfrm>
            <a:off x="1034222" y="4570668"/>
            <a:ext cx="9399126" cy="763115"/>
          </a:xfrm>
          <a:prstGeom prst="rect">
            <a:avLst/>
          </a:prstGeom>
        </p:spPr>
      </p:pic>
      <p:pic>
        <p:nvPicPr>
          <p:cNvPr id="7" name="Picture 6" descr="A green and white logo&#10;&#10;AI-generated content may be incorrect.">
            <a:extLst>
              <a:ext uri="{FF2B5EF4-FFF2-40B4-BE49-F238E27FC236}">
                <a16:creationId xmlns:a16="http://schemas.microsoft.com/office/drawing/2014/main" id="{51749E12-CAB6-6E2A-1896-CF6FC5EB8059}"/>
              </a:ext>
            </a:extLst>
          </p:cNvPr>
          <p:cNvPicPr>
            <a:picLocks noChangeAspect="1"/>
          </p:cNvPicPr>
          <p:nvPr/>
        </p:nvPicPr>
        <p:blipFill>
          <a:blip r:embed="rId11"/>
          <a:stretch>
            <a:fillRect/>
          </a:stretch>
        </p:blipFill>
        <p:spPr>
          <a:xfrm>
            <a:off x="10207322" y="-239"/>
            <a:ext cx="1981200" cy="1962150"/>
          </a:xfrm>
          <a:prstGeom prst="rect">
            <a:avLst/>
          </a:prstGeom>
        </p:spPr>
      </p:pic>
    </p:spTree>
    <p:extLst>
      <p:ext uri="{BB962C8B-B14F-4D97-AF65-F5344CB8AC3E}">
        <p14:creationId xmlns:p14="http://schemas.microsoft.com/office/powerpoint/2010/main" val="38025812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o 1" hidden="1">
            <a:extLst>
              <a:ext uri="{FF2B5EF4-FFF2-40B4-BE49-F238E27FC236}">
                <a16:creationId xmlns:a16="http://schemas.microsoft.com/office/drawing/2014/main" id="{19B2D728-110A-434C-9EF3-41C4F57A124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3" imgW="353" imgH="353" progId="TCLayout.ActiveDocument.1">
                  <p:embed/>
                </p:oleObj>
              </mc:Choice>
              <mc:Fallback>
                <p:oleObj name="Diapositiva de think-cell" r:id="rId3" imgW="353" imgH="353" progId="TCLayout.ActiveDocument.1">
                  <p:embed/>
                  <p:pic>
                    <p:nvPicPr>
                      <p:cNvPr id="2" name="Objeto 1" hidden="1">
                        <a:extLst>
                          <a:ext uri="{FF2B5EF4-FFF2-40B4-BE49-F238E27FC236}">
                            <a16:creationId xmlns:a16="http://schemas.microsoft.com/office/drawing/2014/main" id="{19B2D728-110A-434C-9EF3-41C4F57A124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Título 1">
            <a:extLst>
              <a:ext uri="{FF2B5EF4-FFF2-40B4-BE49-F238E27FC236}">
                <a16:creationId xmlns:a16="http://schemas.microsoft.com/office/drawing/2014/main" id="{11626B29-A00A-4EC4-B849-DACF8BFCA82D}"/>
              </a:ext>
            </a:extLst>
          </p:cNvPr>
          <p:cNvSpPr txBox="1">
            <a:spLocks/>
          </p:cNvSpPr>
          <p:nvPr/>
        </p:nvSpPr>
        <p:spPr>
          <a:xfrm>
            <a:off x="332510" y="767859"/>
            <a:ext cx="9143999" cy="49800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a:solidFill>
                  <a:schemeClr val="bg2">
                    <a:lumMod val="50000"/>
                  </a:schemeClr>
                </a:solidFill>
                <a:latin typeface="Arial" panose="020B0604020202020204" pitchFamily="34" charset="0"/>
                <a:cs typeface="Arial" panose="020B0604020202020204" pitchFamily="34" charset="0"/>
              </a:rPr>
              <a:t>Competitor’s Analysis</a:t>
            </a:r>
          </a:p>
        </p:txBody>
      </p:sp>
      <p:pic>
        <p:nvPicPr>
          <p:cNvPr id="5" name="Gráfico 4">
            <a:extLst>
              <a:ext uri="{FF2B5EF4-FFF2-40B4-BE49-F238E27FC236}">
                <a16:creationId xmlns:a16="http://schemas.microsoft.com/office/drawing/2014/main" id="{490A982C-AAC7-450E-B492-875224A5DCF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0" y="1267810"/>
            <a:ext cx="6096000" cy="45719"/>
          </a:xfrm>
          <a:prstGeom prst="rect">
            <a:avLst/>
          </a:prstGeom>
        </p:spPr>
      </p:pic>
      <p:pic>
        <p:nvPicPr>
          <p:cNvPr id="31" name="Imagen 30">
            <a:extLst>
              <a:ext uri="{FF2B5EF4-FFF2-40B4-BE49-F238E27FC236}">
                <a16:creationId xmlns:a16="http://schemas.microsoft.com/office/drawing/2014/main" id="{3B70946B-4731-417A-BEBC-B062F79B7DA9}"/>
              </a:ext>
            </a:extLst>
          </p:cNvPr>
          <p:cNvPicPr>
            <a:picLocks noChangeAspect="1"/>
          </p:cNvPicPr>
          <p:nvPr/>
        </p:nvPicPr>
        <p:blipFill>
          <a:blip r:embed="rId7"/>
          <a:stretch>
            <a:fillRect/>
          </a:stretch>
        </p:blipFill>
        <p:spPr>
          <a:xfrm>
            <a:off x="9985405" y="6261264"/>
            <a:ext cx="9144" cy="371857"/>
          </a:xfrm>
          <a:prstGeom prst="rect">
            <a:avLst/>
          </a:prstGeom>
        </p:spPr>
      </p:pic>
      <p:pic>
        <p:nvPicPr>
          <p:cNvPr id="34" name="Imagen 33">
            <a:extLst>
              <a:ext uri="{FF2B5EF4-FFF2-40B4-BE49-F238E27FC236}">
                <a16:creationId xmlns:a16="http://schemas.microsoft.com/office/drawing/2014/main" id="{27ADB61F-CE0F-49F7-A791-2B9D686C5589}"/>
              </a:ext>
            </a:extLst>
          </p:cNvPr>
          <p:cNvPicPr>
            <a:picLocks noChangeAspect="1"/>
          </p:cNvPicPr>
          <p:nvPr/>
        </p:nvPicPr>
        <p:blipFill>
          <a:blip r:embed="rId8"/>
          <a:stretch>
            <a:fillRect/>
          </a:stretch>
        </p:blipFill>
        <p:spPr>
          <a:xfrm>
            <a:off x="430832" y="6196510"/>
            <a:ext cx="1031529" cy="454108"/>
          </a:xfrm>
          <a:prstGeom prst="rect">
            <a:avLst/>
          </a:prstGeom>
        </p:spPr>
      </p:pic>
      <p:sp>
        <p:nvSpPr>
          <p:cNvPr id="10" name="CuadroTexto 18">
            <a:extLst>
              <a:ext uri="{FF2B5EF4-FFF2-40B4-BE49-F238E27FC236}">
                <a16:creationId xmlns:a16="http://schemas.microsoft.com/office/drawing/2014/main" id="{2164E1B2-C519-AC3A-471F-0954AE5D33E1}"/>
              </a:ext>
            </a:extLst>
          </p:cNvPr>
          <p:cNvSpPr txBox="1"/>
          <p:nvPr/>
        </p:nvSpPr>
        <p:spPr>
          <a:xfrm>
            <a:off x="9994549" y="6294567"/>
            <a:ext cx="3643604" cy="338554"/>
          </a:xfrm>
          <a:prstGeom prst="rect">
            <a:avLst/>
          </a:prstGeom>
          <a:noFill/>
        </p:spPr>
        <p:txBody>
          <a:bodyPr wrap="square" lIns="91440" tIns="45720" rIns="91440" bIns="45720" rtlCol="0" anchor="t">
            <a:spAutoFit/>
          </a:bodyPr>
          <a:lstStyle/>
          <a:p>
            <a:r>
              <a:rPr lang="en-US" sz="800">
                <a:solidFill>
                  <a:schemeClr val="bg2">
                    <a:lumMod val="75000"/>
                  </a:schemeClr>
                </a:solidFill>
                <a:latin typeface="Arial"/>
                <a:cs typeface="Arial"/>
              </a:rPr>
              <a:t>g-accelerator@global-business-school.org</a:t>
            </a:r>
          </a:p>
          <a:p>
            <a:r>
              <a:rPr lang="en-GB" sz="800">
                <a:solidFill>
                  <a:schemeClr val="bg2">
                    <a:lumMod val="75000"/>
                  </a:schemeClr>
                </a:solidFill>
                <a:latin typeface="Arial" panose="020B0604020202020204" pitchFamily="34" charset="0"/>
                <a:cs typeface="Arial" panose="020B0604020202020204" pitchFamily="34" charset="0"/>
              </a:rPr>
              <a:t>+34 930 086 588</a:t>
            </a:r>
          </a:p>
        </p:txBody>
      </p:sp>
      <p:sp>
        <p:nvSpPr>
          <p:cNvPr id="11" name="object 5">
            <a:extLst>
              <a:ext uri="{FF2B5EF4-FFF2-40B4-BE49-F238E27FC236}">
                <a16:creationId xmlns:a16="http://schemas.microsoft.com/office/drawing/2014/main" id="{D96E7A61-B53C-E899-FE1C-EA5BDDD1F854}"/>
              </a:ext>
            </a:extLst>
          </p:cNvPr>
          <p:cNvSpPr txBox="1">
            <a:spLocks/>
          </p:cNvSpPr>
          <p:nvPr/>
        </p:nvSpPr>
        <p:spPr>
          <a:xfrm>
            <a:off x="606883" y="1675640"/>
            <a:ext cx="11013265" cy="4222310"/>
          </a:xfrm>
          <a:prstGeom prst="rect">
            <a:avLst/>
          </a:prstGeom>
        </p:spPr>
        <p:txBody>
          <a:bodyPr vert="horz" wrap="square" lIns="0" tIns="1270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50000"/>
              </a:lnSpc>
            </a:pPr>
            <a:r>
              <a:rPr lang="en-GB" sz="1800">
                <a:latin typeface="Calibri" panose="020F0502020204030204" pitchFamily="34" charset="0"/>
                <a:cs typeface="Calibri" panose="020F0502020204030204" pitchFamily="34" charset="0"/>
              </a:rPr>
              <a:t>In order to perform a competitor analysis, </a:t>
            </a:r>
            <a:r>
              <a:rPr lang="en-GB" sz="1800" b="1">
                <a:latin typeface="Calibri" panose="020F0502020204030204" pitchFamily="34" charset="0"/>
                <a:cs typeface="Calibri" panose="020F0502020204030204" pitchFamily="34" charset="0"/>
              </a:rPr>
              <a:t>you need to identity at least three competitors in your market</a:t>
            </a:r>
            <a:r>
              <a:rPr lang="en-GB" sz="1800">
                <a:latin typeface="Calibri" panose="020F0502020204030204" pitchFamily="34" charset="0"/>
                <a:cs typeface="Calibri" panose="020F0502020204030204" pitchFamily="34" charset="0"/>
              </a:rPr>
              <a:t>. For instance, if you are planning to open a restaurant, you need to focus on other 2/3 restaurants around you. It is better if they are in the same niche as you are, but other types of restaurants are competitors as well.</a:t>
            </a:r>
          </a:p>
          <a:p>
            <a:pPr algn="just">
              <a:lnSpc>
                <a:spcPct val="150000"/>
              </a:lnSpc>
            </a:pPr>
            <a:r>
              <a:rPr lang="en-GB" sz="1800">
                <a:latin typeface="Calibri" panose="020F0502020204030204" pitchFamily="34" charset="0"/>
                <a:cs typeface="Calibri" panose="020F0502020204030204" pitchFamily="34" charset="0"/>
              </a:rPr>
              <a:t>Give then yourself a grade for each category displayed in the following slide; try to do it in an honest way.</a:t>
            </a:r>
          </a:p>
          <a:p>
            <a:pPr algn="just">
              <a:lnSpc>
                <a:spcPct val="150000"/>
              </a:lnSpc>
            </a:pPr>
            <a:r>
              <a:rPr lang="en-GB" sz="1800">
                <a:latin typeface="Calibri" panose="020F0502020204030204" pitchFamily="34" charset="0"/>
                <a:cs typeface="Calibri" panose="020F0502020204030204" pitchFamily="34" charset="0"/>
              </a:rPr>
              <a:t>After that, try </a:t>
            </a:r>
            <a:r>
              <a:rPr lang="en-GB" sz="1800" b="1">
                <a:latin typeface="Calibri" panose="020F0502020204030204" pitchFamily="34" charset="0"/>
                <a:cs typeface="Calibri" panose="020F0502020204030204" pitchFamily="34" charset="0"/>
              </a:rPr>
              <a:t>to research more about your competitors and give them a grade too</a:t>
            </a:r>
            <a:r>
              <a:rPr lang="en-GB" sz="1800">
                <a:latin typeface="Calibri" panose="020F0502020204030204" pitchFamily="34" charset="0"/>
                <a:cs typeface="Calibri" panose="020F0502020204030204" pitchFamily="34" charset="0"/>
              </a:rPr>
              <a:t>.</a:t>
            </a:r>
          </a:p>
          <a:p>
            <a:pPr algn="just">
              <a:lnSpc>
                <a:spcPct val="150000"/>
              </a:lnSpc>
            </a:pPr>
            <a:r>
              <a:rPr lang="en-GB" sz="1800" b="1">
                <a:latin typeface="Calibri" panose="020F0502020204030204" pitchFamily="34" charset="0"/>
                <a:cs typeface="Calibri" panose="020F0502020204030204" pitchFamily="34" charset="0"/>
              </a:rPr>
              <a:t>In the end, the average of all the strengths and weaknesses will be displayed so that you can compare your results with your competitors</a:t>
            </a:r>
            <a:r>
              <a:rPr lang="en-GB" sz="1800">
                <a:latin typeface="Calibri" panose="020F0502020204030204" pitchFamily="34" charset="0"/>
                <a:cs typeface="Calibri" panose="020F0502020204030204" pitchFamily="34" charset="0"/>
              </a:rPr>
              <a:t>. </a:t>
            </a:r>
            <a:r>
              <a:rPr lang="en-GB" sz="1800" u="sng">
                <a:latin typeface="Calibri" panose="020F0502020204030204" pitchFamily="34" charset="0"/>
                <a:cs typeface="Calibri" panose="020F0502020204030204" pitchFamily="34" charset="0"/>
              </a:rPr>
              <a:t>Try to identify parts of the project in which you are weak compared to others and see if you can improve them in some ways</a:t>
            </a:r>
            <a:r>
              <a:rPr lang="en-GB" sz="1800">
                <a:latin typeface="Calibri" panose="020F0502020204030204" pitchFamily="34" charset="0"/>
                <a:cs typeface="Calibri" panose="020F0502020204030204" pitchFamily="34" charset="0"/>
              </a:rPr>
              <a:t>.</a:t>
            </a:r>
          </a:p>
          <a:p>
            <a:pPr marL="0" indent="0" algn="just">
              <a:lnSpc>
                <a:spcPct val="150000"/>
              </a:lnSpc>
              <a:buNone/>
            </a:pPr>
            <a:endParaRPr lang="en-GB" sz="1800" b="1">
              <a:solidFill>
                <a:srgbClr val="FF0000"/>
              </a:solidFill>
              <a:latin typeface="Calibri" panose="020F0502020204030204" pitchFamily="34" charset="0"/>
              <a:cs typeface="Calibri" panose="020F0502020204030204" pitchFamily="34" charset="0"/>
            </a:endParaRPr>
          </a:p>
        </p:txBody>
      </p:sp>
      <p:pic>
        <p:nvPicPr>
          <p:cNvPr id="7" name="Picture 6" descr="A green and white logo&#10;&#10;AI-generated content may be incorrect.">
            <a:extLst>
              <a:ext uri="{FF2B5EF4-FFF2-40B4-BE49-F238E27FC236}">
                <a16:creationId xmlns:a16="http://schemas.microsoft.com/office/drawing/2014/main" id="{CEBB6D3D-42E4-3008-A040-C6567B420329}"/>
              </a:ext>
            </a:extLst>
          </p:cNvPr>
          <p:cNvPicPr>
            <a:picLocks noChangeAspect="1"/>
          </p:cNvPicPr>
          <p:nvPr/>
        </p:nvPicPr>
        <p:blipFill>
          <a:blip r:embed="rId9"/>
          <a:stretch>
            <a:fillRect/>
          </a:stretch>
        </p:blipFill>
        <p:spPr>
          <a:xfrm>
            <a:off x="10207322" y="-239"/>
            <a:ext cx="1981200" cy="1962150"/>
          </a:xfrm>
          <a:prstGeom prst="rect">
            <a:avLst/>
          </a:prstGeom>
        </p:spPr>
      </p:pic>
    </p:spTree>
    <p:extLst>
      <p:ext uri="{BB962C8B-B14F-4D97-AF65-F5344CB8AC3E}">
        <p14:creationId xmlns:p14="http://schemas.microsoft.com/office/powerpoint/2010/main" val="13886392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o 1" hidden="1">
            <a:extLst>
              <a:ext uri="{FF2B5EF4-FFF2-40B4-BE49-F238E27FC236}">
                <a16:creationId xmlns:a16="http://schemas.microsoft.com/office/drawing/2014/main" id="{19B2D728-110A-434C-9EF3-41C4F57A124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3" imgW="353" imgH="353" progId="TCLayout.ActiveDocument.1">
                  <p:embed/>
                </p:oleObj>
              </mc:Choice>
              <mc:Fallback>
                <p:oleObj name="Diapositiva de think-cell" r:id="rId3" imgW="353" imgH="353" progId="TCLayout.ActiveDocument.1">
                  <p:embed/>
                  <p:pic>
                    <p:nvPicPr>
                      <p:cNvPr id="2" name="Objeto 1" hidden="1">
                        <a:extLst>
                          <a:ext uri="{FF2B5EF4-FFF2-40B4-BE49-F238E27FC236}">
                            <a16:creationId xmlns:a16="http://schemas.microsoft.com/office/drawing/2014/main" id="{19B2D728-110A-434C-9EF3-41C4F57A124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Título 1">
            <a:extLst>
              <a:ext uri="{FF2B5EF4-FFF2-40B4-BE49-F238E27FC236}">
                <a16:creationId xmlns:a16="http://schemas.microsoft.com/office/drawing/2014/main" id="{11626B29-A00A-4EC4-B849-DACF8BFCA82D}"/>
              </a:ext>
            </a:extLst>
          </p:cNvPr>
          <p:cNvSpPr txBox="1">
            <a:spLocks/>
          </p:cNvSpPr>
          <p:nvPr/>
        </p:nvSpPr>
        <p:spPr>
          <a:xfrm>
            <a:off x="332510" y="767859"/>
            <a:ext cx="9143999" cy="49800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a:solidFill>
                  <a:schemeClr val="bg2">
                    <a:lumMod val="50000"/>
                  </a:schemeClr>
                </a:solidFill>
                <a:latin typeface="Arial" panose="020B0604020202020204" pitchFamily="34" charset="0"/>
                <a:cs typeface="Arial" panose="020B0604020202020204" pitchFamily="34" charset="0"/>
              </a:rPr>
              <a:t>Competitor’s Analysis</a:t>
            </a:r>
          </a:p>
        </p:txBody>
      </p:sp>
      <p:pic>
        <p:nvPicPr>
          <p:cNvPr id="5" name="Gráfico 4">
            <a:extLst>
              <a:ext uri="{FF2B5EF4-FFF2-40B4-BE49-F238E27FC236}">
                <a16:creationId xmlns:a16="http://schemas.microsoft.com/office/drawing/2014/main" id="{490A982C-AAC7-450E-B492-875224A5DCF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0" y="1267810"/>
            <a:ext cx="6096000" cy="45719"/>
          </a:xfrm>
          <a:prstGeom prst="rect">
            <a:avLst/>
          </a:prstGeom>
        </p:spPr>
      </p:pic>
      <p:pic>
        <p:nvPicPr>
          <p:cNvPr id="31" name="Imagen 30">
            <a:extLst>
              <a:ext uri="{FF2B5EF4-FFF2-40B4-BE49-F238E27FC236}">
                <a16:creationId xmlns:a16="http://schemas.microsoft.com/office/drawing/2014/main" id="{3B70946B-4731-417A-BEBC-B062F79B7DA9}"/>
              </a:ext>
            </a:extLst>
          </p:cNvPr>
          <p:cNvPicPr>
            <a:picLocks noChangeAspect="1"/>
          </p:cNvPicPr>
          <p:nvPr/>
        </p:nvPicPr>
        <p:blipFill>
          <a:blip r:embed="rId7"/>
          <a:stretch>
            <a:fillRect/>
          </a:stretch>
        </p:blipFill>
        <p:spPr>
          <a:xfrm>
            <a:off x="9985405" y="6261264"/>
            <a:ext cx="9144" cy="371857"/>
          </a:xfrm>
          <a:prstGeom prst="rect">
            <a:avLst/>
          </a:prstGeom>
        </p:spPr>
      </p:pic>
      <p:pic>
        <p:nvPicPr>
          <p:cNvPr id="34" name="Imagen 33">
            <a:extLst>
              <a:ext uri="{FF2B5EF4-FFF2-40B4-BE49-F238E27FC236}">
                <a16:creationId xmlns:a16="http://schemas.microsoft.com/office/drawing/2014/main" id="{27ADB61F-CE0F-49F7-A791-2B9D686C5589}"/>
              </a:ext>
            </a:extLst>
          </p:cNvPr>
          <p:cNvPicPr>
            <a:picLocks noChangeAspect="1"/>
          </p:cNvPicPr>
          <p:nvPr/>
        </p:nvPicPr>
        <p:blipFill>
          <a:blip r:embed="rId8"/>
          <a:stretch>
            <a:fillRect/>
          </a:stretch>
        </p:blipFill>
        <p:spPr>
          <a:xfrm>
            <a:off x="430832" y="6196510"/>
            <a:ext cx="1031529" cy="454108"/>
          </a:xfrm>
          <a:prstGeom prst="rect">
            <a:avLst/>
          </a:prstGeom>
        </p:spPr>
      </p:pic>
      <p:sp>
        <p:nvSpPr>
          <p:cNvPr id="10" name="CuadroTexto 18">
            <a:extLst>
              <a:ext uri="{FF2B5EF4-FFF2-40B4-BE49-F238E27FC236}">
                <a16:creationId xmlns:a16="http://schemas.microsoft.com/office/drawing/2014/main" id="{2164E1B2-C519-AC3A-471F-0954AE5D33E1}"/>
              </a:ext>
            </a:extLst>
          </p:cNvPr>
          <p:cNvSpPr txBox="1"/>
          <p:nvPr/>
        </p:nvSpPr>
        <p:spPr>
          <a:xfrm>
            <a:off x="9994549" y="6294567"/>
            <a:ext cx="3643604" cy="338554"/>
          </a:xfrm>
          <a:prstGeom prst="rect">
            <a:avLst/>
          </a:prstGeom>
          <a:noFill/>
        </p:spPr>
        <p:txBody>
          <a:bodyPr wrap="square" lIns="91440" tIns="45720" rIns="91440" bIns="45720" rtlCol="0" anchor="t">
            <a:spAutoFit/>
          </a:bodyPr>
          <a:lstStyle/>
          <a:p>
            <a:r>
              <a:rPr lang="en-US" sz="800">
                <a:solidFill>
                  <a:schemeClr val="bg2">
                    <a:lumMod val="75000"/>
                  </a:schemeClr>
                </a:solidFill>
                <a:latin typeface="Arial"/>
                <a:cs typeface="Arial"/>
              </a:rPr>
              <a:t>g-accelerator@global-business-school.org</a:t>
            </a:r>
          </a:p>
          <a:p>
            <a:r>
              <a:rPr lang="en-GB" sz="800">
                <a:solidFill>
                  <a:schemeClr val="bg2">
                    <a:lumMod val="75000"/>
                  </a:schemeClr>
                </a:solidFill>
                <a:latin typeface="Arial" panose="020B0604020202020204" pitchFamily="34" charset="0"/>
                <a:cs typeface="Arial" panose="020B0604020202020204" pitchFamily="34" charset="0"/>
              </a:rPr>
              <a:t>+34 930 086 588</a:t>
            </a:r>
          </a:p>
        </p:txBody>
      </p:sp>
      <p:pic>
        <p:nvPicPr>
          <p:cNvPr id="12" name="Picture 11">
            <a:extLst>
              <a:ext uri="{FF2B5EF4-FFF2-40B4-BE49-F238E27FC236}">
                <a16:creationId xmlns:a16="http://schemas.microsoft.com/office/drawing/2014/main" id="{DD080C81-F88C-58A1-A94C-7F96195FAEA7}"/>
              </a:ext>
            </a:extLst>
          </p:cNvPr>
          <p:cNvPicPr>
            <a:picLocks noChangeAspect="1"/>
          </p:cNvPicPr>
          <p:nvPr/>
        </p:nvPicPr>
        <p:blipFill>
          <a:blip r:embed="rId9"/>
          <a:stretch>
            <a:fillRect/>
          </a:stretch>
        </p:blipFill>
        <p:spPr>
          <a:xfrm>
            <a:off x="1818670" y="1419524"/>
            <a:ext cx="7818625" cy="4575659"/>
          </a:xfrm>
          <a:prstGeom prst="rect">
            <a:avLst/>
          </a:prstGeom>
        </p:spPr>
      </p:pic>
      <p:pic>
        <p:nvPicPr>
          <p:cNvPr id="7" name="Picture 6" descr="A green and white logo&#10;&#10;AI-generated content may be incorrect.">
            <a:extLst>
              <a:ext uri="{FF2B5EF4-FFF2-40B4-BE49-F238E27FC236}">
                <a16:creationId xmlns:a16="http://schemas.microsoft.com/office/drawing/2014/main" id="{2B20ADE7-9BA3-1A9E-A5F6-8B9E64CA863B}"/>
              </a:ext>
            </a:extLst>
          </p:cNvPr>
          <p:cNvPicPr>
            <a:picLocks noChangeAspect="1"/>
          </p:cNvPicPr>
          <p:nvPr/>
        </p:nvPicPr>
        <p:blipFill>
          <a:blip r:embed="rId10"/>
          <a:stretch>
            <a:fillRect/>
          </a:stretch>
        </p:blipFill>
        <p:spPr>
          <a:xfrm>
            <a:off x="10207322" y="-239"/>
            <a:ext cx="1981200" cy="1962150"/>
          </a:xfrm>
          <a:prstGeom prst="rect">
            <a:avLst/>
          </a:prstGeom>
        </p:spPr>
      </p:pic>
    </p:spTree>
    <p:extLst>
      <p:ext uri="{BB962C8B-B14F-4D97-AF65-F5344CB8AC3E}">
        <p14:creationId xmlns:p14="http://schemas.microsoft.com/office/powerpoint/2010/main" val="17929219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o 1" hidden="1">
            <a:extLst>
              <a:ext uri="{FF2B5EF4-FFF2-40B4-BE49-F238E27FC236}">
                <a16:creationId xmlns:a16="http://schemas.microsoft.com/office/drawing/2014/main" id="{19B2D728-110A-434C-9EF3-41C4F57A124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3" imgW="353" imgH="353" progId="TCLayout.ActiveDocument.1">
                  <p:embed/>
                </p:oleObj>
              </mc:Choice>
              <mc:Fallback>
                <p:oleObj name="Diapositiva de think-cell" r:id="rId3" imgW="353" imgH="353" progId="TCLayout.ActiveDocument.1">
                  <p:embed/>
                  <p:pic>
                    <p:nvPicPr>
                      <p:cNvPr id="2" name="Objeto 1" hidden="1">
                        <a:extLst>
                          <a:ext uri="{FF2B5EF4-FFF2-40B4-BE49-F238E27FC236}">
                            <a16:creationId xmlns:a16="http://schemas.microsoft.com/office/drawing/2014/main" id="{19B2D728-110A-434C-9EF3-41C4F57A124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Título 1">
            <a:extLst>
              <a:ext uri="{FF2B5EF4-FFF2-40B4-BE49-F238E27FC236}">
                <a16:creationId xmlns:a16="http://schemas.microsoft.com/office/drawing/2014/main" id="{11626B29-A00A-4EC4-B849-DACF8BFCA82D}"/>
              </a:ext>
            </a:extLst>
          </p:cNvPr>
          <p:cNvSpPr txBox="1">
            <a:spLocks/>
          </p:cNvSpPr>
          <p:nvPr/>
        </p:nvSpPr>
        <p:spPr>
          <a:xfrm>
            <a:off x="332510" y="767859"/>
            <a:ext cx="9143999" cy="49800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a:solidFill>
                  <a:schemeClr val="bg2">
                    <a:lumMod val="50000"/>
                  </a:schemeClr>
                </a:solidFill>
                <a:latin typeface="Arial" panose="020B0604020202020204" pitchFamily="34" charset="0"/>
                <a:cs typeface="Arial" panose="020B0604020202020204" pitchFamily="34" charset="0"/>
              </a:rPr>
              <a:t>EXERCISE</a:t>
            </a:r>
          </a:p>
        </p:txBody>
      </p:sp>
      <p:pic>
        <p:nvPicPr>
          <p:cNvPr id="5" name="Gráfico 4">
            <a:extLst>
              <a:ext uri="{FF2B5EF4-FFF2-40B4-BE49-F238E27FC236}">
                <a16:creationId xmlns:a16="http://schemas.microsoft.com/office/drawing/2014/main" id="{490A982C-AAC7-450E-B492-875224A5DCF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0" y="1267810"/>
            <a:ext cx="6096000" cy="45719"/>
          </a:xfrm>
          <a:prstGeom prst="rect">
            <a:avLst/>
          </a:prstGeom>
        </p:spPr>
      </p:pic>
      <p:pic>
        <p:nvPicPr>
          <p:cNvPr id="31" name="Imagen 30">
            <a:extLst>
              <a:ext uri="{FF2B5EF4-FFF2-40B4-BE49-F238E27FC236}">
                <a16:creationId xmlns:a16="http://schemas.microsoft.com/office/drawing/2014/main" id="{3B70946B-4731-417A-BEBC-B062F79B7DA9}"/>
              </a:ext>
            </a:extLst>
          </p:cNvPr>
          <p:cNvPicPr>
            <a:picLocks noChangeAspect="1"/>
          </p:cNvPicPr>
          <p:nvPr/>
        </p:nvPicPr>
        <p:blipFill>
          <a:blip r:embed="rId7"/>
          <a:stretch>
            <a:fillRect/>
          </a:stretch>
        </p:blipFill>
        <p:spPr>
          <a:xfrm>
            <a:off x="9985405" y="6261264"/>
            <a:ext cx="9144" cy="371857"/>
          </a:xfrm>
          <a:prstGeom prst="rect">
            <a:avLst/>
          </a:prstGeom>
        </p:spPr>
      </p:pic>
      <p:pic>
        <p:nvPicPr>
          <p:cNvPr id="34" name="Imagen 33">
            <a:extLst>
              <a:ext uri="{FF2B5EF4-FFF2-40B4-BE49-F238E27FC236}">
                <a16:creationId xmlns:a16="http://schemas.microsoft.com/office/drawing/2014/main" id="{27ADB61F-CE0F-49F7-A791-2B9D686C5589}"/>
              </a:ext>
            </a:extLst>
          </p:cNvPr>
          <p:cNvPicPr>
            <a:picLocks noChangeAspect="1"/>
          </p:cNvPicPr>
          <p:nvPr/>
        </p:nvPicPr>
        <p:blipFill>
          <a:blip r:embed="rId8"/>
          <a:stretch>
            <a:fillRect/>
          </a:stretch>
        </p:blipFill>
        <p:spPr>
          <a:xfrm>
            <a:off x="430832" y="6196510"/>
            <a:ext cx="1031529" cy="454108"/>
          </a:xfrm>
          <a:prstGeom prst="rect">
            <a:avLst/>
          </a:prstGeom>
        </p:spPr>
      </p:pic>
      <p:sp>
        <p:nvSpPr>
          <p:cNvPr id="10" name="CuadroTexto 18">
            <a:extLst>
              <a:ext uri="{FF2B5EF4-FFF2-40B4-BE49-F238E27FC236}">
                <a16:creationId xmlns:a16="http://schemas.microsoft.com/office/drawing/2014/main" id="{2164E1B2-C519-AC3A-471F-0954AE5D33E1}"/>
              </a:ext>
            </a:extLst>
          </p:cNvPr>
          <p:cNvSpPr txBox="1"/>
          <p:nvPr/>
        </p:nvSpPr>
        <p:spPr>
          <a:xfrm>
            <a:off x="9994549" y="6294567"/>
            <a:ext cx="3643604" cy="338554"/>
          </a:xfrm>
          <a:prstGeom prst="rect">
            <a:avLst/>
          </a:prstGeom>
          <a:noFill/>
        </p:spPr>
        <p:txBody>
          <a:bodyPr wrap="square" lIns="91440" tIns="45720" rIns="91440" bIns="45720" rtlCol="0" anchor="t">
            <a:spAutoFit/>
          </a:bodyPr>
          <a:lstStyle/>
          <a:p>
            <a:r>
              <a:rPr lang="en-US" sz="800">
                <a:solidFill>
                  <a:schemeClr val="bg2">
                    <a:lumMod val="75000"/>
                  </a:schemeClr>
                </a:solidFill>
                <a:latin typeface="Arial"/>
                <a:cs typeface="Arial"/>
              </a:rPr>
              <a:t>g-accelerator@global-business-school.org</a:t>
            </a:r>
          </a:p>
          <a:p>
            <a:r>
              <a:rPr lang="en-GB" sz="800">
                <a:solidFill>
                  <a:schemeClr val="bg2">
                    <a:lumMod val="75000"/>
                  </a:schemeClr>
                </a:solidFill>
                <a:latin typeface="Arial" panose="020B0604020202020204" pitchFamily="34" charset="0"/>
                <a:cs typeface="Arial" panose="020B0604020202020204" pitchFamily="34" charset="0"/>
              </a:rPr>
              <a:t>+34 930 086 588</a:t>
            </a:r>
          </a:p>
        </p:txBody>
      </p:sp>
      <p:sp>
        <p:nvSpPr>
          <p:cNvPr id="11" name="Marcador de contenido 2">
            <a:extLst>
              <a:ext uri="{FF2B5EF4-FFF2-40B4-BE49-F238E27FC236}">
                <a16:creationId xmlns:a16="http://schemas.microsoft.com/office/drawing/2014/main" id="{A4CBB286-CE94-F2E2-2ECB-EBA043B8ABDA}"/>
              </a:ext>
            </a:extLst>
          </p:cNvPr>
          <p:cNvSpPr txBox="1">
            <a:spLocks/>
          </p:cNvSpPr>
          <p:nvPr/>
        </p:nvSpPr>
        <p:spPr>
          <a:xfrm>
            <a:off x="817419" y="1722121"/>
            <a:ext cx="10289492" cy="4393040"/>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800" b="1" dirty="0">
                <a:latin typeface="Arial" panose="020B0604020202020204" pitchFamily="34" charset="0"/>
                <a:cs typeface="Arial" panose="020B0604020202020204" pitchFamily="34" charset="0"/>
              </a:rPr>
              <a:t>Do the competitors analysis and define your pricing strategy according to the analysis.</a:t>
            </a:r>
          </a:p>
          <a:p>
            <a:pPr marL="0" indent="0">
              <a:buNone/>
            </a:pPr>
            <a:endParaRPr lang="en-US" sz="1800" b="1" dirty="0">
              <a:latin typeface="Arial" panose="020B0604020202020204" pitchFamily="34" charset="0"/>
              <a:cs typeface="Arial" panose="020B0604020202020204" pitchFamily="34" charset="0"/>
            </a:endParaRPr>
          </a:p>
          <a:p>
            <a:pPr marL="0" indent="0">
              <a:buNone/>
            </a:pPr>
            <a:r>
              <a:rPr lang="en-GB" sz="1800" dirty="0">
                <a:latin typeface="Arial" panose="020B0604020202020204" pitchFamily="34" charset="0"/>
                <a:cs typeface="Arial" panose="020B0604020202020204" pitchFamily="34" charset="0"/>
              </a:rPr>
              <a:t>	</a:t>
            </a:r>
          </a:p>
          <a:p>
            <a:pPr marL="0" indent="0">
              <a:buNone/>
            </a:pPr>
            <a:r>
              <a:rPr lang="en-GB" sz="1800" dirty="0">
                <a:latin typeface="Arial" panose="020B0604020202020204" pitchFamily="34" charset="0"/>
                <a:cs typeface="Arial" panose="020B0604020202020204" pitchFamily="34" charset="0"/>
              </a:rPr>
              <a:t>	</a:t>
            </a:r>
            <a:r>
              <a:rPr lang="en-GB" sz="2800" dirty="0">
                <a:latin typeface="Arial" panose="020B0604020202020204" pitchFamily="34" charset="0"/>
                <a:cs typeface="Arial" panose="020B0604020202020204" pitchFamily="34" charset="0"/>
              </a:rPr>
              <a:t>*</a:t>
            </a:r>
            <a:r>
              <a:rPr lang="en-GB" sz="1800" b="1" dirty="0">
                <a:latin typeface="Arial" panose="020B0604020202020204" pitchFamily="34" charset="0"/>
                <a:cs typeface="Arial" panose="020B0604020202020204" pitchFamily="34" charset="0"/>
              </a:rPr>
              <a:t>Use Excel in Moodle Ocean Blue or Competitors Analysis</a:t>
            </a:r>
          </a:p>
          <a:p>
            <a:pPr marL="0" indent="0">
              <a:buNone/>
            </a:pPr>
            <a:endParaRPr lang="en-GB" sz="1400" dirty="0">
              <a:latin typeface="Arial" panose="020B0604020202020204" pitchFamily="34" charset="0"/>
              <a:cs typeface="Arial" panose="020B0604020202020204" pitchFamily="34" charset="0"/>
            </a:endParaRPr>
          </a:p>
        </p:txBody>
      </p:sp>
      <p:pic>
        <p:nvPicPr>
          <p:cNvPr id="7" name="Picture 6" descr="A green and white logo&#10;&#10;AI-generated content may be incorrect.">
            <a:extLst>
              <a:ext uri="{FF2B5EF4-FFF2-40B4-BE49-F238E27FC236}">
                <a16:creationId xmlns:a16="http://schemas.microsoft.com/office/drawing/2014/main" id="{CB9E0ABB-880B-133B-73E1-E119E45BDC9E}"/>
              </a:ext>
            </a:extLst>
          </p:cNvPr>
          <p:cNvPicPr>
            <a:picLocks noChangeAspect="1"/>
          </p:cNvPicPr>
          <p:nvPr/>
        </p:nvPicPr>
        <p:blipFill>
          <a:blip r:embed="rId9"/>
          <a:stretch>
            <a:fillRect/>
          </a:stretch>
        </p:blipFill>
        <p:spPr>
          <a:xfrm>
            <a:off x="10207322" y="-239"/>
            <a:ext cx="1981200" cy="1962150"/>
          </a:xfrm>
          <a:prstGeom prst="rect">
            <a:avLst/>
          </a:prstGeom>
        </p:spPr>
      </p:pic>
    </p:spTree>
    <p:extLst>
      <p:ext uri="{BB962C8B-B14F-4D97-AF65-F5344CB8AC3E}">
        <p14:creationId xmlns:p14="http://schemas.microsoft.com/office/powerpoint/2010/main" val="1714491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o 1" hidden="1">
            <a:extLst>
              <a:ext uri="{FF2B5EF4-FFF2-40B4-BE49-F238E27FC236}">
                <a16:creationId xmlns:a16="http://schemas.microsoft.com/office/drawing/2014/main" id="{19B2D728-110A-434C-9EF3-41C4F57A124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3" imgW="353" imgH="353" progId="TCLayout.ActiveDocument.1">
                  <p:embed/>
                </p:oleObj>
              </mc:Choice>
              <mc:Fallback>
                <p:oleObj name="Diapositiva de think-cell" r:id="rId3" imgW="353" imgH="353" progId="TCLayout.ActiveDocument.1">
                  <p:embed/>
                  <p:pic>
                    <p:nvPicPr>
                      <p:cNvPr id="2" name="Objeto 1" hidden="1">
                        <a:extLst>
                          <a:ext uri="{FF2B5EF4-FFF2-40B4-BE49-F238E27FC236}">
                            <a16:creationId xmlns:a16="http://schemas.microsoft.com/office/drawing/2014/main" id="{19B2D728-110A-434C-9EF3-41C4F57A124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Título 1">
            <a:extLst>
              <a:ext uri="{FF2B5EF4-FFF2-40B4-BE49-F238E27FC236}">
                <a16:creationId xmlns:a16="http://schemas.microsoft.com/office/drawing/2014/main" id="{11626B29-A00A-4EC4-B849-DACF8BFCA82D}"/>
              </a:ext>
            </a:extLst>
          </p:cNvPr>
          <p:cNvSpPr txBox="1">
            <a:spLocks/>
          </p:cNvSpPr>
          <p:nvPr/>
        </p:nvSpPr>
        <p:spPr>
          <a:xfrm>
            <a:off x="332510" y="767859"/>
            <a:ext cx="9143999" cy="49800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a:solidFill>
                  <a:schemeClr val="bg2">
                    <a:lumMod val="50000"/>
                  </a:schemeClr>
                </a:solidFill>
                <a:latin typeface="Arial" panose="020B0604020202020204" pitchFamily="34" charset="0"/>
                <a:cs typeface="Arial" panose="020B0604020202020204" pitchFamily="34" charset="0"/>
              </a:rPr>
              <a:t>Incomes/Revenue Streams</a:t>
            </a:r>
          </a:p>
        </p:txBody>
      </p:sp>
      <p:pic>
        <p:nvPicPr>
          <p:cNvPr id="5" name="Gráfico 4">
            <a:extLst>
              <a:ext uri="{FF2B5EF4-FFF2-40B4-BE49-F238E27FC236}">
                <a16:creationId xmlns:a16="http://schemas.microsoft.com/office/drawing/2014/main" id="{490A982C-AAC7-450E-B492-875224A5DCF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0" y="1267810"/>
            <a:ext cx="6096000" cy="45719"/>
          </a:xfrm>
          <a:prstGeom prst="rect">
            <a:avLst/>
          </a:prstGeom>
        </p:spPr>
      </p:pic>
      <p:pic>
        <p:nvPicPr>
          <p:cNvPr id="31" name="Imagen 30">
            <a:extLst>
              <a:ext uri="{FF2B5EF4-FFF2-40B4-BE49-F238E27FC236}">
                <a16:creationId xmlns:a16="http://schemas.microsoft.com/office/drawing/2014/main" id="{3B70946B-4731-417A-BEBC-B062F79B7DA9}"/>
              </a:ext>
            </a:extLst>
          </p:cNvPr>
          <p:cNvPicPr>
            <a:picLocks noChangeAspect="1"/>
          </p:cNvPicPr>
          <p:nvPr/>
        </p:nvPicPr>
        <p:blipFill>
          <a:blip r:embed="rId7"/>
          <a:stretch>
            <a:fillRect/>
          </a:stretch>
        </p:blipFill>
        <p:spPr>
          <a:xfrm>
            <a:off x="9985405" y="6261264"/>
            <a:ext cx="9144" cy="371857"/>
          </a:xfrm>
          <a:prstGeom prst="rect">
            <a:avLst/>
          </a:prstGeom>
        </p:spPr>
      </p:pic>
      <p:pic>
        <p:nvPicPr>
          <p:cNvPr id="34" name="Imagen 33">
            <a:extLst>
              <a:ext uri="{FF2B5EF4-FFF2-40B4-BE49-F238E27FC236}">
                <a16:creationId xmlns:a16="http://schemas.microsoft.com/office/drawing/2014/main" id="{27ADB61F-CE0F-49F7-A791-2B9D686C5589}"/>
              </a:ext>
            </a:extLst>
          </p:cNvPr>
          <p:cNvPicPr>
            <a:picLocks noChangeAspect="1"/>
          </p:cNvPicPr>
          <p:nvPr/>
        </p:nvPicPr>
        <p:blipFill>
          <a:blip r:embed="rId8"/>
          <a:stretch>
            <a:fillRect/>
          </a:stretch>
        </p:blipFill>
        <p:spPr>
          <a:xfrm>
            <a:off x="430832" y="6196510"/>
            <a:ext cx="1031529" cy="454108"/>
          </a:xfrm>
          <a:prstGeom prst="rect">
            <a:avLst/>
          </a:prstGeom>
        </p:spPr>
      </p:pic>
      <p:sp>
        <p:nvSpPr>
          <p:cNvPr id="10" name="CuadroTexto 18">
            <a:extLst>
              <a:ext uri="{FF2B5EF4-FFF2-40B4-BE49-F238E27FC236}">
                <a16:creationId xmlns:a16="http://schemas.microsoft.com/office/drawing/2014/main" id="{2164E1B2-C519-AC3A-471F-0954AE5D33E1}"/>
              </a:ext>
            </a:extLst>
          </p:cNvPr>
          <p:cNvSpPr txBox="1"/>
          <p:nvPr/>
        </p:nvSpPr>
        <p:spPr>
          <a:xfrm>
            <a:off x="9994549" y="6294567"/>
            <a:ext cx="3643604" cy="338554"/>
          </a:xfrm>
          <a:prstGeom prst="rect">
            <a:avLst/>
          </a:prstGeom>
          <a:noFill/>
        </p:spPr>
        <p:txBody>
          <a:bodyPr wrap="square" lIns="91440" tIns="45720" rIns="91440" bIns="45720" rtlCol="0" anchor="t">
            <a:spAutoFit/>
          </a:bodyPr>
          <a:lstStyle/>
          <a:p>
            <a:r>
              <a:rPr lang="en-US" sz="800">
                <a:solidFill>
                  <a:schemeClr val="bg2">
                    <a:lumMod val="75000"/>
                  </a:schemeClr>
                </a:solidFill>
                <a:latin typeface="Arial"/>
                <a:cs typeface="Arial"/>
              </a:rPr>
              <a:t>g-accelerator@global-business-school.org</a:t>
            </a:r>
          </a:p>
          <a:p>
            <a:r>
              <a:rPr lang="en-GB" sz="800">
                <a:solidFill>
                  <a:schemeClr val="bg2">
                    <a:lumMod val="75000"/>
                  </a:schemeClr>
                </a:solidFill>
                <a:latin typeface="Arial" panose="020B0604020202020204" pitchFamily="34" charset="0"/>
                <a:cs typeface="Arial" panose="020B0604020202020204" pitchFamily="34" charset="0"/>
              </a:rPr>
              <a:t>+34 930 086 588</a:t>
            </a:r>
          </a:p>
        </p:txBody>
      </p:sp>
      <p:sp>
        <p:nvSpPr>
          <p:cNvPr id="11" name="object 5">
            <a:extLst>
              <a:ext uri="{FF2B5EF4-FFF2-40B4-BE49-F238E27FC236}">
                <a16:creationId xmlns:a16="http://schemas.microsoft.com/office/drawing/2014/main" id="{D96E7A61-B53C-E899-FE1C-EA5BDDD1F854}"/>
              </a:ext>
            </a:extLst>
          </p:cNvPr>
          <p:cNvSpPr txBox="1">
            <a:spLocks/>
          </p:cNvSpPr>
          <p:nvPr/>
        </p:nvSpPr>
        <p:spPr>
          <a:xfrm>
            <a:off x="606883" y="1675640"/>
            <a:ext cx="11013265" cy="4991366"/>
          </a:xfrm>
          <a:prstGeom prst="rect">
            <a:avLst/>
          </a:prstGeom>
        </p:spPr>
        <p:txBody>
          <a:bodyPr vert="horz" wrap="square" lIns="0" tIns="1270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buNone/>
            </a:pPr>
            <a:r>
              <a:rPr lang="en-GB" sz="1600" dirty="0">
                <a:latin typeface="Calibri" panose="020F0502020204030204" pitchFamily="34" charset="0"/>
                <a:cs typeface="Calibri" panose="020F0502020204030204" pitchFamily="34" charset="0"/>
              </a:rPr>
              <a:t>STARTING WITH:</a:t>
            </a:r>
          </a:p>
          <a:p>
            <a:pPr algn="just">
              <a:lnSpc>
                <a:spcPct val="150000"/>
              </a:lnSpc>
            </a:pPr>
            <a:r>
              <a:rPr lang="en-GB" sz="1600" b="1" dirty="0">
                <a:latin typeface="Calibri" panose="020F0502020204030204" pitchFamily="34" charset="0"/>
                <a:cs typeface="Calibri" panose="020F0502020204030204" pitchFamily="34" charset="0"/>
              </a:rPr>
              <a:t>WHICH ONE IS YOUR MARKET? </a:t>
            </a:r>
          </a:p>
          <a:p>
            <a:pPr algn="just">
              <a:lnSpc>
                <a:spcPct val="150000"/>
              </a:lnSpc>
            </a:pPr>
            <a:r>
              <a:rPr lang="en-GB" sz="1600" b="1" dirty="0">
                <a:latin typeface="Calibri" panose="020F0502020204030204" pitchFamily="34" charset="0"/>
                <a:cs typeface="Calibri" panose="020F0502020204030204" pitchFamily="34" charset="0"/>
              </a:rPr>
              <a:t>TRY TO QUANTIFY YOUR CUSTOMER SEGMENTS:</a:t>
            </a:r>
          </a:p>
          <a:p>
            <a:pPr marL="0" lvl="1" indent="0" algn="just">
              <a:lnSpc>
                <a:spcPct val="150000"/>
              </a:lnSpc>
              <a:buNone/>
            </a:pPr>
            <a:r>
              <a:rPr lang="en-GB" sz="1600" dirty="0">
                <a:latin typeface="Calibri" panose="020F0502020204030204" pitchFamily="34" charset="0"/>
                <a:cs typeface="Calibri" panose="020F0502020204030204" pitchFamily="34" charset="0"/>
              </a:rPr>
              <a:t>In order to research what is the size of a specific market and its evolution overtime, as well as obtain other important figures regarding the demographics of your customers, some of the most important Statistic websites are listed here:</a:t>
            </a:r>
            <a:endParaRPr lang="es-ES" sz="1600" dirty="0">
              <a:latin typeface="Calibri" panose="020F0502020204030204" pitchFamily="34" charset="0"/>
              <a:cs typeface="Calibri" panose="020F0502020204030204" pitchFamily="34" charset="0"/>
            </a:endParaRPr>
          </a:p>
          <a:p>
            <a:pPr lvl="1" algn="just">
              <a:lnSpc>
                <a:spcPct val="150000"/>
              </a:lnSpc>
              <a:buFontTx/>
              <a:buChar char="-"/>
            </a:pPr>
            <a:r>
              <a:rPr lang="es-ES" sz="1600" dirty="0">
                <a:latin typeface="Calibri" panose="020F0502020204030204" pitchFamily="34" charset="0"/>
                <a:cs typeface="Calibri" panose="020F0502020204030204" pitchFamily="34" charset="0"/>
              </a:rPr>
              <a:t>STATISTA </a:t>
            </a:r>
            <a:r>
              <a:rPr lang="es-ES" sz="1600" dirty="0">
                <a:latin typeface="Calibri" panose="020F0502020204030204" pitchFamily="34" charset="0"/>
                <a:cs typeface="Calibri" panose="020F0502020204030204" pitchFamily="34" charset="0"/>
                <a:hlinkClick r:id="rId9"/>
              </a:rPr>
              <a:t>https://www.statista.com/</a:t>
            </a:r>
            <a:r>
              <a:rPr lang="es-ES" sz="1600" dirty="0">
                <a:latin typeface="Calibri" panose="020F0502020204030204" pitchFamily="34" charset="0"/>
                <a:cs typeface="Calibri" panose="020F0502020204030204" pitchFamily="34" charset="0"/>
              </a:rPr>
              <a:t> </a:t>
            </a:r>
          </a:p>
          <a:p>
            <a:pPr lvl="1" algn="just">
              <a:lnSpc>
                <a:spcPct val="150000"/>
              </a:lnSpc>
              <a:buFontTx/>
              <a:buChar char="-"/>
            </a:pPr>
            <a:r>
              <a:rPr lang="es-ES" sz="1600" dirty="0">
                <a:latin typeface="Calibri" panose="020F0502020204030204" pitchFamily="34" charset="0"/>
                <a:cs typeface="Calibri" panose="020F0502020204030204" pitchFamily="34" charset="0"/>
              </a:rPr>
              <a:t>EUROSTAT </a:t>
            </a:r>
            <a:r>
              <a:rPr lang="es-ES" sz="1600" dirty="0">
                <a:latin typeface="Calibri" panose="020F0502020204030204" pitchFamily="34" charset="0"/>
                <a:cs typeface="Calibri" panose="020F0502020204030204" pitchFamily="34" charset="0"/>
                <a:hlinkClick r:id="rId10"/>
              </a:rPr>
              <a:t>https://ec.europa.eu/eurostat/home</a:t>
            </a:r>
            <a:endParaRPr lang="es-ES" sz="1600" dirty="0">
              <a:latin typeface="Calibri" panose="020F0502020204030204" pitchFamily="34" charset="0"/>
              <a:cs typeface="Calibri" panose="020F0502020204030204" pitchFamily="34" charset="0"/>
            </a:endParaRPr>
          </a:p>
          <a:p>
            <a:pPr lvl="1" algn="just">
              <a:lnSpc>
                <a:spcPct val="150000"/>
              </a:lnSpc>
              <a:buFontTx/>
              <a:buChar char="-"/>
            </a:pPr>
            <a:r>
              <a:rPr lang="es-ES" sz="1600" dirty="0">
                <a:latin typeface="Calibri" panose="020F0502020204030204" pitchFamily="34" charset="0"/>
                <a:cs typeface="Calibri" panose="020F0502020204030204" pitchFamily="34" charset="0"/>
              </a:rPr>
              <a:t>WTO </a:t>
            </a:r>
            <a:r>
              <a:rPr lang="ca-ES" sz="1600" dirty="0">
                <a:hlinkClick r:id="rId11"/>
              </a:rPr>
              <a:t>WTO </a:t>
            </a:r>
            <a:r>
              <a:rPr lang="ca-ES" sz="1600" dirty="0" err="1">
                <a:hlinkClick r:id="rId11"/>
              </a:rPr>
              <a:t>Stats</a:t>
            </a:r>
            <a:endParaRPr lang="es-ES" sz="1600" dirty="0">
              <a:latin typeface="Calibri" panose="020F0502020204030204" pitchFamily="34" charset="0"/>
              <a:cs typeface="Calibri" panose="020F0502020204030204" pitchFamily="34" charset="0"/>
            </a:endParaRPr>
          </a:p>
          <a:p>
            <a:pPr lvl="1" algn="just">
              <a:lnSpc>
                <a:spcPct val="150000"/>
              </a:lnSpc>
              <a:buFontTx/>
              <a:buChar char="-"/>
            </a:pPr>
            <a:r>
              <a:rPr lang="es-ES" sz="1600" dirty="0">
                <a:latin typeface="Calibri" panose="020F0502020204030204" pitchFamily="34" charset="0"/>
                <a:cs typeface="Calibri" panose="020F0502020204030204" pitchFamily="34" charset="0"/>
              </a:rPr>
              <a:t>IMF </a:t>
            </a:r>
            <a:r>
              <a:rPr lang="es-ES" sz="1600" dirty="0">
                <a:latin typeface="Calibri" panose="020F0502020204030204" pitchFamily="34" charset="0"/>
                <a:cs typeface="Calibri" panose="020F0502020204030204" pitchFamily="34" charset="0"/>
                <a:hlinkClick r:id="rId12"/>
              </a:rPr>
              <a:t>https://www.imf.org/en/Data</a:t>
            </a:r>
            <a:endParaRPr lang="es-ES" sz="1600" dirty="0">
              <a:latin typeface="Calibri" panose="020F0502020204030204" pitchFamily="34" charset="0"/>
              <a:cs typeface="Calibri" panose="020F0502020204030204" pitchFamily="34" charset="0"/>
            </a:endParaRPr>
          </a:p>
          <a:p>
            <a:pPr lvl="1" algn="just">
              <a:lnSpc>
                <a:spcPct val="150000"/>
              </a:lnSpc>
              <a:buFontTx/>
              <a:buChar char="-"/>
            </a:pPr>
            <a:r>
              <a:rPr lang="es-ES" sz="1600" dirty="0">
                <a:latin typeface="Calibri" panose="020F0502020204030204" pitchFamily="34" charset="0"/>
                <a:cs typeface="Calibri" panose="020F0502020204030204" pitchFamily="34" charset="0"/>
              </a:rPr>
              <a:t>OECD </a:t>
            </a:r>
            <a:r>
              <a:rPr lang="es-ES" sz="1600" dirty="0">
                <a:latin typeface="Calibri" panose="020F0502020204030204" pitchFamily="34" charset="0"/>
                <a:cs typeface="Calibri" panose="020F0502020204030204" pitchFamily="34" charset="0"/>
                <a:hlinkClick r:id="rId13"/>
              </a:rPr>
              <a:t>https://stats.oecd.org/</a:t>
            </a:r>
            <a:r>
              <a:rPr lang="es-ES" sz="1600" dirty="0">
                <a:latin typeface="Calibri" panose="020F0502020204030204" pitchFamily="34" charset="0"/>
                <a:cs typeface="Calibri" panose="020F0502020204030204" pitchFamily="34" charset="0"/>
              </a:rPr>
              <a:t>  </a:t>
            </a:r>
          </a:p>
          <a:p>
            <a:pPr marL="0" indent="0" algn="just">
              <a:lnSpc>
                <a:spcPct val="150000"/>
              </a:lnSpc>
              <a:buNone/>
            </a:pPr>
            <a:endParaRPr lang="en-GB" sz="1600" dirty="0">
              <a:latin typeface="Calibri" panose="020F0502020204030204" pitchFamily="34" charset="0"/>
              <a:cs typeface="Calibri" panose="020F0502020204030204" pitchFamily="34" charset="0"/>
            </a:endParaRPr>
          </a:p>
        </p:txBody>
      </p:sp>
      <p:pic>
        <p:nvPicPr>
          <p:cNvPr id="7" name="Picture 6" descr="A green and white logo&#10;&#10;AI-generated content may be incorrect.">
            <a:extLst>
              <a:ext uri="{FF2B5EF4-FFF2-40B4-BE49-F238E27FC236}">
                <a16:creationId xmlns:a16="http://schemas.microsoft.com/office/drawing/2014/main" id="{F5E3E41D-E461-BF70-828C-8E310B7E9E93}"/>
              </a:ext>
            </a:extLst>
          </p:cNvPr>
          <p:cNvPicPr>
            <a:picLocks noChangeAspect="1"/>
          </p:cNvPicPr>
          <p:nvPr/>
        </p:nvPicPr>
        <p:blipFill>
          <a:blip r:embed="rId14"/>
          <a:stretch>
            <a:fillRect/>
          </a:stretch>
        </p:blipFill>
        <p:spPr>
          <a:xfrm>
            <a:off x="10207322" y="-239"/>
            <a:ext cx="1981200" cy="1962150"/>
          </a:xfrm>
          <a:prstGeom prst="rect">
            <a:avLst/>
          </a:prstGeom>
        </p:spPr>
      </p:pic>
    </p:spTree>
    <p:extLst>
      <p:ext uri="{BB962C8B-B14F-4D97-AF65-F5344CB8AC3E}">
        <p14:creationId xmlns:p14="http://schemas.microsoft.com/office/powerpoint/2010/main" val="8017371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1C42B6-1068-F6ED-D6CD-AF7D4868618A}"/>
            </a:ext>
          </a:extLst>
        </p:cNvPr>
        <p:cNvGrpSpPr/>
        <p:nvPr/>
      </p:nvGrpSpPr>
      <p:grpSpPr>
        <a:xfrm>
          <a:off x="0" y="0"/>
          <a:ext cx="0" cy="0"/>
          <a:chOff x="0" y="0"/>
          <a:chExt cx="0" cy="0"/>
        </a:xfrm>
      </p:grpSpPr>
      <p:graphicFrame>
        <p:nvGraphicFramePr>
          <p:cNvPr id="2" name="Objeto 1" hidden="1">
            <a:extLst>
              <a:ext uri="{FF2B5EF4-FFF2-40B4-BE49-F238E27FC236}">
                <a16:creationId xmlns:a16="http://schemas.microsoft.com/office/drawing/2014/main" id="{65A925AB-6407-0AF6-9711-5E1889F4924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3" imgW="353" imgH="353" progId="TCLayout.ActiveDocument.1">
                  <p:embed/>
                </p:oleObj>
              </mc:Choice>
              <mc:Fallback>
                <p:oleObj name="Diapositiva de think-cell" r:id="rId3" imgW="353" imgH="353" progId="TCLayout.ActiveDocument.1">
                  <p:embed/>
                  <p:pic>
                    <p:nvPicPr>
                      <p:cNvPr id="2" name="Objeto 1" hidden="1">
                        <a:extLst>
                          <a:ext uri="{FF2B5EF4-FFF2-40B4-BE49-F238E27FC236}">
                            <a16:creationId xmlns:a16="http://schemas.microsoft.com/office/drawing/2014/main" id="{65A925AB-6407-0AF6-9711-5E1889F4924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Título 1">
            <a:extLst>
              <a:ext uri="{FF2B5EF4-FFF2-40B4-BE49-F238E27FC236}">
                <a16:creationId xmlns:a16="http://schemas.microsoft.com/office/drawing/2014/main" id="{E8B56171-4D52-8E27-B6BA-22353925E518}"/>
              </a:ext>
            </a:extLst>
          </p:cNvPr>
          <p:cNvSpPr txBox="1">
            <a:spLocks/>
          </p:cNvSpPr>
          <p:nvPr/>
        </p:nvSpPr>
        <p:spPr>
          <a:xfrm>
            <a:off x="332510" y="767859"/>
            <a:ext cx="9143999" cy="49800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a:solidFill>
                  <a:schemeClr val="bg2">
                    <a:lumMod val="50000"/>
                  </a:schemeClr>
                </a:solidFill>
                <a:latin typeface="Arial" panose="020B0604020202020204" pitchFamily="34" charset="0"/>
                <a:cs typeface="Arial" panose="020B0604020202020204" pitchFamily="34" charset="0"/>
              </a:rPr>
              <a:t>Incomes/Revenue Streams</a:t>
            </a:r>
          </a:p>
        </p:txBody>
      </p:sp>
      <p:pic>
        <p:nvPicPr>
          <p:cNvPr id="5" name="Gráfico 4">
            <a:extLst>
              <a:ext uri="{FF2B5EF4-FFF2-40B4-BE49-F238E27FC236}">
                <a16:creationId xmlns:a16="http://schemas.microsoft.com/office/drawing/2014/main" id="{F2F9AF4F-D5B0-4B44-B758-7D58E0A4849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0" y="1267810"/>
            <a:ext cx="6096000" cy="45719"/>
          </a:xfrm>
          <a:prstGeom prst="rect">
            <a:avLst/>
          </a:prstGeom>
        </p:spPr>
      </p:pic>
      <p:pic>
        <p:nvPicPr>
          <p:cNvPr id="31" name="Imagen 30">
            <a:extLst>
              <a:ext uri="{FF2B5EF4-FFF2-40B4-BE49-F238E27FC236}">
                <a16:creationId xmlns:a16="http://schemas.microsoft.com/office/drawing/2014/main" id="{AB57885E-B82B-4E33-8E89-6FEAE611E11C}"/>
              </a:ext>
            </a:extLst>
          </p:cNvPr>
          <p:cNvPicPr>
            <a:picLocks noChangeAspect="1"/>
          </p:cNvPicPr>
          <p:nvPr/>
        </p:nvPicPr>
        <p:blipFill>
          <a:blip r:embed="rId7"/>
          <a:stretch>
            <a:fillRect/>
          </a:stretch>
        </p:blipFill>
        <p:spPr>
          <a:xfrm>
            <a:off x="9985405" y="6261264"/>
            <a:ext cx="9144" cy="371857"/>
          </a:xfrm>
          <a:prstGeom prst="rect">
            <a:avLst/>
          </a:prstGeom>
        </p:spPr>
      </p:pic>
      <p:pic>
        <p:nvPicPr>
          <p:cNvPr id="34" name="Imagen 33">
            <a:extLst>
              <a:ext uri="{FF2B5EF4-FFF2-40B4-BE49-F238E27FC236}">
                <a16:creationId xmlns:a16="http://schemas.microsoft.com/office/drawing/2014/main" id="{12164A75-33DD-D9AE-2843-56DC5EB26060}"/>
              </a:ext>
            </a:extLst>
          </p:cNvPr>
          <p:cNvPicPr>
            <a:picLocks noChangeAspect="1"/>
          </p:cNvPicPr>
          <p:nvPr/>
        </p:nvPicPr>
        <p:blipFill>
          <a:blip r:embed="rId8"/>
          <a:stretch>
            <a:fillRect/>
          </a:stretch>
        </p:blipFill>
        <p:spPr>
          <a:xfrm>
            <a:off x="430832" y="6196510"/>
            <a:ext cx="1031529" cy="454108"/>
          </a:xfrm>
          <a:prstGeom prst="rect">
            <a:avLst/>
          </a:prstGeom>
        </p:spPr>
      </p:pic>
      <p:sp>
        <p:nvSpPr>
          <p:cNvPr id="10" name="CuadroTexto 18">
            <a:extLst>
              <a:ext uri="{FF2B5EF4-FFF2-40B4-BE49-F238E27FC236}">
                <a16:creationId xmlns:a16="http://schemas.microsoft.com/office/drawing/2014/main" id="{16697089-DDA2-8000-FE7C-FBD838066D52}"/>
              </a:ext>
            </a:extLst>
          </p:cNvPr>
          <p:cNvSpPr txBox="1"/>
          <p:nvPr/>
        </p:nvSpPr>
        <p:spPr>
          <a:xfrm>
            <a:off x="9994549" y="6294567"/>
            <a:ext cx="3643604" cy="338554"/>
          </a:xfrm>
          <a:prstGeom prst="rect">
            <a:avLst/>
          </a:prstGeom>
          <a:noFill/>
        </p:spPr>
        <p:txBody>
          <a:bodyPr wrap="square" lIns="91440" tIns="45720" rIns="91440" bIns="45720" rtlCol="0" anchor="t">
            <a:spAutoFit/>
          </a:bodyPr>
          <a:lstStyle/>
          <a:p>
            <a:r>
              <a:rPr lang="en-US" sz="800">
                <a:solidFill>
                  <a:schemeClr val="bg2">
                    <a:lumMod val="75000"/>
                  </a:schemeClr>
                </a:solidFill>
                <a:latin typeface="Arial"/>
                <a:cs typeface="Arial"/>
              </a:rPr>
              <a:t>g-accelerator@global-business-school.org</a:t>
            </a:r>
          </a:p>
          <a:p>
            <a:r>
              <a:rPr lang="en-GB" sz="800">
                <a:solidFill>
                  <a:schemeClr val="bg2">
                    <a:lumMod val="75000"/>
                  </a:schemeClr>
                </a:solidFill>
                <a:latin typeface="Arial" panose="020B0604020202020204" pitchFamily="34" charset="0"/>
                <a:cs typeface="Arial" panose="020B0604020202020204" pitchFamily="34" charset="0"/>
              </a:rPr>
              <a:t>+34 930 086 588</a:t>
            </a:r>
          </a:p>
        </p:txBody>
      </p:sp>
      <p:sp>
        <p:nvSpPr>
          <p:cNvPr id="11" name="object 5">
            <a:extLst>
              <a:ext uri="{FF2B5EF4-FFF2-40B4-BE49-F238E27FC236}">
                <a16:creationId xmlns:a16="http://schemas.microsoft.com/office/drawing/2014/main" id="{FB6B42B8-98A3-C5FA-0436-E0ADCCF04F3A}"/>
              </a:ext>
            </a:extLst>
          </p:cNvPr>
          <p:cNvSpPr txBox="1">
            <a:spLocks/>
          </p:cNvSpPr>
          <p:nvPr/>
        </p:nvSpPr>
        <p:spPr>
          <a:xfrm>
            <a:off x="606883" y="1675640"/>
            <a:ext cx="11013265" cy="343940"/>
          </a:xfrm>
          <a:prstGeom prst="rect">
            <a:avLst/>
          </a:prstGeom>
        </p:spPr>
        <p:txBody>
          <a:bodyPr vert="horz" wrap="square" lIns="0" tIns="1270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buNone/>
            </a:pPr>
            <a:r>
              <a:rPr lang="en-GB" sz="1600" dirty="0">
                <a:latin typeface="Calibri" panose="020F0502020204030204" pitchFamily="34" charset="0"/>
                <a:cs typeface="Calibri" panose="020F0502020204030204" pitchFamily="34" charset="0"/>
              </a:rPr>
              <a:t>USE GBSB / GBSB GLOBAL LIBRARY</a:t>
            </a:r>
          </a:p>
        </p:txBody>
      </p:sp>
      <p:pic>
        <p:nvPicPr>
          <p:cNvPr id="7" name="Picture 6" descr="A green and white logo&#10;&#10;AI-generated content may be incorrect.">
            <a:extLst>
              <a:ext uri="{FF2B5EF4-FFF2-40B4-BE49-F238E27FC236}">
                <a16:creationId xmlns:a16="http://schemas.microsoft.com/office/drawing/2014/main" id="{F5177E3C-2504-79B6-DA4A-B84EF701345A}"/>
              </a:ext>
            </a:extLst>
          </p:cNvPr>
          <p:cNvPicPr>
            <a:picLocks noChangeAspect="1"/>
          </p:cNvPicPr>
          <p:nvPr/>
        </p:nvPicPr>
        <p:blipFill>
          <a:blip r:embed="rId9"/>
          <a:stretch>
            <a:fillRect/>
          </a:stretch>
        </p:blipFill>
        <p:spPr>
          <a:xfrm>
            <a:off x="10207322" y="-239"/>
            <a:ext cx="1981200" cy="1962150"/>
          </a:xfrm>
          <a:prstGeom prst="rect">
            <a:avLst/>
          </a:prstGeom>
        </p:spPr>
      </p:pic>
    </p:spTree>
    <p:extLst>
      <p:ext uri="{BB962C8B-B14F-4D97-AF65-F5344CB8AC3E}">
        <p14:creationId xmlns:p14="http://schemas.microsoft.com/office/powerpoint/2010/main" val="22740473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o 1" hidden="1">
            <a:extLst>
              <a:ext uri="{FF2B5EF4-FFF2-40B4-BE49-F238E27FC236}">
                <a16:creationId xmlns:a16="http://schemas.microsoft.com/office/drawing/2014/main" id="{19B2D728-110A-434C-9EF3-41C4F57A124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3" imgW="353" imgH="353" progId="TCLayout.ActiveDocument.1">
                  <p:embed/>
                </p:oleObj>
              </mc:Choice>
              <mc:Fallback>
                <p:oleObj name="Diapositiva de think-cell" r:id="rId3" imgW="353" imgH="353" progId="TCLayout.ActiveDocument.1">
                  <p:embed/>
                  <p:pic>
                    <p:nvPicPr>
                      <p:cNvPr id="2" name="Objeto 1" hidden="1">
                        <a:extLst>
                          <a:ext uri="{FF2B5EF4-FFF2-40B4-BE49-F238E27FC236}">
                            <a16:creationId xmlns:a16="http://schemas.microsoft.com/office/drawing/2014/main" id="{19B2D728-110A-434C-9EF3-41C4F57A124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Título 1">
            <a:extLst>
              <a:ext uri="{FF2B5EF4-FFF2-40B4-BE49-F238E27FC236}">
                <a16:creationId xmlns:a16="http://schemas.microsoft.com/office/drawing/2014/main" id="{11626B29-A00A-4EC4-B849-DACF8BFCA82D}"/>
              </a:ext>
            </a:extLst>
          </p:cNvPr>
          <p:cNvSpPr txBox="1">
            <a:spLocks/>
          </p:cNvSpPr>
          <p:nvPr/>
        </p:nvSpPr>
        <p:spPr>
          <a:xfrm>
            <a:off x="332510" y="767859"/>
            <a:ext cx="9143999" cy="49800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a:solidFill>
                  <a:schemeClr val="bg2">
                    <a:lumMod val="50000"/>
                  </a:schemeClr>
                </a:solidFill>
                <a:latin typeface="Arial" panose="020B0604020202020204" pitchFamily="34" charset="0"/>
                <a:cs typeface="Arial" panose="020B0604020202020204" pitchFamily="34" charset="0"/>
              </a:rPr>
              <a:t>Calculate your TAM, SAM, SOM</a:t>
            </a:r>
          </a:p>
        </p:txBody>
      </p:sp>
      <p:pic>
        <p:nvPicPr>
          <p:cNvPr id="5" name="Gráfico 4">
            <a:extLst>
              <a:ext uri="{FF2B5EF4-FFF2-40B4-BE49-F238E27FC236}">
                <a16:creationId xmlns:a16="http://schemas.microsoft.com/office/drawing/2014/main" id="{490A982C-AAC7-450E-B492-875224A5DCF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0" y="1267810"/>
            <a:ext cx="6096000" cy="45719"/>
          </a:xfrm>
          <a:prstGeom prst="rect">
            <a:avLst/>
          </a:prstGeom>
        </p:spPr>
      </p:pic>
      <p:pic>
        <p:nvPicPr>
          <p:cNvPr id="31" name="Imagen 30">
            <a:extLst>
              <a:ext uri="{FF2B5EF4-FFF2-40B4-BE49-F238E27FC236}">
                <a16:creationId xmlns:a16="http://schemas.microsoft.com/office/drawing/2014/main" id="{3B70946B-4731-417A-BEBC-B062F79B7DA9}"/>
              </a:ext>
            </a:extLst>
          </p:cNvPr>
          <p:cNvPicPr>
            <a:picLocks noChangeAspect="1"/>
          </p:cNvPicPr>
          <p:nvPr/>
        </p:nvPicPr>
        <p:blipFill>
          <a:blip r:embed="rId7"/>
          <a:stretch>
            <a:fillRect/>
          </a:stretch>
        </p:blipFill>
        <p:spPr>
          <a:xfrm>
            <a:off x="9985405" y="6261264"/>
            <a:ext cx="9144" cy="371857"/>
          </a:xfrm>
          <a:prstGeom prst="rect">
            <a:avLst/>
          </a:prstGeom>
        </p:spPr>
      </p:pic>
      <p:pic>
        <p:nvPicPr>
          <p:cNvPr id="34" name="Imagen 33">
            <a:extLst>
              <a:ext uri="{FF2B5EF4-FFF2-40B4-BE49-F238E27FC236}">
                <a16:creationId xmlns:a16="http://schemas.microsoft.com/office/drawing/2014/main" id="{27ADB61F-CE0F-49F7-A791-2B9D686C5589}"/>
              </a:ext>
            </a:extLst>
          </p:cNvPr>
          <p:cNvPicPr>
            <a:picLocks noChangeAspect="1"/>
          </p:cNvPicPr>
          <p:nvPr/>
        </p:nvPicPr>
        <p:blipFill>
          <a:blip r:embed="rId8"/>
          <a:stretch>
            <a:fillRect/>
          </a:stretch>
        </p:blipFill>
        <p:spPr>
          <a:xfrm>
            <a:off x="430832" y="6196510"/>
            <a:ext cx="1031529" cy="454108"/>
          </a:xfrm>
          <a:prstGeom prst="rect">
            <a:avLst/>
          </a:prstGeom>
        </p:spPr>
      </p:pic>
      <p:sp>
        <p:nvSpPr>
          <p:cNvPr id="10" name="CuadroTexto 18">
            <a:extLst>
              <a:ext uri="{FF2B5EF4-FFF2-40B4-BE49-F238E27FC236}">
                <a16:creationId xmlns:a16="http://schemas.microsoft.com/office/drawing/2014/main" id="{2164E1B2-C519-AC3A-471F-0954AE5D33E1}"/>
              </a:ext>
            </a:extLst>
          </p:cNvPr>
          <p:cNvSpPr txBox="1"/>
          <p:nvPr/>
        </p:nvSpPr>
        <p:spPr>
          <a:xfrm>
            <a:off x="9994549" y="6294567"/>
            <a:ext cx="3643604" cy="338554"/>
          </a:xfrm>
          <a:prstGeom prst="rect">
            <a:avLst/>
          </a:prstGeom>
          <a:noFill/>
        </p:spPr>
        <p:txBody>
          <a:bodyPr wrap="square" lIns="91440" tIns="45720" rIns="91440" bIns="45720" rtlCol="0" anchor="t">
            <a:spAutoFit/>
          </a:bodyPr>
          <a:lstStyle/>
          <a:p>
            <a:r>
              <a:rPr lang="en-US" sz="800">
                <a:solidFill>
                  <a:schemeClr val="bg2">
                    <a:lumMod val="75000"/>
                  </a:schemeClr>
                </a:solidFill>
                <a:latin typeface="Arial"/>
                <a:cs typeface="Arial"/>
              </a:rPr>
              <a:t>g-accelerator@global-business-school.org</a:t>
            </a:r>
          </a:p>
          <a:p>
            <a:r>
              <a:rPr lang="en-GB" sz="800">
                <a:solidFill>
                  <a:schemeClr val="bg2">
                    <a:lumMod val="75000"/>
                  </a:schemeClr>
                </a:solidFill>
                <a:latin typeface="Arial" panose="020B0604020202020204" pitchFamily="34" charset="0"/>
                <a:cs typeface="Arial" panose="020B0604020202020204" pitchFamily="34" charset="0"/>
              </a:rPr>
              <a:t>+34 930 086 588</a:t>
            </a:r>
          </a:p>
        </p:txBody>
      </p:sp>
      <p:pic>
        <p:nvPicPr>
          <p:cNvPr id="12" name="Picture 2" descr="http://3.bp.blogspot.com/-3J4wOittWx8/U5HU9HZIt7I/AAAAAAAAAHE/xWBh3fc6wts/s1600/Tam+Sam+Som+Market+Evaluations+-+Easily+Explained.jpg">
            <a:extLst>
              <a:ext uri="{FF2B5EF4-FFF2-40B4-BE49-F238E27FC236}">
                <a16:creationId xmlns:a16="http://schemas.microsoft.com/office/drawing/2014/main" id="{324B3FD8-86AE-A6C3-4D4B-F755112EE6D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48000" y="1722659"/>
            <a:ext cx="5622828" cy="421712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green and white logo&#10;&#10;AI-generated content may be incorrect.">
            <a:extLst>
              <a:ext uri="{FF2B5EF4-FFF2-40B4-BE49-F238E27FC236}">
                <a16:creationId xmlns:a16="http://schemas.microsoft.com/office/drawing/2014/main" id="{3794C97F-E872-C4BC-EAB6-A58834091BBC}"/>
              </a:ext>
            </a:extLst>
          </p:cNvPr>
          <p:cNvPicPr>
            <a:picLocks noChangeAspect="1"/>
          </p:cNvPicPr>
          <p:nvPr/>
        </p:nvPicPr>
        <p:blipFill>
          <a:blip r:embed="rId10"/>
          <a:stretch>
            <a:fillRect/>
          </a:stretch>
        </p:blipFill>
        <p:spPr>
          <a:xfrm>
            <a:off x="10207322" y="-239"/>
            <a:ext cx="1981200" cy="1962150"/>
          </a:xfrm>
          <a:prstGeom prst="rect">
            <a:avLst/>
          </a:prstGeom>
        </p:spPr>
      </p:pic>
    </p:spTree>
    <p:extLst>
      <p:ext uri="{BB962C8B-B14F-4D97-AF65-F5344CB8AC3E}">
        <p14:creationId xmlns:p14="http://schemas.microsoft.com/office/powerpoint/2010/main" val="29487201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o 1" hidden="1">
            <a:extLst>
              <a:ext uri="{FF2B5EF4-FFF2-40B4-BE49-F238E27FC236}">
                <a16:creationId xmlns:a16="http://schemas.microsoft.com/office/drawing/2014/main" id="{19B2D728-110A-434C-9EF3-41C4F57A124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3" imgW="353" imgH="353" progId="TCLayout.ActiveDocument.1">
                  <p:embed/>
                </p:oleObj>
              </mc:Choice>
              <mc:Fallback>
                <p:oleObj name="Diapositiva de think-cell" r:id="rId3" imgW="353" imgH="353" progId="TCLayout.ActiveDocument.1">
                  <p:embed/>
                  <p:pic>
                    <p:nvPicPr>
                      <p:cNvPr id="2" name="Objeto 1" hidden="1">
                        <a:extLst>
                          <a:ext uri="{FF2B5EF4-FFF2-40B4-BE49-F238E27FC236}">
                            <a16:creationId xmlns:a16="http://schemas.microsoft.com/office/drawing/2014/main" id="{19B2D728-110A-434C-9EF3-41C4F57A124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Título 1">
            <a:extLst>
              <a:ext uri="{FF2B5EF4-FFF2-40B4-BE49-F238E27FC236}">
                <a16:creationId xmlns:a16="http://schemas.microsoft.com/office/drawing/2014/main" id="{11626B29-A00A-4EC4-B849-DACF8BFCA82D}"/>
              </a:ext>
            </a:extLst>
          </p:cNvPr>
          <p:cNvSpPr txBox="1">
            <a:spLocks/>
          </p:cNvSpPr>
          <p:nvPr/>
        </p:nvSpPr>
        <p:spPr>
          <a:xfrm>
            <a:off x="332510" y="767859"/>
            <a:ext cx="9143999" cy="49800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a:solidFill>
                  <a:schemeClr val="bg2">
                    <a:lumMod val="50000"/>
                  </a:schemeClr>
                </a:solidFill>
                <a:latin typeface="Arial" panose="020B0604020202020204" pitchFamily="34" charset="0"/>
                <a:cs typeface="Arial" panose="020B0604020202020204" pitchFamily="34" charset="0"/>
              </a:rPr>
              <a:t>Calculate your TAM, SAM, SOM</a:t>
            </a:r>
          </a:p>
        </p:txBody>
      </p:sp>
      <p:pic>
        <p:nvPicPr>
          <p:cNvPr id="5" name="Gráfico 4">
            <a:extLst>
              <a:ext uri="{FF2B5EF4-FFF2-40B4-BE49-F238E27FC236}">
                <a16:creationId xmlns:a16="http://schemas.microsoft.com/office/drawing/2014/main" id="{490A982C-AAC7-450E-B492-875224A5DCF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0" y="1267810"/>
            <a:ext cx="6096000" cy="45719"/>
          </a:xfrm>
          <a:prstGeom prst="rect">
            <a:avLst/>
          </a:prstGeom>
        </p:spPr>
      </p:pic>
      <p:pic>
        <p:nvPicPr>
          <p:cNvPr id="31" name="Imagen 30">
            <a:extLst>
              <a:ext uri="{FF2B5EF4-FFF2-40B4-BE49-F238E27FC236}">
                <a16:creationId xmlns:a16="http://schemas.microsoft.com/office/drawing/2014/main" id="{3B70946B-4731-417A-BEBC-B062F79B7DA9}"/>
              </a:ext>
            </a:extLst>
          </p:cNvPr>
          <p:cNvPicPr>
            <a:picLocks noChangeAspect="1"/>
          </p:cNvPicPr>
          <p:nvPr/>
        </p:nvPicPr>
        <p:blipFill>
          <a:blip r:embed="rId7"/>
          <a:stretch>
            <a:fillRect/>
          </a:stretch>
        </p:blipFill>
        <p:spPr>
          <a:xfrm>
            <a:off x="9985405" y="6261264"/>
            <a:ext cx="9144" cy="371857"/>
          </a:xfrm>
          <a:prstGeom prst="rect">
            <a:avLst/>
          </a:prstGeom>
        </p:spPr>
      </p:pic>
      <p:pic>
        <p:nvPicPr>
          <p:cNvPr id="34" name="Imagen 33">
            <a:extLst>
              <a:ext uri="{FF2B5EF4-FFF2-40B4-BE49-F238E27FC236}">
                <a16:creationId xmlns:a16="http://schemas.microsoft.com/office/drawing/2014/main" id="{27ADB61F-CE0F-49F7-A791-2B9D686C5589}"/>
              </a:ext>
            </a:extLst>
          </p:cNvPr>
          <p:cNvPicPr>
            <a:picLocks noChangeAspect="1"/>
          </p:cNvPicPr>
          <p:nvPr/>
        </p:nvPicPr>
        <p:blipFill>
          <a:blip r:embed="rId8"/>
          <a:stretch>
            <a:fillRect/>
          </a:stretch>
        </p:blipFill>
        <p:spPr>
          <a:xfrm>
            <a:off x="430832" y="6196510"/>
            <a:ext cx="1031529" cy="454108"/>
          </a:xfrm>
          <a:prstGeom prst="rect">
            <a:avLst/>
          </a:prstGeom>
        </p:spPr>
      </p:pic>
      <p:sp>
        <p:nvSpPr>
          <p:cNvPr id="10" name="CuadroTexto 18">
            <a:extLst>
              <a:ext uri="{FF2B5EF4-FFF2-40B4-BE49-F238E27FC236}">
                <a16:creationId xmlns:a16="http://schemas.microsoft.com/office/drawing/2014/main" id="{2164E1B2-C519-AC3A-471F-0954AE5D33E1}"/>
              </a:ext>
            </a:extLst>
          </p:cNvPr>
          <p:cNvSpPr txBox="1"/>
          <p:nvPr/>
        </p:nvSpPr>
        <p:spPr>
          <a:xfrm>
            <a:off x="9994549" y="6294567"/>
            <a:ext cx="3643604" cy="338554"/>
          </a:xfrm>
          <a:prstGeom prst="rect">
            <a:avLst/>
          </a:prstGeom>
          <a:noFill/>
        </p:spPr>
        <p:txBody>
          <a:bodyPr wrap="square" lIns="91440" tIns="45720" rIns="91440" bIns="45720" rtlCol="0" anchor="t">
            <a:spAutoFit/>
          </a:bodyPr>
          <a:lstStyle/>
          <a:p>
            <a:r>
              <a:rPr lang="en-US" sz="800">
                <a:solidFill>
                  <a:schemeClr val="bg2">
                    <a:lumMod val="75000"/>
                  </a:schemeClr>
                </a:solidFill>
                <a:latin typeface="Arial"/>
                <a:cs typeface="Arial"/>
              </a:rPr>
              <a:t>g-accelerator@global-business-school.org</a:t>
            </a:r>
          </a:p>
          <a:p>
            <a:r>
              <a:rPr lang="en-GB" sz="800">
                <a:solidFill>
                  <a:schemeClr val="bg2">
                    <a:lumMod val="75000"/>
                  </a:schemeClr>
                </a:solidFill>
                <a:latin typeface="Arial" panose="020B0604020202020204" pitchFamily="34" charset="0"/>
                <a:cs typeface="Arial" panose="020B0604020202020204" pitchFamily="34" charset="0"/>
              </a:rPr>
              <a:t>+34 930 086 588</a:t>
            </a:r>
          </a:p>
        </p:txBody>
      </p:sp>
      <p:pic>
        <p:nvPicPr>
          <p:cNvPr id="11" name="Picture 2" descr="Resultado de imagen de TAM, SAM,SOM">
            <a:extLst>
              <a:ext uri="{FF2B5EF4-FFF2-40B4-BE49-F238E27FC236}">
                <a16:creationId xmlns:a16="http://schemas.microsoft.com/office/drawing/2014/main" id="{A9EF337B-231E-62ED-E3DA-3CE27CF86DD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48000" y="1482358"/>
            <a:ext cx="5984371" cy="420420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green and white logo&#10;&#10;AI-generated content may be incorrect.">
            <a:extLst>
              <a:ext uri="{FF2B5EF4-FFF2-40B4-BE49-F238E27FC236}">
                <a16:creationId xmlns:a16="http://schemas.microsoft.com/office/drawing/2014/main" id="{A1087DB8-835A-3EFE-9136-DAE0C6AE9DF9}"/>
              </a:ext>
            </a:extLst>
          </p:cNvPr>
          <p:cNvPicPr>
            <a:picLocks noChangeAspect="1"/>
          </p:cNvPicPr>
          <p:nvPr/>
        </p:nvPicPr>
        <p:blipFill>
          <a:blip r:embed="rId10"/>
          <a:stretch>
            <a:fillRect/>
          </a:stretch>
        </p:blipFill>
        <p:spPr>
          <a:xfrm>
            <a:off x="10207322" y="-239"/>
            <a:ext cx="1981200" cy="1962150"/>
          </a:xfrm>
          <a:prstGeom prst="rect">
            <a:avLst/>
          </a:prstGeom>
        </p:spPr>
      </p:pic>
    </p:spTree>
    <p:extLst>
      <p:ext uri="{BB962C8B-B14F-4D97-AF65-F5344CB8AC3E}">
        <p14:creationId xmlns:p14="http://schemas.microsoft.com/office/powerpoint/2010/main" val="4937561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o 1" hidden="1">
            <a:extLst>
              <a:ext uri="{FF2B5EF4-FFF2-40B4-BE49-F238E27FC236}">
                <a16:creationId xmlns:a16="http://schemas.microsoft.com/office/drawing/2014/main" id="{19B2D728-110A-434C-9EF3-41C4F57A124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3" imgW="353" imgH="353" progId="TCLayout.ActiveDocument.1">
                  <p:embed/>
                </p:oleObj>
              </mc:Choice>
              <mc:Fallback>
                <p:oleObj name="Diapositiva de think-cell" r:id="rId3" imgW="353" imgH="353" progId="TCLayout.ActiveDocument.1">
                  <p:embed/>
                  <p:pic>
                    <p:nvPicPr>
                      <p:cNvPr id="2" name="Objeto 1" hidden="1">
                        <a:extLst>
                          <a:ext uri="{FF2B5EF4-FFF2-40B4-BE49-F238E27FC236}">
                            <a16:creationId xmlns:a16="http://schemas.microsoft.com/office/drawing/2014/main" id="{19B2D728-110A-434C-9EF3-41C4F57A124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Título 1">
            <a:extLst>
              <a:ext uri="{FF2B5EF4-FFF2-40B4-BE49-F238E27FC236}">
                <a16:creationId xmlns:a16="http://schemas.microsoft.com/office/drawing/2014/main" id="{11626B29-A00A-4EC4-B849-DACF8BFCA82D}"/>
              </a:ext>
            </a:extLst>
          </p:cNvPr>
          <p:cNvSpPr txBox="1">
            <a:spLocks/>
          </p:cNvSpPr>
          <p:nvPr/>
        </p:nvSpPr>
        <p:spPr>
          <a:xfrm>
            <a:off x="332510" y="767859"/>
            <a:ext cx="9143999" cy="49800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a:solidFill>
                  <a:schemeClr val="bg2">
                    <a:lumMod val="50000"/>
                  </a:schemeClr>
                </a:solidFill>
                <a:latin typeface="Arial" panose="020B0604020202020204" pitchFamily="34" charset="0"/>
                <a:cs typeface="Arial" panose="020B0604020202020204" pitchFamily="34" charset="0"/>
              </a:rPr>
              <a:t>Incomes/Revenue Streams</a:t>
            </a:r>
          </a:p>
        </p:txBody>
      </p:sp>
      <p:pic>
        <p:nvPicPr>
          <p:cNvPr id="5" name="Gráfico 4">
            <a:extLst>
              <a:ext uri="{FF2B5EF4-FFF2-40B4-BE49-F238E27FC236}">
                <a16:creationId xmlns:a16="http://schemas.microsoft.com/office/drawing/2014/main" id="{490A982C-AAC7-450E-B492-875224A5DCF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0" y="1267810"/>
            <a:ext cx="6096000" cy="45719"/>
          </a:xfrm>
          <a:prstGeom prst="rect">
            <a:avLst/>
          </a:prstGeom>
        </p:spPr>
      </p:pic>
      <p:pic>
        <p:nvPicPr>
          <p:cNvPr id="31" name="Imagen 30">
            <a:extLst>
              <a:ext uri="{FF2B5EF4-FFF2-40B4-BE49-F238E27FC236}">
                <a16:creationId xmlns:a16="http://schemas.microsoft.com/office/drawing/2014/main" id="{3B70946B-4731-417A-BEBC-B062F79B7DA9}"/>
              </a:ext>
            </a:extLst>
          </p:cNvPr>
          <p:cNvPicPr>
            <a:picLocks noChangeAspect="1"/>
          </p:cNvPicPr>
          <p:nvPr/>
        </p:nvPicPr>
        <p:blipFill>
          <a:blip r:embed="rId7"/>
          <a:stretch>
            <a:fillRect/>
          </a:stretch>
        </p:blipFill>
        <p:spPr>
          <a:xfrm>
            <a:off x="9985405" y="6261264"/>
            <a:ext cx="9144" cy="371857"/>
          </a:xfrm>
          <a:prstGeom prst="rect">
            <a:avLst/>
          </a:prstGeom>
        </p:spPr>
      </p:pic>
      <p:pic>
        <p:nvPicPr>
          <p:cNvPr id="34" name="Imagen 33">
            <a:extLst>
              <a:ext uri="{FF2B5EF4-FFF2-40B4-BE49-F238E27FC236}">
                <a16:creationId xmlns:a16="http://schemas.microsoft.com/office/drawing/2014/main" id="{27ADB61F-CE0F-49F7-A791-2B9D686C5589}"/>
              </a:ext>
            </a:extLst>
          </p:cNvPr>
          <p:cNvPicPr>
            <a:picLocks noChangeAspect="1"/>
          </p:cNvPicPr>
          <p:nvPr/>
        </p:nvPicPr>
        <p:blipFill>
          <a:blip r:embed="rId8"/>
          <a:stretch>
            <a:fillRect/>
          </a:stretch>
        </p:blipFill>
        <p:spPr>
          <a:xfrm>
            <a:off x="430832" y="6196510"/>
            <a:ext cx="1031529" cy="454108"/>
          </a:xfrm>
          <a:prstGeom prst="rect">
            <a:avLst/>
          </a:prstGeom>
        </p:spPr>
      </p:pic>
      <p:sp>
        <p:nvSpPr>
          <p:cNvPr id="10" name="CuadroTexto 18">
            <a:extLst>
              <a:ext uri="{FF2B5EF4-FFF2-40B4-BE49-F238E27FC236}">
                <a16:creationId xmlns:a16="http://schemas.microsoft.com/office/drawing/2014/main" id="{2164E1B2-C519-AC3A-471F-0954AE5D33E1}"/>
              </a:ext>
            </a:extLst>
          </p:cNvPr>
          <p:cNvSpPr txBox="1"/>
          <p:nvPr/>
        </p:nvSpPr>
        <p:spPr>
          <a:xfrm>
            <a:off x="9994549" y="6294567"/>
            <a:ext cx="3643604" cy="338554"/>
          </a:xfrm>
          <a:prstGeom prst="rect">
            <a:avLst/>
          </a:prstGeom>
          <a:noFill/>
        </p:spPr>
        <p:txBody>
          <a:bodyPr wrap="square" lIns="91440" tIns="45720" rIns="91440" bIns="45720" rtlCol="0" anchor="t">
            <a:spAutoFit/>
          </a:bodyPr>
          <a:lstStyle/>
          <a:p>
            <a:r>
              <a:rPr lang="en-US" sz="800">
                <a:solidFill>
                  <a:schemeClr val="bg2">
                    <a:lumMod val="75000"/>
                  </a:schemeClr>
                </a:solidFill>
                <a:latin typeface="Arial"/>
                <a:cs typeface="Arial"/>
              </a:rPr>
              <a:t>g-accelerator@global-business-school.org</a:t>
            </a:r>
          </a:p>
          <a:p>
            <a:r>
              <a:rPr lang="en-GB" sz="800">
                <a:solidFill>
                  <a:schemeClr val="bg2">
                    <a:lumMod val="75000"/>
                  </a:schemeClr>
                </a:solidFill>
                <a:latin typeface="Arial" panose="020B0604020202020204" pitchFamily="34" charset="0"/>
                <a:cs typeface="Arial" panose="020B0604020202020204" pitchFamily="34" charset="0"/>
              </a:rPr>
              <a:t>+34 930 086 588</a:t>
            </a:r>
          </a:p>
        </p:txBody>
      </p:sp>
      <p:sp>
        <p:nvSpPr>
          <p:cNvPr id="11" name="object 5">
            <a:extLst>
              <a:ext uri="{FF2B5EF4-FFF2-40B4-BE49-F238E27FC236}">
                <a16:creationId xmlns:a16="http://schemas.microsoft.com/office/drawing/2014/main" id="{D96E7A61-B53C-E899-FE1C-EA5BDDD1F854}"/>
              </a:ext>
            </a:extLst>
          </p:cNvPr>
          <p:cNvSpPr txBox="1">
            <a:spLocks/>
          </p:cNvSpPr>
          <p:nvPr/>
        </p:nvSpPr>
        <p:spPr>
          <a:xfrm>
            <a:off x="606883" y="1675640"/>
            <a:ext cx="11013265" cy="4958409"/>
          </a:xfrm>
          <a:prstGeom prst="rect">
            <a:avLst/>
          </a:prstGeom>
        </p:spPr>
        <p:txBody>
          <a:bodyPr vert="horz" wrap="square" lIns="0" tIns="1270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buNone/>
            </a:pPr>
            <a:r>
              <a:rPr lang="en-GB" sz="1800">
                <a:latin typeface="Calibri" panose="020F0502020204030204" pitchFamily="34" charset="0"/>
                <a:cs typeface="Calibri" panose="020F0502020204030204" pitchFamily="34" charset="0"/>
              </a:rPr>
              <a:t>And then:</a:t>
            </a:r>
          </a:p>
          <a:p>
            <a:pPr algn="just">
              <a:lnSpc>
                <a:spcPct val="150000"/>
              </a:lnSpc>
            </a:pPr>
            <a:r>
              <a:rPr lang="en-GB" sz="1800" b="1">
                <a:latin typeface="Calibri" panose="020F0502020204030204" pitchFamily="34" charset="0"/>
                <a:cs typeface="Calibri" panose="020F0502020204030204" pitchFamily="34" charset="0"/>
              </a:rPr>
              <a:t>WHICH ONE IS YOUR MARKET SHARE?</a:t>
            </a:r>
            <a:endParaRPr lang="en-GB" sz="1800">
              <a:latin typeface="Calibri" panose="020F0502020204030204" pitchFamily="34" charset="0"/>
              <a:cs typeface="Calibri" panose="020F0502020204030204" pitchFamily="34" charset="0"/>
            </a:endParaRPr>
          </a:p>
          <a:p>
            <a:pPr lvl="1" algn="just">
              <a:lnSpc>
                <a:spcPct val="150000"/>
              </a:lnSpc>
            </a:pPr>
            <a:r>
              <a:rPr lang="en-GB" sz="1800">
                <a:latin typeface="Calibri" panose="020F0502020204030204" pitchFamily="34" charset="0"/>
                <a:cs typeface="Calibri" panose="020F0502020204030204" pitchFamily="34" charset="0"/>
              </a:rPr>
              <a:t>The market share is the percentage of a market covered by a specific company at a specific time.</a:t>
            </a:r>
          </a:p>
          <a:p>
            <a:pPr lvl="1" algn="just">
              <a:lnSpc>
                <a:spcPct val="150000"/>
              </a:lnSpc>
            </a:pPr>
            <a:r>
              <a:rPr lang="en-GB" sz="1800">
                <a:latin typeface="Calibri" panose="020F0502020204030204" pitchFamily="34" charset="0"/>
                <a:cs typeface="Calibri" panose="020F0502020204030204" pitchFamily="34" charset="0"/>
              </a:rPr>
              <a:t>For instance, if the European car market has a size of 15 million cars sold in 2018 and the group XYZ sells 5 million cars in 2018 in that market, it has a market share of 5/15 = 0.33 = 33% in that specific year.</a:t>
            </a:r>
          </a:p>
          <a:p>
            <a:pPr algn="just">
              <a:lnSpc>
                <a:spcPct val="150000"/>
              </a:lnSpc>
            </a:pPr>
            <a:endParaRPr lang="en-GB" sz="1800" b="1">
              <a:latin typeface="Calibri" panose="020F0502020204030204" pitchFamily="34" charset="0"/>
              <a:cs typeface="Calibri" panose="020F0502020204030204" pitchFamily="34" charset="0"/>
            </a:endParaRPr>
          </a:p>
          <a:p>
            <a:pPr algn="just">
              <a:lnSpc>
                <a:spcPct val="150000"/>
              </a:lnSpc>
            </a:pPr>
            <a:endParaRPr lang="en-GB" sz="1800" b="1">
              <a:latin typeface="Calibri" panose="020F0502020204030204" pitchFamily="34" charset="0"/>
              <a:cs typeface="Calibri" panose="020F0502020204030204" pitchFamily="34" charset="0"/>
            </a:endParaRPr>
          </a:p>
          <a:p>
            <a:pPr algn="just">
              <a:lnSpc>
                <a:spcPct val="150000"/>
              </a:lnSpc>
            </a:pPr>
            <a:endParaRPr lang="en-GB" sz="1800">
              <a:latin typeface="Calibri" panose="020F0502020204030204" pitchFamily="34" charset="0"/>
              <a:cs typeface="Calibri" panose="020F0502020204030204" pitchFamily="34" charset="0"/>
            </a:endParaRPr>
          </a:p>
          <a:p>
            <a:pPr marL="457200" lvl="1" indent="0" algn="just">
              <a:lnSpc>
                <a:spcPct val="150000"/>
              </a:lnSpc>
              <a:buNone/>
            </a:pPr>
            <a:endParaRPr lang="en-GB" sz="1800">
              <a:latin typeface="Calibri" panose="020F0502020204030204" pitchFamily="34" charset="0"/>
              <a:cs typeface="Calibri" panose="020F0502020204030204" pitchFamily="34" charset="0"/>
            </a:endParaRPr>
          </a:p>
          <a:p>
            <a:pPr marL="0" indent="0" algn="just">
              <a:lnSpc>
                <a:spcPct val="150000"/>
              </a:lnSpc>
              <a:buNone/>
            </a:pPr>
            <a:endParaRPr lang="en-GB" sz="1800">
              <a:latin typeface="Calibri" panose="020F0502020204030204" pitchFamily="34" charset="0"/>
              <a:cs typeface="Calibri" panose="020F0502020204030204" pitchFamily="34" charset="0"/>
            </a:endParaRPr>
          </a:p>
        </p:txBody>
      </p:sp>
      <p:pic>
        <p:nvPicPr>
          <p:cNvPr id="7" name="Picture 6" descr="A green and white logo&#10;&#10;AI-generated content may be incorrect.">
            <a:extLst>
              <a:ext uri="{FF2B5EF4-FFF2-40B4-BE49-F238E27FC236}">
                <a16:creationId xmlns:a16="http://schemas.microsoft.com/office/drawing/2014/main" id="{373F5BE6-970C-72D4-97DB-35A0FD0C9DF5}"/>
              </a:ext>
            </a:extLst>
          </p:cNvPr>
          <p:cNvPicPr>
            <a:picLocks noChangeAspect="1"/>
          </p:cNvPicPr>
          <p:nvPr/>
        </p:nvPicPr>
        <p:blipFill>
          <a:blip r:embed="rId9"/>
          <a:stretch>
            <a:fillRect/>
          </a:stretch>
        </p:blipFill>
        <p:spPr>
          <a:xfrm>
            <a:off x="10207322" y="-239"/>
            <a:ext cx="1981200" cy="1962150"/>
          </a:xfrm>
          <a:prstGeom prst="rect">
            <a:avLst/>
          </a:prstGeom>
        </p:spPr>
      </p:pic>
    </p:spTree>
    <p:extLst>
      <p:ext uri="{BB962C8B-B14F-4D97-AF65-F5344CB8AC3E}">
        <p14:creationId xmlns:p14="http://schemas.microsoft.com/office/powerpoint/2010/main" val="33703439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o 1" hidden="1">
            <a:extLst>
              <a:ext uri="{FF2B5EF4-FFF2-40B4-BE49-F238E27FC236}">
                <a16:creationId xmlns:a16="http://schemas.microsoft.com/office/drawing/2014/main" id="{19B2D728-110A-434C-9EF3-41C4F57A124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3" imgW="353" imgH="353" progId="TCLayout.ActiveDocument.1">
                  <p:embed/>
                </p:oleObj>
              </mc:Choice>
              <mc:Fallback>
                <p:oleObj name="Diapositiva de think-cell" r:id="rId3" imgW="353" imgH="353" progId="TCLayout.ActiveDocument.1">
                  <p:embed/>
                  <p:pic>
                    <p:nvPicPr>
                      <p:cNvPr id="2" name="Objeto 1" hidden="1">
                        <a:extLst>
                          <a:ext uri="{FF2B5EF4-FFF2-40B4-BE49-F238E27FC236}">
                            <a16:creationId xmlns:a16="http://schemas.microsoft.com/office/drawing/2014/main" id="{19B2D728-110A-434C-9EF3-41C4F57A124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Título 1">
            <a:extLst>
              <a:ext uri="{FF2B5EF4-FFF2-40B4-BE49-F238E27FC236}">
                <a16:creationId xmlns:a16="http://schemas.microsoft.com/office/drawing/2014/main" id="{11626B29-A00A-4EC4-B849-DACF8BFCA82D}"/>
              </a:ext>
            </a:extLst>
          </p:cNvPr>
          <p:cNvSpPr txBox="1">
            <a:spLocks/>
          </p:cNvSpPr>
          <p:nvPr/>
        </p:nvSpPr>
        <p:spPr>
          <a:xfrm>
            <a:off x="332510" y="767859"/>
            <a:ext cx="10331371" cy="49800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dirty="0">
                <a:solidFill>
                  <a:schemeClr val="bg2">
                    <a:lumMod val="50000"/>
                  </a:schemeClr>
                </a:solidFill>
                <a:latin typeface="Arial" panose="020B0604020202020204" pitchFamily="34" charset="0"/>
                <a:cs typeface="Arial" panose="020B0604020202020204" pitchFamily="34" charset="0"/>
              </a:rPr>
              <a:t>Revenue Streams in Digital Marketplaces</a:t>
            </a:r>
          </a:p>
        </p:txBody>
      </p:sp>
      <p:pic>
        <p:nvPicPr>
          <p:cNvPr id="5" name="Gráfico 4">
            <a:extLst>
              <a:ext uri="{FF2B5EF4-FFF2-40B4-BE49-F238E27FC236}">
                <a16:creationId xmlns:a16="http://schemas.microsoft.com/office/drawing/2014/main" id="{490A982C-AAC7-450E-B492-875224A5DCF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0" y="1267810"/>
            <a:ext cx="6096000" cy="45719"/>
          </a:xfrm>
          <a:prstGeom prst="rect">
            <a:avLst/>
          </a:prstGeom>
        </p:spPr>
      </p:pic>
      <p:pic>
        <p:nvPicPr>
          <p:cNvPr id="31" name="Imagen 30">
            <a:extLst>
              <a:ext uri="{FF2B5EF4-FFF2-40B4-BE49-F238E27FC236}">
                <a16:creationId xmlns:a16="http://schemas.microsoft.com/office/drawing/2014/main" id="{3B70946B-4731-417A-BEBC-B062F79B7DA9}"/>
              </a:ext>
            </a:extLst>
          </p:cNvPr>
          <p:cNvPicPr>
            <a:picLocks noChangeAspect="1"/>
          </p:cNvPicPr>
          <p:nvPr/>
        </p:nvPicPr>
        <p:blipFill>
          <a:blip r:embed="rId7"/>
          <a:stretch>
            <a:fillRect/>
          </a:stretch>
        </p:blipFill>
        <p:spPr>
          <a:xfrm>
            <a:off x="9985405" y="6261264"/>
            <a:ext cx="9144" cy="371857"/>
          </a:xfrm>
          <a:prstGeom prst="rect">
            <a:avLst/>
          </a:prstGeom>
        </p:spPr>
      </p:pic>
      <p:pic>
        <p:nvPicPr>
          <p:cNvPr id="34" name="Imagen 33">
            <a:extLst>
              <a:ext uri="{FF2B5EF4-FFF2-40B4-BE49-F238E27FC236}">
                <a16:creationId xmlns:a16="http://schemas.microsoft.com/office/drawing/2014/main" id="{27ADB61F-CE0F-49F7-A791-2B9D686C5589}"/>
              </a:ext>
            </a:extLst>
          </p:cNvPr>
          <p:cNvPicPr>
            <a:picLocks noChangeAspect="1"/>
          </p:cNvPicPr>
          <p:nvPr/>
        </p:nvPicPr>
        <p:blipFill>
          <a:blip r:embed="rId8"/>
          <a:stretch>
            <a:fillRect/>
          </a:stretch>
        </p:blipFill>
        <p:spPr>
          <a:xfrm>
            <a:off x="430832" y="6196510"/>
            <a:ext cx="1031529" cy="454108"/>
          </a:xfrm>
          <a:prstGeom prst="rect">
            <a:avLst/>
          </a:prstGeom>
        </p:spPr>
      </p:pic>
      <p:sp>
        <p:nvSpPr>
          <p:cNvPr id="10" name="CuadroTexto 18">
            <a:extLst>
              <a:ext uri="{FF2B5EF4-FFF2-40B4-BE49-F238E27FC236}">
                <a16:creationId xmlns:a16="http://schemas.microsoft.com/office/drawing/2014/main" id="{2164E1B2-C519-AC3A-471F-0954AE5D33E1}"/>
              </a:ext>
            </a:extLst>
          </p:cNvPr>
          <p:cNvSpPr txBox="1"/>
          <p:nvPr/>
        </p:nvSpPr>
        <p:spPr>
          <a:xfrm>
            <a:off x="9994549" y="6294567"/>
            <a:ext cx="3643604" cy="338554"/>
          </a:xfrm>
          <a:prstGeom prst="rect">
            <a:avLst/>
          </a:prstGeom>
          <a:noFill/>
        </p:spPr>
        <p:txBody>
          <a:bodyPr wrap="square" lIns="91440" tIns="45720" rIns="91440" bIns="45720" rtlCol="0" anchor="t">
            <a:spAutoFit/>
          </a:bodyPr>
          <a:lstStyle/>
          <a:p>
            <a:r>
              <a:rPr lang="en-US" sz="800">
                <a:solidFill>
                  <a:schemeClr val="bg2">
                    <a:lumMod val="75000"/>
                  </a:schemeClr>
                </a:solidFill>
                <a:latin typeface="Arial"/>
                <a:cs typeface="Arial"/>
              </a:rPr>
              <a:t>g-accelerator@global-business-school.org</a:t>
            </a:r>
          </a:p>
          <a:p>
            <a:r>
              <a:rPr lang="en-GB" sz="800">
                <a:solidFill>
                  <a:schemeClr val="bg2">
                    <a:lumMod val="75000"/>
                  </a:schemeClr>
                </a:solidFill>
                <a:latin typeface="Arial" panose="020B0604020202020204" pitchFamily="34" charset="0"/>
                <a:cs typeface="Arial" panose="020B0604020202020204" pitchFamily="34" charset="0"/>
              </a:rPr>
              <a:t>+34 930 086 588</a:t>
            </a:r>
          </a:p>
        </p:txBody>
      </p:sp>
      <p:sp>
        <p:nvSpPr>
          <p:cNvPr id="11" name="object 5">
            <a:extLst>
              <a:ext uri="{FF2B5EF4-FFF2-40B4-BE49-F238E27FC236}">
                <a16:creationId xmlns:a16="http://schemas.microsoft.com/office/drawing/2014/main" id="{D96E7A61-B53C-E899-FE1C-EA5BDDD1F854}"/>
              </a:ext>
            </a:extLst>
          </p:cNvPr>
          <p:cNvSpPr txBox="1">
            <a:spLocks/>
          </p:cNvSpPr>
          <p:nvPr/>
        </p:nvSpPr>
        <p:spPr>
          <a:xfrm>
            <a:off x="606883" y="1675640"/>
            <a:ext cx="11013265" cy="3327193"/>
          </a:xfrm>
          <a:prstGeom prst="rect">
            <a:avLst/>
          </a:prstGeom>
        </p:spPr>
        <p:txBody>
          <a:bodyPr vert="horz" wrap="square" lIns="0" tIns="1270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50000"/>
              </a:lnSpc>
            </a:pPr>
            <a:r>
              <a:rPr lang="en-US" sz="1800" dirty="0">
                <a:latin typeface="Calibri" panose="020F0502020204030204" pitchFamily="34" charset="0"/>
                <a:cs typeface="Calibri" panose="020F0502020204030204" pitchFamily="34" charset="0"/>
              </a:rPr>
              <a:t>In </a:t>
            </a:r>
            <a:r>
              <a:rPr lang="en-US" sz="1800" b="1" dirty="0">
                <a:latin typeface="Calibri" panose="020F0502020204030204" pitchFamily="34" charset="0"/>
                <a:cs typeface="Calibri" panose="020F0502020204030204" pitchFamily="34" charset="0"/>
              </a:rPr>
              <a:t>MARKET PLACE  business ideas</a:t>
            </a:r>
            <a:r>
              <a:rPr lang="en-US" sz="1800" dirty="0">
                <a:latin typeface="Calibri" panose="020F0502020204030204" pitchFamily="34" charset="0"/>
                <a:cs typeface="Calibri" panose="020F0502020204030204" pitchFamily="34" charset="0"/>
              </a:rPr>
              <a:t>, consider the traffic and conversion rates from your competitors:</a:t>
            </a:r>
          </a:p>
          <a:p>
            <a:pPr lvl="1" algn="just">
              <a:lnSpc>
                <a:spcPct val="150000"/>
              </a:lnSpc>
            </a:pPr>
            <a:r>
              <a:rPr lang="en-US" sz="1800" dirty="0">
                <a:latin typeface="Calibri" panose="020F0502020204030204" pitchFamily="34" charset="0"/>
                <a:cs typeface="Calibri" panose="020F0502020204030204" pitchFamily="34" charset="0"/>
              </a:rPr>
              <a:t>Traffic: compare with other platforms / on-line stores</a:t>
            </a:r>
          </a:p>
          <a:p>
            <a:pPr lvl="1" algn="just">
              <a:lnSpc>
                <a:spcPct val="150000"/>
              </a:lnSpc>
            </a:pPr>
            <a:r>
              <a:rPr lang="en-US" sz="1800" dirty="0">
                <a:latin typeface="Calibri" panose="020F0502020204030204" pitchFamily="34" charset="0"/>
                <a:cs typeface="Calibri" panose="020F0502020204030204" pitchFamily="34" charset="0"/>
              </a:rPr>
              <a:t>Conversion Ratio: 1-3%</a:t>
            </a:r>
          </a:p>
          <a:p>
            <a:pPr lvl="1" algn="just">
              <a:lnSpc>
                <a:spcPct val="150000"/>
              </a:lnSpc>
            </a:pPr>
            <a:r>
              <a:rPr lang="en-US" sz="1800" dirty="0">
                <a:latin typeface="Calibri" panose="020F0502020204030204" pitchFamily="34" charset="0"/>
                <a:cs typeface="Calibri" panose="020F0502020204030204" pitchFamily="34" charset="0"/>
              </a:rPr>
              <a:t>Average ticket: 20$ – 50$?</a:t>
            </a:r>
          </a:p>
          <a:p>
            <a:pPr lvl="1" algn="just">
              <a:lnSpc>
                <a:spcPct val="150000"/>
              </a:lnSpc>
            </a:pPr>
            <a:endParaRPr lang="en-US" sz="1800" dirty="0">
              <a:latin typeface="Calibri" panose="020F0502020204030204" pitchFamily="34" charset="0"/>
              <a:cs typeface="Calibri" panose="020F0502020204030204" pitchFamily="34" charset="0"/>
            </a:endParaRPr>
          </a:p>
          <a:p>
            <a:pPr marL="457200" lvl="1" indent="0" algn="just">
              <a:lnSpc>
                <a:spcPct val="150000"/>
              </a:lnSpc>
              <a:buNone/>
            </a:pPr>
            <a:endParaRPr lang="en-US" sz="1800" dirty="0">
              <a:latin typeface="Calibri" panose="020F0502020204030204" pitchFamily="34" charset="0"/>
              <a:cs typeface="Calibri" panose="020F0502020204030204" pitchFamily="34" charset="0"/>
            </a:endParaRPr>
          </a:p>
          <a:p>
            <a:pPr marL="0" indent="0" algn="just">
              <a:lnSpc>
                <a:spcPct val="150000"/>
              </a:lnSpc>
              <a:buNone/>
            </a:pPr>
            <a:endParaRPr lang="en-GB" sz="1800" dirty="0">
              <a:latin typeface="Calibri" panose="020F0502020204030204" pitchFamily="34" charset="0"/>
              <a:cs typeface="Calibri" panose="020F0502020204030204" pitchFamily="34" charset="0"/>
            </a:endParaRPr>
          </a:p>
        </p:txBody>
      </p:sp>
      <p:pic>
        <p:nvPicPr>
          <p:cNvPr id="7" name="Picture 6" descr="A green and white logo&#10;&#10;AI-generated content may be incorrect.">
            <a:extLst>
              <a:ext uri="{FF2B5EF4-FFF2-40B4-BE49-F238E27FC236}">
                <a16:creationId xmlns:a16="http://schemas.microsoft.com/office/drawing/2014/main" id="{7B4FFBF3-53E1-7900-9474-7326E059E486}"/>
              </a:ext>
            </a:extLst>
          </p:cNvPr>
          <p:cNvPicPr>
            <a:picLocks noChangeAspect="1"/>
          </p:cNvPicPr>
          <p:nvPr/>
        </p:nvPicPr>
        <p:blipFill>
          <a:blip r:embed="rId9"/>
          <a:stretch>
            <a:fillRect/>
          </a:stretch>
        </p:blipFill>
        <p:spPr>
          <a:xfrm>
            <a:off x="10207322" y="-239"/>
            <a:ext cx="1981200" cy="1962150"/>
          </a:xfrm>
          <a:prstGeom prst="rect">
            <a:avLst/>
          </a:prstGeom>
        </p:spPr>
      </p:pic>
    </p:spTree>
    <p:extLst>
      <p:ext uri="{BB962C8B-B14F-4D97-AF65-F5344CB8AC3E}">
        <p14:creationId xmlns:p14="http://schemas.microsoft.com/office/powerpoint/2010/main" val="24126386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o 1" hidden="1">
            <a:extLst>
              <a:ext uri="{FF2B5EF4-FFF2-40B4-BE49-F238E27FC236}">
                <a16:creationId xmlns:a16="http://schemas.microsoft.com/office/drawing/2014/main" id="{19B2D728-110A-434C-9EF3-41C4F57A124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3" imgW="353" imgH="353" progId="TCLayout.ActiveDocument.1">
                  <p:embed/>
                </p:oleObj>
              </mc:Choice>
              <mc:Fallback>
                <p:oleObj name="Diapositiva de think-cell" r:id="rId3" imgW="353" imgH="353" progId="TCLayout.ActiveDocument.1">
                  <p:embed/>
                  <p:pic>
                    <p:nvPicPr>
                      <p:cNvPr id="2" name="Objeto 1" hidden="1">
                        <a:extLst>
                          <a:ext uri="{FF2B5EF4-FFF2-40B4-BE49-F238E27FC236}">
                            <a16:creationId xmlns:a16="http://schemas.microsoft.com/office/drawing/2014/main" id="{19B2D728-110A-434C-9EF3-41C4F57A124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Título 1">
            <a:extLst>
              <a:ext uri="{FF2B5EF4-FFF2-40B4-BE49-F238E27FC236}">
                <a16:creationId xmlns:a16="http://schemas.microsoft.com/office/drawing/2014/main" id="{11626B29-A00A-4EC4-B849-DACF8BFCA82D}"/>
              </a:ext>
            </a:extLst>
          </p:cNvPr>
          <p:cNvSpPr txBox="1">
            <a:spLocks/>
          </p:cNvSpPr>
          <p:nvPr/>
        </p:nvSpPr>
        <p:spPr>
          <a:xfrm>
            <a:off x="332510" y="637309"/>
            <a:ext cx="9662039" cy="62855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2800" dirty="0">
              <a:solidFill>
                <a:schemeClr val="bg2">
                  <a:lumMod val="50000"/>
                </a:schemeClr>
              </a:solidFill>
              <a:latin typeface="Arial" panose="020B0604020202020204" pitchFamily="34" charset="0"/>
              <a:cs typeface="Arial" panose="020B0604020202020204" pitchFamily="34" charset="0"/>
            </a:endParaRPr>
          </a:p>
          <a:p>
            <a:r>
              <a:rPr lang="en-GB" sz="2800" dirty="0">
                <a:solidFill>
                  <a:schemeClr val="bg2">
                    <a:lumMod val="50000"/>
                  </a:schemeClr>
                </a:solidFill>
                <a:latin typeface="Arial" panose="020B0604020202020204" pitchFamily="34" charset="0"/>
                <a:cs typeface="Arial" panose="020B0604020202020204" pitchFamily="34" charset="0"/>
              </a:rPr>
              <a:t>What are the Financial Statements</a:t>
            </a:r>
          </a:p>
          <a:p>
            <a:endParaRPr lang="en-GB" sz="2800" dirty="0">
              <a:solidFill>
                <a:schemeClr val="bg2">
                  <a:lumMod val="50000"/>
                </a:schemeClr>
              </a:solidFill>
              <a:latin typeface="Arial" panose="020B0604020202020204" pitchFamily="34" charset="0"/>
              <a:cs typeface="Arial" panose="020B0604020202020204" pitchFamily="34" charset="0"/>
            </a:endParaRPr>
          </a:p>
        </p:txBody>
      </p:sp>
      <p:pic>
        <p:nvPicPr>
          <p:cNvPr id="5" name="Gráfico 4">
            <a:extLst>
              <a:ext uri="{FF2B5EF4-FFF2-40B4-BE49-F238E27FC236}">
                <a16:creationId xmlns:a16="http://schemas.microsoft.com/office/drawing/2014/main" id="{490A982C-AAC7-450E-B492-875224A5DCF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0" y="1267810"/>
            <a:ext cx="6096000" cy="45719"/>
          </a:xfrm>
          <a:prstGeom prst="rect">
            <a:avLst/>
          </a:prstGeom>
        </p:spPr>
      </p:pic>
      <p:pic>
        <p:nvPicPr>
          <p:cNvPr id="31" name="Imagen 30">
            <a:extLst>
              <a:ext uri="{FF2B5EF4-FFF2-40B4-BE49-F238E27FC236}">
                <a16:creationId xmlns:a16="http://schemas.microsoft.com/office/drawing/2014/main" id="{3B70946B-4731-417A-BEBC-B062F79B7DA9}"/>
              </a:ext>
            </a:extLst>
          </p:cNvPr>
          <p:cNvPicPr>
            <a:picLocks noChangeAspect="1"/>
          </p:cNvPicPr>
          <p:nvPr/>
        </p:nvPicPr>
        <p:blipFill>
          <a:blip r:embed="rId7"/>
          <a:stretch>
            <a:fillRect/>
          </a:stretch>
        </p:blipFill>
        <p:spPr>
          <a:xfrm>
            <a:off x="9985405" y="6261264"/>
            <a:ext cx="9144" cy="371857"/>
          </a:xfrm>
          <a:prstGeom prst="rect">
            <a:avLst/>
          </a:prstGeom>
        </p:spPr>
      </p:pic>
      <p:pic>
        <p:nvPicPr>
          <p:cNvPr id="34" name="Imagen 33">
            <a:extLst>
              <a:ext uri="{FF2B5EF4-FFF2-40B4-BE49-F238E27FC236}">
                <a16:creationId xmlns:a16="http://schemas.microsoft.com/office/drawing/2014/main" id="{27ADB61F-CE0F-49F7-A791-2B9D686C5589}"/>
              </a:ext>
            </a:extLst>
          </p:cNvPr>
          <p:cNvPicPr>
            <a:picLocks noChangeAspect="1"/>
          </p:cNvPicPr>
          <p:nvPr/>
        </p:nvPicPr>
        <p:blipFill>
          <a:blip r:embed="rId8"/>
          <a:stretch>
            <a:fillRect/>
          </a:stretch>
        </p:blipFill>
        <p:spPr>
          <a:xfrm>
            <a:off x="430832" y="6196510"/>
            <a:ext cx="1031529" cy="454108"/>
          </a:xfrm>
          <a:prstGeom prst="rect">
            <a:avLst/>
          </a:prstGeom>
        </p:spPr>
      </p:pic>
      <p:sp>
        <p:nvSpPr>
          <p:cNvPr id="10" name="CuadroTexto 18">
            <a:extLst>
              <a:ext uri="{FF2B5EF4-FFF2-40B4-BE49-F238E27FC236}">
                <a16:creationId xmlns:a16="http://schemas.microsoft.com/office/drawing/2014/main" id="{2164E1B2-C519-AC3A-471F-0954AE5D33E1}"/>
              </a:ext>
            </a:extLst>
          </p:cNvPr>
          <p:cNvSpPr txBox="1"/>
          <p:nvPr/>
        </p:nvSpPr>
        <p:spPr>
          <a:xfrm>
            <a:off x="9994549" y="6294567"/>
            <a:ext cx="3643604" cy="338554"/>
          </a:xfrm>
          <a:prstGeom prst="rect">
            <a:avLst/>
          </a:prstGeom>
          <a:noFill/>
        </p:spPr>
        <p:txBody>
          <a:bodyPr wrap="square" lIns="91440" tIns="45720" rIns="91440" bIns="45720" rtlCol="0" anchor="t">
            <a:spAutoFit/>
          </a:bodyPr>
          <a:lstStyle/>
          <a:p>
            <a:r>
              <a:rPr lang="en-US" sz="800" dirty="0">
                <a:solidFill>
                  <a:schemeClr val="bg2">
                    <a:lumMod val="75000"/>
                  </a:schemeClr>
                </a:solidFill>
                <a:latin typeface="Arial"/>
                <a:cs typeface="Arial"/>
              </a:rPr>
              <a:t>g-accelerator@global-business-school.org</a:t>
            </a:r>
          </a:p>
          <a:p>
            <a:r>
              <a:rPr lang="en-GB" sz="800" dirty="0">
                <a:solidFill>
                  <a:schemeClr val="bg2">
                    <a:lumMod val="75000"/>
                  </a:schemeClr>
                </a:solidFill>
                <a:latin typeface="Arial" panose="020B0604020202020204" pitchFamily="34" charset="0"/>
                <a:cs typeface="Arial" panose="020B0604020202020204" pitchFamily="34" charset="0"/>
              </a:rPr>
              <a:t>+34 930 086 588</a:t>
            </a:r>
          </a:p>
        </p:txBody>
      </p:sp>
      <p:pic>
        <p:nvPicPr>
          <p:cNvPr id="11" name="Marcador de contenido 3">
            <a:extLst>
              <a:ext uri="{FF2B5EF4-FFF2-40B4-BE49-F238E27FC236}">
                <a16:creationId xmlns:a16="http://schemas.microsoft.com/office/drawing/2014/main" id="{7D72BDE4-D558-D8C6-EC80-EFE464974D78}"/>
              </a:ext>
            </a:extLst>
          </p:cNvPr>
          <p:cNvPicPr>
            <a:picLocks noChangeAspect="1"/>
          </p:cNvPicPr>
          <p:nvPr/>
        </p:nvPicPr>
        <p:blipFill>
          <a:blip r:embed="rId9"/>
          <a:stretch>
            <a:fillRect/>
          </a:stretch>
        </p:blipFill>
        <p:spPr>
          <a:xfrm>
            <a:off x="2161179" y="1373039"/>
            <a:ext cx="8203643" cy="4587256"/>
          </a:xfrm>
          <a:prstGeom prst="rect">
            <a:avLst/>
          </a:prstGeom>
        </p:spPr>
      </p:pic>
      <p:pic>
        <p:nvPicPr>
          <p:cNvPr id="7" name="Picture 6" descr="A green and white logo&#10;&#10;AI-generated content may be incorrect.">
            <a:extLst>
              <a:ext uri="{FF2B5EF4-FFF2-40B4-BE49-F238E27FC236}">
                <a16:creationId xmlns:a16="http://schemas.microsoft.com/office/drawing/2014/main" id="{360AEE85-C590-9603-5F7C-35C3F941F56E}"/>
              </a:ext>
            </a:extLst>
          </p:cNvPr>
          <p:cNvPicPr>
            <a:picLocks noChangeAspect="1"/>
          </p:cNvPicPr>
          <p:nvPr/>
        </p:nvPicPr>
        <p:blipFill>
          <a:blip r:embed="rId10"/>
          <a:stretch>
            <a:fillRect/>
          </a:stretch>
        </p:blipFill>
        <p:spPr>
          <a:xfrm>
            <a:off x="10207322" y="-239"/>
            <a:ext cx="1981200" cy="1962150"/>
          </a:xfrm>
          <a:prstGeom prst="rect">
            <a:avLst/>
          </a:prstGeom>
        </p:spPr>
      </p:pic>
    </p:spTree>
    <p:extLst>
      <p:ext uri="{BB962C8B-B14F-4D97-AF65-F5344CB8AC3E}">
        <p14:creationId xmlns:p14="http://schemas.microsoft.com/office/powerpoint/2010/main" val="6198694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o 1" hidden="1">
            <a:extLst>
              <a:ext uri="{FF2B5EF4-FFF2-40B4-BE49-F238E27FC236}">
                <a16:creationId xmlns:a16="http://schemas.microsoft.com/office/drawing/2014/main" id="{19B2D728-110A-434C-9EF3-41C4F57A124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3" imgW="353" imgH="353" progId="TCLayout.ActiveDocument.1">
                  <p:embed/>
                </p:oleObj>
              </mc:Choice>
              <mc:Fallback>
                <p:oleObj name="Diapositiva de think-cell" r:id="rId3" imgW="353" imgH="353" progId="TCLayout.ActiveDocument.1">
                  <p:embed/>
                  <p:pic>
                    <p:nvPicPr>
                      <p:cNvPr id="2" name="Objeto 1" hidden="1">
                        <a:extLst>
                          <a:ext uri="{FF2B5EF4-FFF2-40B4-BE49-F238E27FC236}">
                            <a16:creationId xmlns:a16="http://schemas.microsoft.com/office/drawing/2014/main" id="{19B2D728-110A-434C-9EF3-41C4F57A124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Título 1">
            <a:extLst>
              <a:ext uri="{FF2B5EF4-FFF2-40B4-BE49-F238E27FC236}">
                <a16:creationId xmlns:a16="http://schemas.microsoft.com/office/drawing/2014/main" id="{11626B29-A00A-4EC4-B849-DACF8BFCA82D}"/>
              </a:ext>
            </a:extLst>
          </p:cNvPr>
          <p:cNvSpPr txBox="1">
            <a:spLocks/>
          </p:cNvSpPr>
          <p:nvPr/>
        </p:nvSpPr>
        <p:spPr>
          <a:xfrm>
            <a:off x="332510" y="767859"/>
            <a:ext cx="9476508" cy="49800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a:solidFill>
                  <a:schemeClr val="bg2">
                    <a:lumMod val="50000"/>
                  </a:schemeClr>
                </a:solidFill>
                <a:latin typeface="Arial" panose="020B0604020202020204" pitchFamily="34" charset="0"/>
                <a:cs typeface="Arial" panose="020B0604020202020204" pitchFamily="34" charset="0"/>
              </a:rPr>
              <a:t>Revenues Indicators for SaaS Company</a:t>
            </a:r>
          </a:p>
        </p:txBody>
      </p:sp>
      <p:pic>
        <p:nvPicPr>
          <p:cNvPr id="5" name="Gráfico 4">
            <a:extLst>
              <a:ext uri="{FF2B5EF4-FFF2-40B4-BE49-F238E27FC236}">
                <a16:creationId xmlns:a16="http://schemas.microsoft.com/office/drawing/2014/main" id="{490A982C-AAC7-450E-B492-875224A5DCF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0" y="1267810"/>
            <a:ext cx="6096000" cy="45719"/>
          </a:xfrm>
          <a:prstGeom prst="rect">
            <a:avLst/>
          </a:prstGeom>
        </p:spPr>
      </p:pic>
      <p:pic>
        <p:nvPicPr>
          <p:cNvPr id="31" name="Imagen 30">
            <a:extLst>
              <a:ext uri="{FF2B5EF4-FFF2-40B4-BE49-F238E27FC236}">
                <a16:creationId xmlns:a16="http://schemas.microsoft.com/office/drawing/2014/main" id="{3B70946B-4731-417A-BEBC-B062F79B7DA9}"/>
              </a:ext>
            </a:extLst>
          </p:cNvPr>
          <p:cNvPicPr>
            <a:picLocks noChangeAspect="1"/>
          </p:cNvPicPr>
          <p:nvPr/>
        </p:nvPicPr>
        <p:blipFill>
          <a:blip r:embed="rId7"/>
          <a:stretch>
            <a:fillRect/>
          </a:stretch>
        </p:blipFill>
        <p:spPr>
          <a:xfrm>
            <a:off x="9985405" y="6261264"/>
            <a:ext cx="9144" cy="371857"/>
          </a:xfrm>
          <a:prstGeom prst="rect">
            <a:avLst/>
          </a:prstGeom>
        </p:spPr>
      </p:pic>
      <p:pic>
        <p:nvPicPr>
          <p:cNvPr id="34" name="Imagen 33">
            <a:extLst>
              <a:ext uri="{FF2B5EF4-FFF2-40B4-BE49-F238E27FC236}">
                <a16:creationId xmlns:a16="http://schemas.microsoft.com/office/drawing/2014/main" id="{27ADB61F-CE0F-49F7-A791-2B9D686C5589}"/>
              </a:ext>
            </a:extLst>
          </p:cNvPr>
          <p:cNvPicPr>
            <a:picLocks noChangeAspect="1"/>
          </p:cNvPicPr>
          <p:nvPr/>
        </p:nvPicPr>
        <p:blipFill>
          <a:blip r:embed="rId8"/>
          <a:stretch>
            <a:fillRect/>
          </a:stretch>
        </p:blipFill>
        <p:spPr>
          <a:xfrm>
            <a:off x="430832" y="6196510"/>
            <a:ext cx="1031529" cy="454108"/>
          </a:xfrm>
          <a:prstGeom prst="rect">
            <a:avLst/>
          </a:prstGeom>
        </p:spPr>
      </p:pic>
      <p:sp>
        <p:nvSpPr>
          <p:cNvPr id="10" name="CuadroTexto 18">
            <a:extLst>
              <a:ext uri="{FF2B5EF4-FFF2-40B4-BE49-F238E27FC236}">
                <a16:creationId xmlns:a16="http://schemas.microsoft.com/office/drawing/2014/main" id="{2164E1B2-C519-AC3A-471F-0954AE5D33E1}"/>
              </a:ext>
            </a:extLst>
          </p:cNvPr>
          <p:cNvSpPr txBox="1"/>
          <p:nvPr/>
        </p:nvSpPr>
        <p:spPr>
          <a:xfrm>
            <a:off x="9994549" y="6294567"/>
            <a:ext cx="3643604" cy="338554"/>
          </a:xfrm>
          <a:prstGeom prst="rect">
            <a:avLst/>
          </a:prstGeom>
          <a:noFill/>
        </p:spPr>
        <p:txBody>
          <a:bodyPr wrap="square" lIns="91440" tIns="45720" rIns="91440" bIns="45720" rtlCol="0" anchor="t">
            <a:spAutoFit/>
          </a:bodyPr>
          <a:lstStyle/>
          <a:p>
            <a:r>
              <a:rPr lang="en-US" sz="800">
                <a:solidFill>
                  <a:schemeClr val="bg2">
                    <a:lumMod val="75000"/>
                  </a:schemeClr>
                </a:solidFill>
                <a:latin typeface="Arial"/>
                <a:cs typeface="Arial"/>
              </a:rPr>
              <a:t>g-accelerator@global-business-school.org</a:t>
            </a:r>
          </a:p>
          <a:p>
            <a:r>
              <a:rPr lang="en-GB" sz="800">
                <a:solidFill>
                  <a:schemeClr val="bg2">
                    <a:lumMod val="75000"/>
                  </a:schemeClr>
                </a:solidFill>
                <a:latin typeface="Arial" panose="020B0604020202020204" pitchFamily="34" charset="0"/>
                <a:cs typeface="Arial" panose="020B0604020202020204" pitchFamily="34" charset="0"/>
              </a:rPr>
              <a:t>+34 930 086 588</a:t>
            </a:r>
          </a:p>
        </p:txBody>
      </p:sp>
      <p:sp>
        <p:nvSpPr>
          <p:cNvPr id="12" name="Marcador de contenido 2">
            <a:extLst>
              <a:ext uri="{FF2B5EF4-FFF2-40B4-BE49-F238E27FC236}">
                <a16:creationId xmlns:a16="http://schemas.microsoft.com/office/drawing/2014/main" id="{8EBE420F-0C6B-B71A-9491-EA3E95588173}"/>
              </a:ext>
            </a:extLst>
          </p:cNvPr>
          <p:cNvSpPr txBox="1">
            <a:spLocks/>
          </p:cNvSpPr>
          <p:nvPr/>
        </p:nvSpPr>
        <p:spPr>
          <a:xfrm>
            <a:off x="1350703" y="1462679"/>
            <a:ext cx="8458315" cy="4733831"/>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lvl="1" algn="just">
              <a:lnSpc>
                <a:spcPct val="150000"/>
              </a:lnSpc>
              <a:buFont typeface="Arial" panose="020B0604020202020204" pitchFamily="34" charset="0"/>
              <a:buChar char="•"/>
            </a:pPr>
            <a:r>
              <a:rPr lang="en-IE" sz="1800" dirty="0">
                <a:latin typeface="Calibri" panose="020F0502020204030204" pitchFamily="34" charset="0"/>
                <a:cs typeface="Calibri" panose="020F0502020204030204" pitchFamily="34" charset="0"/>
              </a:rPr>
              <a:t> SaaS company is a company that hosts an application and makes it available to customers over the internet. </a:t>
            </a:r>
          </a:p>
          <a:p>
            <a:pPr marL="285750" lvl="1" algn="just">
              <a:lnSpc>
                <a:spcPct val="150000"/>
              </a:lnSpc>
              <a:buFont typeface="Arial" panose="020B0604020202020204" pitchFamily="34" charset="0"/>
              <a:buChar char="•"/>
            </a:pPr>
            <a:r>
              <a:rPr lang="en-IE" sz="1800" dirty="0">
                <a:latin typeface="Calibri" panose="020F0502020204030204" pitchFamily="34" charset="0"/>
                <a:cs typeface="Calibri" panose="020F0502020204030204" pitchFamily="34" charset="0"/>
              </a:rPr>
              <a:t>This infers that the software sits on a SaaS company's server while the user accesses it remotely.</a:t>
            </a:r>
            <a:endParaRPr lang="es-ES" sz="1800" dirty="0">
              <a:latin typeface="Calibri" panose="020F0502020204030204" pitchFamily="34" charset="0"/>
              <a:cs typeface="Calibri" panose="020F0502020204030204" pitchFamily="34" charset="0"/>
            </a:endParaRPr>
          </a:p>
        </p:txBody>
      </p:sp>
      <p:pic>
        <p:nvPicPr>
          <p:cNvPr id="13" name="Picture 12">
            <a:extLst>
              <a:ext uri="{FF2B5EF4-FFF2-40B4-BE49-F238E27FC236}">
                <a16:creationId xmlns:a16="http://schemas.microsoft.com/office/drawing/2014/main" id="{2313055B-BEAA-11DB-7E6B-62280585603D}"/>
              </a:ext>
            </a:extLst>
          </p:cNvPr>
          <p:cNvPicPr>
            <a:picLocks noChangeAspect="1"/>
          </p:cNvPicPr>
          <p:nvPr/>
        </p:nvPicPr>
        <p:blipFill>
          <a:blip r:embed="rId9"/>
          <a:stretch>
            <a:fillRect/>
          </a:stretch>
        </p:blipFill>
        <p:spPr>
          <a:xfrm>
            <a:off x="3290904" y="3422428"/>
            <a:ext cx="4577912" cy="2642730"/>
          </a:xfrm>
          <a:prstGeom prst="rect">
            <a:avLst/>
          </a:prstGeom>
        </p:spPr>
      </p:pic>
      <p:pic>
        <p:nvPicPr>
          <p:cNvPr id="7" name="Picture 6" descr="A green and white logo&#10;&#10;AI-generated content may be incorrect.">
            <a:extLst>
              <a:ext uri="{FF2B5EF4-FFF2-40B4-BE49-F238E27FC236}">
                <a16:creationId xmlns:a16="http://schemas.microsoft.com/office/drawing/2014/main" id="{F3A7BDB7-5F74-1961-E463-77578325FE72}"/>
              </a:ext>
            </a:extLst>
          </p:cNvPr>
          <p:cNvPicPr>
            <a:picLocks noChangeAspect="1"/>
          </p:cNvPicPr>
          <p:nvPr/>
        </p:nvPicPr>
        <p:blipFill>
          <a:blip r:embed="rId10"/>
          <a:stretch>
            <a:fillRect/>
          </a:stretch>
        </p:blipFill>
        <p:spPr>
          <a:xfrm>
            <a:off x="10207322" y="-239"/>
            <a:ext cx="1981200" cy="1962150"/>
          </a:xfrm>
          <a:prstGeom prst="rect">
            <a:avLst/>
          </a:prstGeom>
        </p:spPr>
      </p:pic>
    </p:spTree>
    <p:extLst>
      <p:ext uri="{BB962C8B-B14F-4D97-AF65-F5344CB8AC3E}">
        <p14:creationId xmlns:p14="http://schemas.microsoft.com/office/powerpoint/2010/main" val="41605679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o 1" hidden="1">
            <a:extLst>
              <a:ext uri="{FF2B5EF4-FFF2-40B4-BE49-F238E27FC236}">
                <a16:creationId xmlns:a16="http://schemas.microsoft.com/office/drawing/2014/main" id="{19B2D728-110A-434C-9EF3-41C4F57A124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3" imgW="353" imgH="353" progId="TCLayout.ActiveDocument.1">
                  <p:embed/>
                </p:oleObj>
              </mc:Choice>
              <mc:Fallback>
                <p:oleObj name="Diapositiva de think-cell" r:id="rId3" imgW="353" imgH="353" progId="TCLayout.ActiveDocument.1">
                  <p:embed/>
                  <p:pic>
                    <p:nvPicPr>
                      <p:cNvPr id="2" name="Objeto 1" hidden="1">
                        <a:extLst>
                          <a:ext uri="{FF2B5EF4-FFF2-40B4-BE49-F238E27FC236}">
                            <a16:creationId xmlns:a16="http://schemas.microsoft.com/office/drawing/2014/main" id="{19B2D728-110A-434C-9EF3-41C4F57A124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Título 1">
            <a:extLst>
              <a:ext uri="{FF2B5EF4-FFF2-40B4-BE49-F238E27FC236}">
                <a16:creationId xmlns:a16="http://schemas.microsoft.com/office/drawing/2014/main" id="{11626B29-A00A-4EC4-B849-DACF8BFCA82D}"/>
              </a:ext>
            </a:extLst>
          </p:cNvPr>
          <p:cNvSpPr txBox="1">
            <a:spLocks/>
          </p:cNvSpPr>
          <p:nvPr/>
        </p:nvSpPr>
        <p:spPr>
          <a:xfrm>
            <a:off x="242636" y="296350"/>
            <a:ext cx="10127672" cy="49800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dirty="0">
                <a:solidFill>
                  <a:schemeClr val="bg2">
                    <a:lumMod val="50000"/>
                  </a:schemeClr>
                </a:solidFill>
                <a:latin typeface="Arial" panose="020B0604020202020204" pitchFamily="34" charset="0"/>
                <a:cs typeface="Arial" panose="020B0604020202020204" pitchFamily="34" charset="0"/>
              </a:rPr>
              <a:t>Indicator – CLTV (Customer Lifetime Value)</a:t>
            </a:r>
          </a:p>
        </p:txBody>
      </p:sp>
      <p:pic>
        <p:nvPicPr>
          <p:cNvPr id="5" name="Gráfico 4">
            <a:extLst>
              <a:ext uri="{FF2B5EF4-FFF2-40B4-BE49-F238E27FC236}">
                <a16:creationId xmlns:a16="http://schemas.microsoft.com/office/drawing/2014/main" id="{490A982C-AAC7-450E-B492-875224A5DCF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5910" y="1074054"/>
            <a:ext cx="6096000" cy="45719"/>
          </a:xfrm>
          <a:prstGeom prst="rect">
            <a:avLst/>
          </a:prstGeom>
        </p:spPr>
      </p:pic>
      <p:pic>
        <p:nvPicPr>
          <p:cNvPr id="31" name="Imagen 30">
            <a:extLst>
              <a:ext uri="{FF2B5EF4-FFF2-40B4-BE49-F238E27FC236}">
                <a16:creationId xmlns:a16="http://schemas.microsoft.com/office/drawing/2014/main" id="{3B70946B-4731-417A-BEBC-B062F79B7DA9}"/>
              </a:ext>
            </a:extLst>
          </p:cNvPr>
          <p:cNvPicPr>
            <a:picLocks noChangeAspect="1"/>
          </p:cNvPicPr>
          <p:nvPr/>
        </p:nvPicPr>
        <p:blipFill>
          <a:blip r:embed="rId7"/>
          <a:stretch>
            <a:fillRect/>
          </a:stretch>
        </p:blipFill>
        <p:spPr>
          <a:xfrm>
            <a:off x="9985405" y="6261264"/>
            <a:ext cx="9144" cy="371857"/>
          </a:xfrm>
          <a:prstGeom prst="rect">
            <a:avLst/>
          </a:prstGeom>
        </p:spPr>
      </p:pic>
      <p:pic>
        <p:nvPicPr>
          <p:cNvPr id="34" name="Imagen 33">
            <a:extLst>
              <a:ext uri="{FF2B5EF4-FFF2-40B4-BE49-F238E27FC236}">
                <a16:creationId xmlns:a16="http://schemas.microsoft.com/office/drawing/2014/main" id="{27ADB61F-CE0F-49F7-A791-2B9D686C5589}"/>
              </a:ext>
            </a:extLst>
          </p:cNvPr>
          <p:cNvPicPr>
            <a:picLocks noChangeAspect="1"/>
          </p:cNvPicPr>
          <p:nvPr/>
        </p:nvPicPr>
        <p:blipFill>
          <a:blip r:embed="rId8"/>
          <a:stretch>
            <a:fillRect/>
          </a:stretch>
        </p:blipFill>
        <p:spPr>
          <a:xfrm>
            <a:off x="430832" y="6196510"/>
            <a:ext cx="1031529" cy="454108"/>
          </a:xfrm>
          <a:prstGeom prst="rect">
            <a:avLst/>
          </a:prstGeom>
        </p:spPr>
      </p:pic>
      <p:sp>
        <p:nvSpPr>
          <p:cNvPr id="10" name="CuadroTexto 18">
            <a:extLst>
              <a:ext uri="{FF2B5EF4-FFF2-40B4-BE49-F238E27FC236}">
                <a16:creationId xmlns:a16="http://schemas.microsoft.com/office/drawing/2014/main" id="{2164E1B2-C519-AC3A-471F-0954AE5D33E1}"/>
              </a:ext>
            </a:extLst>
          </p:cNvPr>
          <p:cNvSpPr txBox="1"/>
          <p:nvPr/>
        </p:nvSpPr>
        <p:spPr>
          <a:xfrm>
            <a:off x="9994549" y="6294567"/>
            <a:ext cx="3643604" cy="338554"/>
          </a:xfrm>
          <a:prstGeom prst="rect">
            <a:avLst/>
          </a:prstGeom>
          <a:noFill/>
        </p:spPr>
        <p:txBody>
          <a:bodyPr wrap="square" lIns="91440" tIns="45720" rIns="91440" bIns="45720" rtlCol="0" anchor="t">
            <a:spAutoFit/>
          </a:bodyPr>
          <a:lstStyle/>
          <a:p>
            <a:r>
              <a:rPr lang="en-US" sz="800">
                <a:solidFill>
                  <a:schemeClr val="bg2">
                    <a:lumMod val="75000"/>
                  </a:schemeClr>
                </a:solidFill>
                <a:latin typeface="Arial"/>
                <a:cs typeface="Arial"/>
              </a:rPr>
              <a:t>g-accelerator@global-business-school.org</a:t>
            </a:r>
          </a:p>
          <a:p>
            <a:r>
              <a:rPr lang="en-GB" sz="800">
                <a:solidFill>
                  <a:schemeClr val="bg2">
                    <a:lumMod val="75000"/>
                  </a:schemeClr>
                </a:solidFill>
                <a:latin typeface="Arial" panose="020B0604020202020204" pitchFamily="34" charset="0"/>
                <a:cs typeface="Arial" panose="020B0604020202020204" pitchFamily="34" charset="0"/>
              </a:rPr>
              <a:t>+34 930 086 588</a:t>
            </a:r>
          </a:p>
        </p:txBody>
      </p:sp>
      <p:sp>
        <p:nvSpPr>
          <p:cNvPr id="11" name="object 5">
            <a:extLst>
              <a:ext uri="{FF2B5EF4-FFF2-40B4-BE49-F238E27FC236}">
                <a16:creationId xmlns:a16="http://schemas.microsoft.com/office/drawing/2014/main" id="{D96E7A61-B53C-E899-FE1C-EA5BDDD1F854}"/>
              </a:ext>
            </a:extLst>
          </p:cNvPr>
          <p:cNvSpPr txBox="1">
            <a:spLocks/>
          </p:cNvSpPr>
          <p:nvPr/>
        </p:nvSpPr>
        <p:spPr>
          <a:xfrm>
            <a:off x="606883" y="1675640"/>
            <a:ext cx="11013265" cy="385362"/>
          </a:xfrm>
          <a:prstGeom prst="rect">
            <a:avLst/>
          </a:prstGeom>
        </p:spPr>
        <p:txBody>
          <a:bodyPr vert="horz" wrap="square" lIns="0" tIns="1270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buNone/>
            </a:pPr>
            <a:endParaRPr lang="en-GB" sz="1800">
              <a:latin typeface="Calibri" panose="020F0502020204030204" pitchFamily="34" charset="0"/>
              <a:cs typeface="Calibri" panose="020F0502020204030204" pitchFamily="34" charset="0"/>
            </a:endParaRPr>
          </a:p>
        </p:txBody>
      </p:sp>
      <p:sp>
        <p:nvSpPr>
          <p:cNvPr id="14" name="object 5">
            <a:extLst>
              <a:ext uri="{FF2B5EF4-FFF2-40B4-BE49-F238E27FC236}">
                <a16:creationId xmlns:a16="http://schemas.microsoft.com/office/drawing/2014/main" id="{02B19ED7-2653-DD6A-1C02-DD40665AD012}"/>
              </a:ext>
            </a:extLst>
          </p:cNvPr>
          <p:cNvSpPr txBox="1">
            <a:spLocks/>
          </p:cNvSpPr>
          <p:nvPr/>
        </p:nvSpPr>
        <p:spPr>
          <a:xfrm>
            <a:off x="606883" y="1675640"/>
            <a:ext cx="11013265" cy="4350550"/>
          </a:xfrm>
          <a:prstGeom prst="rect">
            <a:avLst/>
          </a:prstGeom>
        </p:spPr>
        <p:txBody>
          <a:bodyPr vert="horz" wrap="square" lIns="0" tIns="1270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285750" algn="just">
              <a:lnSpc>
                <a:spcPct val="150000"/>
              </a:lnSpc>
            </a:pPr>
            <a:r>
              <a:rPr lang="en-GB" sz="1800" b="1" dirty="0">
                <a:latin typeface="Calibri" panose="020F0502020204030204" pitchFamily="34" charset="0"/>
                <a:cs typeface="Calibri" panose="020F0502020204030204" pitchFamily="34" charset="0"/>
              </a:rPr>
              <a:t>Basic revenue metrics for SaaS:</a:t>
            </a:r>
          </a:p>
          <a:p>
            <a:pPr indent="-285750" algn="just">
              <a:lnSpc>
                <a:spcPct val="150000"/>
              </a:lnSpc>
            </a:pPr>
            <a:r>
              <a:rPr lang="en-GB" sz="1800" b="1" dirty="0">
                <a:latin typeface="Calibri" panose="020F0502020204030204" pitchFamily="34" charset="0"/>
                <a:cs typeface="Calibri" panose="020F0502020204030204" pitchFamily="34" charset="0"/>
              </a:rPr>
              <a:t>CLTV i</a:t>
            </a:r>
            <a:r>
              <a:rPr lang="en-GB" sz="1800" dirty="0">
                <a:latin typeface="Calibri" panose="020F0502020204030204" pitchFamily="34" charset="0"/>
                <a:cs typeface="Calibri" panose="020F0502020204030204" pitchFamily="34" charset="0"/>
              </a:rPr>
              <a:t>s the positive cash flow the customer will generate while using the service of the Company minus the expenses to offer him the service.</a:t>
            </a:r>
          </a:p>
          <a:p>
            <a:pPr indent="-285750" algn="just">
              <a:lnSpc>
                <a:spcPct val="150000"/>
              </a:lnSpc>
            </a:pPr>
            <a:r>
              <a:rPr lang="en-GB" sz="1800" dirty="0">
                <a:latin typeface="Calibri" panose="020F0502020204030204" pitchFamily="34" charset="0"/>
                <a:cs typeface="Calibri" panose="020F0502020204030204" pitchFamily="34" charset="0"/>
              </a:rPr>
              <a:t>For instance, the average customer of a company X uses the product for 3 years and over the period will provide 300 euro of revenues.</a:t>
            </a:r>
          </a:p>
          <a:p>
            <a:pPr indent="-285750" algn="just">
              <a:lnSpc>
                <a:spcPct val="150000"/>
              </a:lnSpc>
            </a:pPr>
            <a:r>
              <a:rPr lang="en-GB" sz="1800" dirty="0">
                <a:latin typeface="Calibri" panose="020F0502020204030204" pitchFamily="34" charset="0"/>
                <a:cs typeface="Calibri" panose="020F0502020204030204" pitchFamily="34" charset="0"/>
              </a:rPr>
              <a:t>In order to offer the product, the Company will spend 200 euro during the period (depreciation, R&amp;D, administrative costs…).</a:t>
            </a:r>
          </a:p>
          <a:p>
            <a:pPr indent="-285750" algn="just">
              <a:lnSpc>
                <a:spcPct val="150000"/>
              </a:lnSpc>
            </a:pPr>
            <a:r>
              <a:rPr lang="en-GB" sz="1800" dirty="0">
                <a:latin typeface="Calibri" panose="020F0502020204030204" pitchFamily="34" charset="0"/>
                <a:cs typeface="Calibri" panose="020F0502020204030204" pitchFamily="34" charset="0"/>
              </a:rPr>
              <a:t>The CLTV is therefore 100 euro.</a:t>
            </a:r>
          </a:p>
          <a:p>
            <a:pPr indent="-285750" algn="just">
              <a:lnSpc>
                <a:spcPct val="150000"/>
              </a:lnSpc>
            </a:pPr>
            <a:r>
              <a:rPr lang="en-GB" sz="1800" b="1" dirty="0">
                <a:latin typeface="Calibri" panose="020F0502020204030204" pitchFamily="34" charset="0"/>
                <a:cs typeface="Calibri" panose="020F0502020204030204" pitchFamily="34" charset="0"/>
              </a:rPr>
              <a:t>As long as the CLTV is higher than CAC the Company will make money.</a:t>
            </a:r>
          </a:p>
        </p:txBody>
      </p:sp>
      <p:pic>
        <p:nvPicPr>
          <p:cNvPr id="7" name="Picture 6" descr="A green and white logo&#10;&#10;AI-generated content may be incorrect.">
            <a:extLst>
              <a:ext uri="{FF2B5EF4-FFF2-40B4-BE49-F238E27FC236}">
                <a16:creationId xmlns:a16="http://schemas.microsoft.com/office/drawing/2014/main" id="{AAF4788C-B78E-A2C4-7DCE-7D2956CC338E}"/>
              </a:ext>
            </a:extLst>
          </p:cNvPr>
          <p:cNvPicPr>
            <a:picLocks noChangeAspect="1"/>
          </p:cNvPicPr>
          <p:nvPr/>
        </p:nvPicPr>
        <p:blipFill>
          <a:blip r:embed="rId9"/>
          <a:stretch>
            <a:fillRect/>
          </a:stretch>
        </p:blipFill>
        <p:spPr>
          <a:xfrm>
            <a:off x="10207322" y="-239"/>
            <a:ext cx="1981200" cy="1962150"/>
          </a:xfrm>
          <a:prstGeom prst="rect">
            <a:avLst/>
          </a:prstGeom>
        </p:spPr>
      </p:pic>
    </p:spTree>
    <p:extLst>
      <p:ext uri="{BB962C8B-B14F-4D97-AF65-F5344CB8AC3E}">
        <p14:creationId xmlns:p14="http://schemas.microsoft.com/office/powerpoint/2010/main" val="8037118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o 1" hidden="1">
            <a:extLst>
              <a:ext uri="{FF2B5EF4-FFF2-40B4-BE49-F238E27FC236}">
                <a16:creationId xmlns:a16="http://schemas.microsoft.com/office/drawing/2014/main" id="{19B2D728-110A-434C-9EF3-41C4F57A124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3" imgW="353" imgH="353" progId="TCLayout.ActiveDocument.1">
                  <p:embed/>
                </p:oleObj>
              </mc:Choice>
              <mc:Fallback>
                <p:oleObj name="Diapositiva de think-cell" r:id="rId3" imgW="353" imgH="353" progId="TCLayout.ActiveDocument.1">
                  <p:embed/>
                  <p:pic>
                    <p:nvPicPr>
                      <p:cNvPr id="2" name="Objeto 1" hidden="1">
                        <a:extLst>
                          <a:ext uri="{FF2B5EF4-FFF2-40B4-BE49-F238E27FC236}">
                            <a16:creationId xmlns:a16="http://schemas.microsoft.com/office/drawing/2014/main" id="{19B2D728-110A-434C-9EF3-41C4F57A124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Título 1">
            <a:extLst>
              <a:ext uri="{FF2B5EF4-FFF2-40B4-BE49-F238E27FC236}">
                <a16:creationId xmlns:a16="http://schemas.microsoft.com/office/drawing/2014/main" id="{11626B29-A00A-4EC4-B849-DACF8BFCA82D}"/>
              </a:ext>
            </a:extLst>
          </p:cNvPr>
          <p:cNvSpPr txBox="1">
            <a:spLocks/>
          </p:cNvSpPr>
          <p:nvPr/>
        </p:nvSpPr>
        <p:spPr>
          <a:xfrm>
            <a:off x="138546" y="657348"/>
            <a:ext cx="10127672" cy="49800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a:solidFill>
                  <a:schemeClr val="bg2">
                    <a:lumMod val="50000"/>
                  </a:schemeClr>
                </a:solidFill>
                <a:latin typeface="Arial" panose="020B0604020202020204" pitchFamily="34" charset="0"/>
                <a:cs typeface="Arial" panose="020B0604020202020204" pitchFamily="34" charset="0"/>
              </a:rPr>
              <a:t>Indicator – CLTV (Customer Lifetime Value)</a:t>
            </a:r>
          </a:p>
        </p:txBody>
      </p:sp>
      <p:pic>
        <p:nvPicPr>
          <p:cNvPr id="5" name="Gráfico 4">
            <a:extLst>
              <a:ext uri="{FF2B5EF4-FFF2-40B4-BE49-F238E27FC236}">
                <a16:creationId xmlns:a16="http://schemas.microsoft.com/office/drawing/2014/main" id="{490A982C-AAC7-450E-B492-875224A5DCF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0" y="1267810"/>
            <a:ext cx="6096000" cy="45719"/>
          </a:xfrm>
          <a:prstGeom prst="rect">
            <a:avLst/>
          </a:prstGeom>
        </p:spPr>
      </p:pic>
      <p:pic>
        <p:nvPicPr>
          <p:cNvPr id="31" name="Imagen 30">
            <a:extLst>
              <a:ext uri="{FF2B5EF4-FFF2-40B4-BE49-F238E27FC236}">
                <a16:creationId xmlns:a16="http://schemas.microsoft.com/office/drawing/2014/main" id="{3B70946B-4731-417A-BEBC-B062F79B7DA9}"/>
              </a:ext>
            </a:extLst>
          </p:cNvPr>
          <p:cNvPicPr>
            <a:picLocks noChangeAspect="1"/>
          </p:cNvPicPr>
          <p:nvPr/>
        </p:nvPicPr>
        <p:blipFill>
          <a:blip r:embed="rId7"/>
          <a:stretch>
            <a:fillRect/>
          </a:stretch>
        </p:blipFill>
        <p:spPr>
          <a:xfrm>
            <a:off x="9985405" y="6261264"/>
            <a:ext cx="9144" cy="371857"/>
          </a:xfrm>
          <a:prstGeom prst="rect">
            <a:avLst/>
          </a:prstGeom>
        </p:spPr>
      </p:pic>
      <p:pic>
        <p:nvPicPr>
          <p:cNvPr id="34" name="Imagen 33">
            <a:extLst>
              <a:ext uri="{FF2B5EF4-FFF2-40B4-BE49-F238E27FC236}">
                <a16:creationId xmlns:a16="http://schemas.microsoft.com/office/drawing/2014/main" id="{27ADB61F-CE0F-49F7-A791-2B9D686C5589}"/>
              </a:ext>
            </a:extLst>
          </p:cNvPr>
          <p:cNvPicPr>
            <a:picLocks noChangeAspect="1"/>
          </p:cNvPicPr>
          <p:nvPr/>
        </p:nvPicPr>
        <p:blipFill>
          <a:blip r:embed="rId8"/>
          <a:stretch>
            <a:fillRect/>
          </a:stretch>
        </p:blipFill>
        <p:spPr>
          <a:xfrm>
            <a:off x="430832" y="6196510"/>
            <a:ext cx="1031529" cy="454108"/>
          </a:xfrm>
          <a:prstGeom prst="rect">
            <a:avLst/>
          </a:prstGeom>
        </p:spPr>
      </p:pic>
      <p:sp>
        <p:nvSpPr>
          <p:cNvPr id="10" name="CuadroTexto 18">
            <a:extLst>
              <a:ext uri="{FF2B5EF4-FFF2-40B4-BE49-F238E27FC236}">
                <a16:creationId xmlns:a16="http://schemas.microsoft.com/office/drawing/2014/main" id="{2164E1B2-C519-AC3A-471F-0954AE5D33E1}"/>
              </a:ext>
            </a:extLst>
          </p:cNvPr>
          <p:cNvSpPr txBox="1"/>
          <p:nvPr/>
        </p:nvSpPr>
        <p:spPr>
          <a:xfrm>
            <a:off x="9994549" y="6294567"/>
            <a:ext cx="3643604" cy="338554"/>
          </a:xfrm>
          <a:prstGeom prst="rect">
            <a:avLst/>
          </a:prstGeom>
          <a:noFill/>
        </p:spPr>
        <p:txBody>
          <a:bodyPr wrap="square" lIns="91440" tIns="45720" rIns="91440" bIns="45720" rtlCol="0" anchor="t">
            <a:spAutoFit/>
          </a:bodyPr>
          <a:lstStyle/>
          <a:p>
            <a:r>
              <a:rPr lang="en-US" sz="800">
                <a:solidFill>
                  <a:schemeClr val="bg2">
                    <a:lumMod val="75000"/>
                  </a:schemeClr>
                </a:solidFill>
                <a:latin typeface="Arial"/>
                <a:cs typeface="Arial"/>
              </a:rPr>
              <a:t>g-accelerator@global-business-school.org</a:t>
            </a:r>
          </a:p>
          <a:p>
            <a:r>
              <a:rPr lang="en-GB" sz="800">
                <a:solidFill>
                  <a:schemeClr val="bg2">
                    <a:lumMod val="75000"/>
                  </a:schemeClr>
                </a:solidFill>
                <a:latin typeface="Arial" panose="020B0604020202020204" pitchFamily="34" charset="0"/>
                <a:cs typeface="Arial" panose="020B0604020202020204" pitchFamily="34" charset="0"/>
              </a:rPr>
              <a:t>+34 930 086 588</a:t>
            </a:r>
          </a:p>
        </p:txBody>
      </p:sp>
      <p:sp>
        <p:nvSpPr>
          <p:cNvPr id="11" name="object 5">
            <a:extLst>
              <a:ext uri="{FF2B5EF4-FFF2-40B4-BE49-F238E27FC236}">
                <a16:creationId xmlns:a16="http://schemas.microsoft.com/office/drawing/2014/main" id="{D96E7A61-B53C-E899-FE1C-EA5BDDD1F854}"/>
              </a:ext>
            </a:extLst>
          </p:cNvPr>
          <p:cNvSpPr txBox="1">
            <a:spLocks/>
          </p:cNvSpPr>
          <p:nvPr/>
        </p:nvSpPr>
        <p:spPr>
          <a:xfrm>
            <a:off x="606883" y="1675640"/>
            <a:ext cx="11013265" cy="385362"/>
          </a:xfrm>
          <a:prstGeom prst="rect">
            <a:avLst/>
          </a:prstGeom>
        </p:spPr>
        <p:txBody>
          <a:bodyPr vert="horz" wrap="square" lIns="0" tIns="1270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buNone/>
            </a:pPr>
            <a:endParaRPr lang="en-GB" sz="1800">
              <a:latin typeface="Calibri" panose="020F0502020204030204" pitchFamily="34" charset="0"/>
              <a:cs typeface="Calibri" panose="020F0502020204030204" pitchFamily="34" charset="0"/>
            </a:endParaRPr>
          </a:p>
        </p:txBody>
      </p:sp>
      <p:sp>
        <p:nvSpPr>
          <p:cNvPr id="14" name="object 5">
            <a:extLst>
              <a:ext uri="{FF2B5EF4-FFF2-40B4-BE49-F238E27FC236}">
                <a16:creationId xmlns:a16="http://schemas.microsoft.com/office/drawing/2014/main" id="{02B19ED7-2653-DD6A-1C02-DD40665AD012}"/>
              </a:ext>
            </a:extLst>
          </p:cNvPr>
          <p:cNvSpPr txBox="1">
            <a:spLocks/>
          </p:cNvSpPr>
          <p:nvPr/>
        </p:nvSpPr>
        <p:spPr>
          <a:xfrm>
            <a:off x="606883" y="1675640"/>
            <a:ext cx="11013265" cy="4478790"/>
          </a:xfrm>
          <a:prstGeom prst="rect">
            <a:avLst/>
          </a:prstGeom>
        </p:spPr>
        <p:txBody>
          <a:bodyPr vert="horz" wrap="square" lIns="0" tIns="1270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285750" algn="just">
              <a:lnSpc>
                <a:spcPct val="150000"/>
              </a:lnSpc>
            </a:pPr>
            <a:r>
              <a:rPr lang="en-IE" sz="1800" dirty="0">
                <a:latin typeface="Calibri" panose="020F0502020204030204" pitchFamily="34" charset="0"/>
                <a:cs typeface="Calibri" panose="020F0502020204030204" pitchFamily="34" charset="0"/>
              </a:rPr>
              <a:t>In order to understand what is the </a:t>
            </a:r>
            <a:r>
              <a:rPr lang="en-IE" sz="1800" b="1" dirty="0">
                <a:latin typeface="Calibri" panose="020F0502020204030204" pitchFamily="34" charset="0"/>
                <a:cs typeface="Calibri" panose="020F0502020204030204" pitchFamily="34" charset="0"/>
              </a:rPr>
              <a:t>CAC of the company</a:t>
            </a:r>
            <a:r>
              <a:rPr lang="en-IE" sz="1800" dirty="0">
                <a:latin typeface="Calibri" panose="020F0502020204030204" pitchFamily="34" charset="0"/>
                <a:cs typeface="Calibri" panose="020F0502020204030204" pitchFamily="34" charset="0"/>
              </a:rPr>
              <a:t>, divide the marketing expenses of a given year for the number of new customers attracted during the period. </a:t>
            </a:r>
          </a:p>
          <a:p>
            <a:pPr indent="-285750" algn="just">
              <a:lnSpc>
                <a:spcPct val="150000"/>
              </a:lnSpc>
            </a:pPr>
            <a:r>
              <a:rPr lang="en-GB" sz="1800" b="1" dirty="0">
                <a:latin typeface="Calibri" panose="020F0502020204030204" pitchFamily="34" charset="0"/>
                <a:cs typeface="Calibri" panose="020F0502020204030204" pitchFamily="34" charset="0"/>
              </a:rPr>
              <a:t>As long as the CLTV is higher than CAC the Company will make money.</a:t>
            </a:r>
          </a:p>
          <a:p>
            <a:pPr indent="-285750" algn="just">
              <a:lnSpc>
                <a:spcPct val="150000"/>
              </a:lnSpc>
            </a:pPr>
            <a:endParaRPr lang="en-IE" sz="1800" dirty="0">
              <a:latin typeface="Calibri" panose="020F0502020204030204" pitchFamily="34" charset="0"/>
              <a:cs typeface="Calibri" panose="020F0502020204030204" pitchFamily="34" charset="0"/>
            </a:endParaRPr>
          </a:p>
          <a:p>
            <a:pPr indent="-285750" algn="just">
              <a:lnSpc>
                <a:spcPct val="150000"/>
              </a:lnSpc>
            </a:pPr>
            <a:r>
              <a:rPr lang="en-IE" sz="1800" dirty="0">
                <a:latin typeface="Calibri" panose="020F0502020204030204" pitchFamily="34" charset="0"/>
                <a:cs typeface="Calibri" panose="020F0502020204030204" pitchFamily="34" charset="0"/>
              </a:rPr>
              <a:t>Even though this metric isn’t exclusive to SaaS companies, it is widely used by SaaS because of its importance.</a:t>
            </a:r>
          </a:p>
          <a:p>
            <a:pPr indent="-285750" algn="just">
              <a:lnSpc>
                <a:spcPct val="150000"/>
              </a:lnSpc>
            </a:pPr>
            <a:r>
              <a:rPr lang="en-IE" sz="1800" dirty="0">
                <a:latin typeface="Calibri" panose="020F0502020204030204" pitchFamily="34" charset="0"/>
                <a:cs typeface="Calibri" panose="020F0502020204030204" pitchFamily="34" charset="0"/>
              </a:rPr>
              <a:t>This ratio shows how much does it cost for the company to acquire a new customer.</a:t>
            </a:r>
          </a:p>
          <a:p>
            <a:pPr indent="-285750" algn="just">
              <a:lnSpc>
                <a:spcPct val="150000"/>
              </a:lnSpc>
            </a:pPr>
            <a:r>
              <a:rPr lang="en-IE" sz="1800" dirty="0">
                <a:latin typeface="Calibri" panose="020F0502020204030204" pitchFamily="34" charset="0"/>
                <a:cs typeface="Calibri" panose="020F0502020204030204" pitchFamily="34" charset="0"/>
              </a:rPr>
              <a:t>It provides important insights on whether or not the company should further push to acquire new customers or if the cost is too high.</a:t>
            </a:r>
          </a:p>
          <a:p>
            <a:pPr indent="-285750" algn="just">
              <a:lnSpc>
                <a:spcPct val="150000"/>
              </a:lnSpc>
            </a:pPr>
            <a:endParaRPr lang="en-IE" sz="1800" dirty="0">
              <a:latin typeface="Calibri" panose="020F0502020204030204" pitchFamily="34" charset="0"/>
              <a:cs typeface="Calibri" panose="020F0502020204030204" pitchFamily="34" charset="0"/>
            </a:endParaRPr>
          </a:p>
        </p:txBody>
      </p:sp>
      <p:pic>
        <p:nvPicPr>
          <p:cNvPr id="7" name="Picture 6" descr="A green and white logo&#10;&#10;AI-generated content may be incorrect.">
            <a:extLst>
              <a:ext uri="{FF2B5EF4-FFF2-40B4-BE49-F238E27FC236}">
                <a16:creationId xmlns:a16="http://schemas.microsoft.com/office/drawing/2014/main" id="{24BBD46D-AFBC-9EB9-6919-18FA7AA4AC7A}"/>
              </a:ext>
            </a:extLst>
          </p:cNvPr>
          <p:cNvPicPr>
            <a:picLocks noChangeAspect="1"/>
          </p:cNvPicPr>
          <p:nvPr/>
        </p:nvPicPr>
        <p:blipFill>
          <a:blip r:embed="rId9"/>
          <a:stretch>
            <a:fillRect/>
          </a:stretch>
        </p:blipFill>
        <p:spPr>
          <a:xfrm>
            <a:off x="10207322" y="-239"/>
            <a:ext cx="1981200" cy="1962150"/>
          </a:xfrm>
          <a:prstGeom prst="rect">
            <a:avLst/>
          </a:prstGeom>
        </p:spPr>
      </p:pic>
    </p:spTree>
    <p:extLst>
      <p:ext uri="{BB962C8B-B14F-4D97-AF65-F5344CB8AC3E}">
        <p14:creationId xmlns:p14="http://schemas.microsoft.com/office/powerpoint/2010/main" val="17620571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o 1" hidden="1">
            <a:extLst>
              <a:ext uri="{FF2B5EF4-FFF2-40B4-BE49-F238E27FC236}">
                <a16:creationId xmlns:a16="http://schemas.microsoft.com/office/drawing/2014/main" id="{19B2D728-110A-434C-9EF3-41C4F57A124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3" imgW="353" imgH="353" progId="TCLayout.ActiveDocument.1">
                  <p:embed/>
                </p:oleObj>
              </mc:Choice>
              <mc:Fallback>
                <p:oleObj name="Diapositiva de think-cell" r:id="rId3" imgW="353" imgH="353" progId="TCLayout.ActiveDocument.1">
                  <p:embed/>
                  <p:pic>
                    <p:nvPicPr>
                      <p:cNvPr id="2" name="Objeto 1" hidden="1">
                        <a:extLst>
                          <a:ext uri="{FF2B5EF4-FFF2-40B4-BE49-F238E27FC236}">
                            <a16:creationId xmlns:a16="http://schemas.microsoft.com/office/drawing/2014/main" id="{19B2D728-110A-434C-9EF3-41C4F57A124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Título 1">
            <a:extLst>
              <a:ext uri="{FF2B5EF4-FFF2-40B4-BE49-F238E27FC236}">
                <a16:creationId xmlns:a16="http://schemas.microsoft.com/office/drawing/2014/main" id="{11626B29-A00A-4EC4-B849-DACF8BFCA82D}"/>
              </a:ext>
            </a:extLst>
          </p:cNvPr>
          <p:cNvSpPr txBox="1">
            <a:spLocks/>
          </p:cNvSpPr>
          <p:nvPr/>
        </p:nvSpPr>
        <p:spPr>
          <a:xfrm>
            <a:off x="138546" y="657348"/>
            <a:ext cx="10127672" cy="49800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a:solidFill>
                  <a:schemeClr val="bg2">
                    <a:lumMod val="50000"/>
                  </a:schemeClr>
                </a:solidFill>
                <a:latin typeface="Arial" panose="020B0604020202020204" pitchFamily="34" charset="0"/>
                <a:cs typeface="Arial" panose="020B0604020202020204" pitchFamily="34" charset="0"/>
              </a:rPr>
              <a:t>Indicator – Churn Rate</a:t>
            </a:r>
          </a:p>
        </p:txBody>
      </p:sp>
      <p:pic>
        <p:nvPicPr>
          <p:cNvPr id="5" name="Gráfico 4">
            <a:extLst>
              <a:ext uri="{FF2B5EF4-FFF2-40B4-BE49-F238E27FC236}">
                <a16:creationId xmlns:a16="http://schemas.microsoft.com/office/drawing/2014/main" id="{490A982C-AAC7-450E-B492-875224A5DCF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0" y="1267810"/>
            <a:ext cx="6096000" cy="45719"/>
          </a:xfrm>
          <a:prstGeom prst="rect">
            <a:avLst/>
          </a:prstGeom>
        </p:spPr>
      </p:pic>
      <p:pic>
        <p:nvPicPr>
          <p:cNvPr id="31" name="Imagen 30">
            <a:extLst>
              <a:ext uri="{FF2B5EF4-FFF2-40B4-BE49-F238E27FC236}">
                <a16:creationId xmlns:a16="http://schemas.microsoft.com/office/drawing/2014/main" id="{3B70946B-4731-417A-BEBC-B062F79B7DA9}"/>
              </a:ext>
            </a:extLst>
          </p:cNvPr>
          <p:cNvPicPr>
            <a:picLocks noChangeAspect="1"/>
          </p:cNvPicPr>
          <p:nvPr/>
        </p:nvPicPr>
        <p:blipFill>
          <a:blip r:embed="rId7"/>
          <a:stretch>
            <a:fillRect/>
          </a:stretch>
        </p:blipFill>
        <p:spPr>
          <a:xfrm>
            <a:off x="9985405" y="6261264"/>
            <a:ext cx="9144" cy="371857"/>
          </a:xfrm>
          <a:prstGeom prst="rect">
            <a:avLst/>
          </a:prstGeom>
        </p:spPr>
      </p:pic>
      <p:pic>
        <p:nvPicPr>
          <p:cNvPr id="34" name="Imagen 33">
            <a:extLst>
              <a:ext uri="{FF2B5EF4-FFF2-40B4-BE49-F238E27FC236}">
                <a16:creationId xmlns:a16="http://schemas.microsoft.com/office/drawing/2014/main" id="{27ADB61F-CE0F-49F7-A791-2B9D686C5589}"/>
              </a:ext>
            </a:extLst>
          </p:cNvPr>
          <p:cNvPicPr>
            <a:picLocks noChangeAspect="1"/>
          </p:cNvPicPr>
          <p:nvPr/>
        </p:nvPicPr>
        <p:blipFill>
          <a:blip r:embed="rId8"/>
          <a:stretch>
            <a:fillRect/>
          </a:stretch>
        </p:blipFill>
        <p:spPr>
          <a:xfrm>
            <a:off x="430832" y="6196510"/>
            <a:ext cx="1031529" cy="454108"/>
          </a:xfrm>
          <a:prstGeom prst="rect">
            <a:avLst/>
          </a:prstGeom>
        </p:spPr>
      </p:pic>
      <p:sp>
        <p:nvSpPr>
          <p:cNvPr id="10" name="CuadroTexto 18">
            <a:extLst>
              <a:ext uri="{FF2B5EF4-FFF2-40B4-BE49-F238E27FC236}">
                <a16:creationId xmlns:a16="http://schemas.microsoft.com/office/drawing/2014/main" id="{2164E1B2-C519-AC3A-471F-0954AE5D33E1}"/>
              </a:ext>
            </a:extLst>
          </p:cNvPr>
          <p:cNvSpPr txBox="1"/>
          <p:nvPr/>
        </p:nvSpPr>
        <p:spPr>
          <a:xfrm>
            <a:off x="9994549" y="6294567"/>
            <a:ext cx="3643604" cy="338554"/>
          </a:xfrm>
          <a:prstGeom prst="rect">
            <a:avLst/>
          </a:prstGeom>
          <a:noFill/>
        </p:spPr>
        <p:txBody>
          <a:bodyPr wrap="square" lIns="91440" tIns="45720" rIns="91440" bIns="45720" rtlCol="0" anchor="t">
            <a:spAutoFit/>
          </a:bodyPr>
          <a:lstStyle/>
          <a:p>
            <a:r>
              <a:rPr lang="en-US" sz="800">
                <a:solidFill>
                  <a:schemeClr val="bg2">
                    <a:lumMod val="75000"/>
                  </a:schemeClr>
                </a:solidFill>
                <a:latin typeface="Arial"/>
                <a:cs typeface="Arial"/>
              </a:rPr>
              <a:t>g-accelerator@global-business-school.org</a:t>
            </a:r>
          </a:p>
          <a:p>
            <a:r>
              <a:rPr lang="en-GB" sz="800">
                <a:solidFill>
                  <a:schemeClr val="bg2">
                    <a:lumMod val="75000"/>
                  </a:schemeClr>
                </a:solidFill>
                <a:latin typeface="Arial" panose="020B0604020202020204" pitchFamily="34" charset="0"/>
                <a:cs typeface="Arial" panose="020B0604020202020204" pitchFamily="34" charset="0"/>
              </a:rPr>
              <a:t>+34 930 086 588</a:t>
            </a:r>
          </a:p>
        </p:txBody>
      </p:sp>
      <p:sp>
        <p:nvSpPr>
          <p:cNvPr id="11" name="object 5">
            <a:extLst>
              <a:ext uri="{FF2B5EF4-FFF2-40B4-BE49-F238E27FC236}">
                <a16:creationId xmlns:a16="http://schemas.microsoft.com/office/drawing/2014/main" id="{D96E7A61-B53C-E899-FE1C-EA5BDDD1F854}"/>
              </a:ext>
            </a:extLst>
          </p:cNvPr>
          <p:cNvSpPr txBox="1">
            <a:spLocks/>
          </p:cNvSpPr>
          <p:nvPr/>
        </p:nvSpPr>
        <p:spPr>
          <a:xfrm>
            <a:off x="606883" y="1675640"/>
            <a:ext cx="11013265" cy="385362"/>
          </a:xfrm>
          <a:prstGeom prst="rect">
            <a:avLst/>
          </a:prstGeom>
        </p:spPr>
        <p:txBody>
          <a:bodyPr vert="horz" wrap="square" lIns="0" tIns="1270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buNone/>
            </a:pPr>
            <a:endParaRPr lang="en-GB" sz="1800">
              <a:latin typeface="Calibri" panose="020F0502020204030204" pitchFamily="34" charset="0"/>
              <a:cs typeface="Calibri" panose="020F0502020204030204" pitchFamily="34" charset="0"/>
            </a:endParaRPr>
          </a:p>
        </p:txBody>
      </p:sp>
      <p:sp>
        <p:nvSpPr>
          <p:cNvPr id="14" name="object 5">
            <a:extLst>
              <a:ext uri="{FF2B5EF4-FFF2-40B4-BE49-F238E27FC236}">
                <a16:creationId xmlns:a16="http://schemas.microsoft.com/office/drawing/2014/main" id="{02B19ED7-2653-DD6A-1C02-DD40665AD012}"/>
              </a:ext>
            </a:extLst>
          </p:cNvPr>
          <p:cNvSpPr txBox="1">
            <a:spLocks/>
          </p:cNvSpPr>
          <p:nvPr/>
        </p:nvSpPr>
        <p:spPr>
          <a:xfrm>
            <a:off x="606883" y="1675640"/>
            <a:ext cx="11013265" cy="3263073"/>
          </a:xfrm>
          <a:prstGeom prst="rect">
            <a:avLst/>
          </a:prstGeom>
        </p:spPr>
        <p:txBody>
          <a:bodyPr vert="horz" wrap="square" lIns="0" tIns="1270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285750" algn="just">
              <a:lnSpc>
                <a:spcPct val="150000"/>
              </a:lnSpc>
            </a:pPr>
            <a:r>
              <a:rPr lang="en-IE" sz="1800" b="1" dirty="0">
                <a:latin typeface="Calibri" panose="020F0502020204030204" pitchFamily="34" charset="0"/>
                <a:cs typeface="Calibri" panose="020F0502020204030204" pitchFamily="34" charset="0"/>
              </a:rPr>
              <a:t>Churn rate </a:t>
            </a:r>
            <a:r>
              <a:rPr lang="en-US" sz="1800" dirty="0">
                <a:latin typeface="Calibri" panose="020F0502020204030204" pitchFamily="34" charset="0"/>
                <a:cs typeface="Calibri" panose="020F0502020204030204" pitchFamily="34" charset="0"/>
              </a:rPr>
              <a:t>the annual percentage rate at which customers stop subscribing to a service or employees leave a job.</a:t>
            </a:r>
            <a:r>
              <a:rPr lang="en-IE" sz="1800" dirty="0">
                <a:latin typeface="Calibri" panose="020F0502020204030204" pitchFamily="34" charset="0"/>
                <a:cs typeface="Calibri" panose="020F0502020204030204" pitchFamily="34" charset="0"/>
              </a:rPr>
              <a:t>.</a:t>
            </a:r>
          </a:p>
          <a:p>
            <a:pPr indent="-285750" algn="just">
              <a:lnSpc>
                <a:spcPct val="150000"/>
              </a:lnSpc>
            </a:pPr>
            <a:r>
              <a:rPr lang="en-IE" sz="1800" dirty="0">
                <a:latin typeface="Calibri" panose="020F0502020204030204" pitchFamily="34" charset="0"/>
                <a:cs typeface="Calibri" panose="020F0502020204030204" pitchFamily="34" charset="0"/>
              </a:rPr>
              <a:t>For instance, a churn rate of 90% means that 90% of the </a:t>
            </a:r>
            <a:r>
              <a:rPr lang="en-IE" sz="1800">
                <a:latin typeface="Calibri" panose="020F0502020204030204" pitchFamily="34" charset="0"/>
                <a:cs typeface="Calibri" panose="020F0502020204030204" pitchFamily="34" charset="0"/>
              </a:rPr>
              <a:t>customers stops </a:t>
            </a:r>
            <a:r>
              <a:rPr lang="en-IE" sz="1800" dirty="0">
                <a:latin typeface="Calibri" panose="020F0502020204030204" pitchFamily="34" charset="0"/>
                <a:cs typeface="Calibri" panose="020F0502020204030204" pitchFamily="34" charset="0"/>
              </a:rPr>
              <a:t>using the Service even the year after they started using it.</a:t>
            </a:r>
          </a:p>
          <a:p>
            <a:pPr indent="-285750" algn="just">
              <a:lnSpc>
                <a:spcPct val="150000"/>
              </a:lnSpc>
            </a:pPr>
            <a:r>
              <a:rPr lang="en-IE" sz="1800" dirty="0">
                <a:latin typeface="Calibri" panose="020F0502020204030204" pitchFamily="34" charset="0"/>
                <a:cs typeface="Calibri" panose="020F0502020204030204" pitchFamily="34" charset="0"/>
              </a:rPr>
              <a:t>This indicator is important as it indirectly shows how strong the service offered is and it is also a good indicator of the amount of competition that is present in that industry.</a:t>
            </a:r>
          </a:p>
          <a:p>
            <a:pPr indent="-285750" algn="just">
              <a:lnSpc>
                <a:spcPct val="150000"/>
              </a:lnSpc>
            </a:pPr>
            <a:r>
              <a:rPr lang="en-IE" sz="1800" dirty="0">
                <a:latin typeface="Calibri" panose="020F0502020204030204" pitchFamily="34" charset="0"/>
                <a:cs typeface="Calibri" panose="020F0502020204030204" pitchFamily="34" charset="0"/>
              </a:rPr>
              <a:t>This indicator is also used to forecast the financial results the company will have and has also a big impact on the pricing and marketing strategy of the company.</a:t>
            </a:r>
            <a:endParaRPr lang="es-ES" sz="1800" dirty="0">
              <a:latin typeface="Calibri" panose="020F0502020204030204" pitchFamily="34" charset="0"/>
              <a:cs typeface="Calibri" panose="020F0502020204030204" pitchFamily="34" charset="0"/>
            </a:endParaRPr>
          </a:p>
        </p:txBody>
      </p:sp>
      <p:pic>
        <p:nvPicPr>
          <p:cNvPr id="7" name="Picture 6" descr="A green and white logo&#10;&#10;AI-generated content may be incorrect.">
            <a:extLst>
              <a:ext uri="{FF2B5EF4-FFF2-40B4-BE49-F238E27FC236}">
                <a16:creationId xmlns:a16="http://schemas.microsoft.com/office/drawing/2014/main" id="{85A06EFD-E538-3D2E-0910-E014C5FFCBF5}"/>
              </a:ext>
            </a:extLst>
          </p:cNvPr>
          <p:cNvPicPr>
            <a:picLocks noChangeAspect="1"/>
          </p:cNvPicPr>
          <p:nvPr/>
        </p:nvPicPr>
        <p:blipFill>
          <a:blip r:embed="rId9"/>
          <a:stretch>
            <a:fillRect/>
          </a:stretch>
        </p:blipFill>
        <p:spPr>
          <a:xfrm>
            <a:off x="10207322" y="-239"/>
            <a:ext cx="1981200" cy="1962150"/>
          </a:xfrm>
          <a:prstGeom prst="rect">
            <a:avLst/>
          </a:prstGeom>
        </p:spPr>
      </p:pic>
    </p:spTree>
    <p:extLst>
      <p:ext uri="{BB962C8B-B14F-4D97-AF65-F5344CB8AC3E}">
        <p14:creationId xmlns:p14="http://schemas.microsoft.com/office/powerpoint/2010/main" val="16993809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o 1" hidden="1">
            <a:extLst>
              <a:ext uri="{FF2B5EF4-FFF2-40B4-BE49-F238E27FC236}">
                <a16:creationId xmlns:a16="http://schemas.microsoft.com/office/drawing/2014/main" id="{19B2D728-110A-434C-9EF3-41C4F57A124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3" imgW="353" imgH="353" progId="TCLayout.ActiveDocument.1">
                  <p:embed/>
                </p:oleObj>
              </mc:Choice>
              <mc:Fallback>
                <p:oleObj name="Diapositiva de think-cell" r:id="rId3" imgW="353" imgH="353" progId="TCLayout.ActiveDocument.1">
                  <p:embed/>
                  <p:pic>
                    <p:nvPicPr>
                      <p:cNvPr id="2" name="Objeto 1" hidden="1">
                        <a:extLst>
                          <a:ext uri="{FF2B5EF4-FFF2-40B4-BE49-F238E27FC236}">
                            <a16:creationId xmlns:a16="http://schemas.microsoft.com/office/drawing/2014/main" id="{19B2D728-110A-434C-9EF3-41C4F57A124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Título 1">
            <a:extLst>
              <a:ext uri="{FF2B5EF4-FFF2-40B4-BE49-F238E27FC236}">
                <a16:creationId xmlns:a16="http://schemas.microsoft.com/office/drawing/2014/main" id="{11626B29-A00A-4EC4-B849-DACF8BFCA82D}"/>
              </a:ext>
            </a:extLst>
          </p:cNvPr>
          <p:cNvSpPr txBox="1">
            <a:spLocks/>
          </p:cNvSpPr>
          <p:nvPr/>
        </p:nvSpPr>
        <p:spPr>
          <a:xfrm>
            <a:off x="138546" y="657348"/>
            <a:ext cx="10127672" cy="49800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dirty="0">
                <a:solidFill>
                  <a:schemeClr val="bg2">
                    <a:lumMod val="50000"/>
                  </a:schemeClr>
                </a:solidFill>
                <a:latin typeface="Arial" panose="020B0604020202020204" pitchFamily="34" charset="0"/>
                <a:cs typeface="Arial" panose="020B0604020202020204" pitchFamily="34" charset="0"/>
              </a:rPr>
              <a:t>NEXT SESSION</a:t>
            </a:r>
          </a:p>
        </p:txBody>
      </p:sp>
      <p:pic>
        <p:nvPicPr>
          <p:cNvPr id="5" name="Gráfico 4">
            <a:extLst>
              <a:ext uri="{FF2B5EF4-FFF2-40B4-BE49-F238E27FC236}">
                <a16:creationId xmlns:a16="http://schemas.microsoft.com/office/drawing/2014/main" id="{490A982C-AAC7-450E-B492-875224A5DCF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0" y="1267810"/>
            <a:ext cx="6096000" cy="45719"/>
          </a:xfrm>
          <a:prstGeom prst="rect">
            <a:avLst/>
          </a:prstGeom>
        </p:spPr>
      </p:pic>
      <p:pic>
        <p:nvPicPr>
          <p:cNvPr id="31" name="Imagen 30">
            <a:extLst>
              <a:ext uri="{FF2B5EF4-FFF2-40B4-BE49-F238E27FC236}">
                <a16:creationId xmlns:a16="http://schemas.microsoft.com/office/drawing/2014/main" id="{3B70946B-4731-417A-BEBC-B062F79B7DA9}"/>
              </a:ext>
            </a:extLst>
          </p:cNvPr>
          <p:cNvPicPr>
            <a:picLocks noChangeAspect="1"/>
          </p:cNvPicPr>
          <p:nvPr/>
        </p:nvPicPr>
        <p:blipFill>
          <a:blip r:embed="rId7"/>
          <a:stretch>
            <a:fillRect/>
          </a:stretch>
        </p:blipFill>
        <p:spPr>
          <a:xfrm>
            <a:off x="9985405" y="6261264"/>
            <a:ext cx="9144" cy="371857"/>
          </a:xfrm>
          <a:prstGeom prst="rect">
            <a:avLst/>
          </a:prstGeom>
        </p:spPr>
      </p:pic>
      <p:pic>
        <p:nvPicPr>
          <p:cNvPr id="34" name="Imagen 33">
            <a:extLst>
              <a:ext uri="{FF2B5EF4-FFF2-40B4-BE49-F238E27FC236}">
                <a16:creationId xmlns:a16="http://schemas.microsoft.com/office/drawing/2014/main" id="{27ADB61F-CE0F-49F7-A791-2B9D686C5589}"/>
              </a:ext>
            </a:extLst>
          </p:cNvPr>
          <p:cNvPicPr>
            <a:picLocks noChangeAspect="1"/>
          </p:cNvPicPr>
          <p:nvPr/>
        </p:nvPicPr>
        <p:blipFill>
          <a:blip r:embed="rId8"/>
          <a:stretch>
            <a:fillRect/>
          </a:stretch>
        </p:blipFill>
        <p:spPr>
          <a:xfrm>
            <a:off x="430832" y="6196510"/>
            <a:ext cx="1031529" cy="454108"/>
          </a:xfrm>
          <a:prstGeom prst="rect">
            <a:avLst/>
          </a:prstGeom>
        </p:spPr>
      </p:pic>
      <p:sp>
        <p:nvSpPr>
          <p:cNvPr id="10" name="CuadroTexto 18">
            <a:extLst>
              <a:ext uri="{FF2B5EF4-FFF2-40B4-BE49-F238E27FC236}">
                <a16:creationId xmlns:a16="http://schemas.microsoft.com/office/drawing/2014/main" id="{2164E1B2-C519-AC3A-471F-0954AE5D33E1}"/>
              </a:ext>
            </a:extLst>
          </p:cNvPr>
          <p:cNvSpPr txBox="1"/>
          <p:nvPr/>
        </p:nvSpPr>
        <p:spPr>
          <a:xfrm>
            <a:off x="9994549" y="6294567"/>
            <a:ext cx="3643604" cy="338554"/>
          </a:xfrm>
          <a:prstGeom prst="rect">
            <a:avLst/>
          </a:prstGeom>
          <a:noFill/>
        </p:spPr>
        <p:txBody>
          <a:bodyPr wrap="square" lIns="91440" tIns="45720" rIns="91440" bIns="45720" rtlCol="0" anchor="t">
            <a:spAutoFit/>
          </a:bodyPr>
          <a:lstStyle/>
          <a:p>
            <a:r>
              <a:rPr lang="en-US" sz="800">
                <a:solidFill>
                  <a:schemeClr val="bg2">
                    <a:lumMod val="75000"/>
                  </a:schemeClr>
                </a:solidFill>
                <a:latin typeface="Arial"/>
                <a:cs typeface="Arial"/>
              </a:rPr>
              <a:t>g-accelerator@global-business-school.org</a:t>
            </a:r>
          </a:p>
          <a:p>
            <a:r>
              <a:rPr lang="en-GB" sz="800">
                <a:solidFill>
                  <a:schemeClr val="bg2">
                    <a:lumMod val="75000"/>
                  </a:schemeClr>
                </a:solidFill>
                <a:latin typeface="Arial" panose="020B0604020202020204" pitchFamily="34" charset="0"/>
                <a:cs typeface="Arial" panose="020B0604020202020204" pitchFamily="34" charset="0"/>
              </a:rPr>
              <a:t>+34 930 086 588</a:t>
            </a:r>
          </a:p>
        </p:txBody>
      </p:sp>
      <p:sp>
        <p:nvSpPr>
          <p:cNvPr id="11" name="object 5">
            <a:extLst>
              <a:ext uri="{FF2B5EF4-FFF2-40B4-BE49-F238E27FC236}">
                <a16:creationId xmlns:a16="http://schemas.microsoft.com/office/drawing/2014/main" id="{D96E7A61-B53C-E899-FE1C-EA5BDDD1F854}"/>
              </a:ext>
            </a:extLst>
          </p:cNvPr>
          <p:cNvSpPr txBox="1">
            <a:spLocks/>
          </p:cNvSpPr>
          <p:nvPr/>
        </p:nvSpPr>
        <p:spPr>
          <a:xfrm>
            <a:off x="606883" y="1675640"/>
            <a:ext cx="11013265" cy="385362"/>
          </a:xfrm>
          <a:prstGeom prst="rect">
            <a:avLst/>
          </a:prstGeom>
        </p:spPr>
        <p:txBody>
          <a:bodyPr vert="horz" wrap="square" lIns="0" tIns="1270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buNone/>
            </a:pPr>
            <a:endParaRPr lang="en-GB" sz="1800">
              <a:latin typeface="Calibri" panose="020F0502020204030204" pitchFamily="34" charset="0"/>
              <a:cs typeface="Calibri" panose="020F0502020204030204" pitchFamily="34" charset="0"/>
            </a:endParaRPr>
          </a:p>
        </p:txBody>
      </p:sp>
      <p:sp>
        <p:nvSpPr>
          <p:cNvPr id="14" name="object 5">
            <a:extLst>
              <a:ext uri="{FF2B5EF4-FFF2-40B4-BE49-F238E27FC236}">
                <a16:creationId xmlns:a16="http://schemas.microsoft.com/office/drawing/2014/main" id="{02B19ED7-2653-DD6A-1C02-DD40665AD012}"/>
              </a:ext>
            </a:extLst>
          </p:cNvPr>
          <p:cNvSpPr txBox="1">
            <a:spLocks/>
          </p:cNvSpPr>
          <p:nvPr/>
        </p:nvSpPr>
        <p:spPr>
          <a:xfrm>
            <a:off x="606883" y="1675640"/>
            <a:ext cx="11013265" cy="1344599"/>
          </a:xfrm>
          <a:prstGeom prst="rect">
            <a:avLst/>
          </a:prstGeom>
        </p:spPr>
        <p:txBody>
          <a:bodyPr vert="horz" wrap="square" lIns="0" tIns="1270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285750" algn="just">
              <a:lnSpc>
                <a:spcPct val="150000"/>
              </a:lnSpc>
            </a:pPr>
            <a:r>
              <a:rPr lang="en-GB" sz="3600" dirty="0">
                <a:latin typeface="Calibri" panose="020F0502020204030204" pitchFamily="34" charset="0"/>
                <a:cs typeface="Calibri" panose="020F0502020204030204" pitchFamily="34" charset="0"/>
              </a:rPr>
              <a:t>Each Group E&amp;F Plan Presentation one to one sessions</a:t>
            </a:r>
          </a:p>
          <a:p>
            <a:pPr marL="0" indent="0" algn="just">
              <a:lnSpc>
                <a:spcPct val="150000"/>
              </a:lnSpc>
              <a:buNone/>
            </a:pPr>
            <a:endParaRPr lang="es-ES" sz="1800" dirty="0">
              <a:latin typeface="Calibri" panose="020F0502020204030204" pitchFamily="34" charset="0"/>
              <a:cs typeface="Calibri" panose="020F0502020204030204" pitchFamily="34" charset="0"/>
            </a:endParaRPr>
          </a:p>
        </p:txBody>
      </p:sp>
      <p:pic>
        <p:nvPicPr>
          <p:cNvPr id="7" name="Picture 6" descr="A green and white logo&#10;&#10;AI-generated content may be incorrect.">
            <a:extLst>
              <a:ext uri="{FF2B5EF4-FFF2-40B4-BE49-F238E27FC236}">
                <a16:creationId xmlns:a16="http://schemas.microsoft.com/office/drawing/2014/main" id="{98F681F9-1E02-E376-A7FD-205845E29183}"/>
              </a:ext>
            </a:extLst>
          </p:cNvPr>
          <p:cNvPicPr>
            <a:picLocks noChangeAspect="1"/>
          </p:cNvPicPr>
          <p:nvPr/>
        </p:nvPicPr>
        <p:blipFill>
          <a:blip r:embed="rId9"/>
          <a:stretch>
            <a:fillRect/>
          </a:stretch>
        </p:blipFill>
        <p:spPr>
          <a:xfrm>
            <a:off x="10207322" y="-239"/>
            <a:ext cx="1981200" cy="1962150"/>
          </a:xfrm>
          <a:prstGeom prst="rect">
            <a:avLst/>
          </a:prstGeom>
        </p:spPr>
      </p:pic>
    </p:spTree>
    <p:extLst>
      <p:ext uri="{BB962C8B-B14F-4D97-AF65-F5344CB8AC3E}">
        <p14:creationId xmlns:p14="http://schemas.microsoft.com/office/powerpoint/2010/main" val="371191438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Objeto 15" hidden="1">
            <a:extLst>
              <a:ext uri="{FF2B5EF4-FFF2-40B4-BE49-F238E27FC236}">
                <a16:creationId xmlns:a16="http://schemas.microsoft.com/office/drawing/2014/main" id="{CCC5A2DA-1127-4387-888B-E3BFF44543C7}"/>
              </a:ext>
            </a:extLst>
          </p:cNvPr>
          <p:cNvGraphicFramePr>
            <a:graphicFrameLocks noChangeAspect="1"/>
          </p:cNvGraphicFramePr>
          <p:nvPr>
            <p:custDataLst>
              <p:tags r:id="rId1"/>
            </p:custDataLst>
            <p:extLst>
              <p:ext uri="{D42A27DB-BD31-4B8C-83A1-F6EECF244321}">
                <p14:modId xmlns:p14="http://schemas.microsoft.com/office/powerpoint/2010/main" val="25695205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3" imgW="353" imgH="353" progId="TCLayout.ActiveDocument.1">
                  <p:embed/>
                </p:oleObj>
              </mc:Choice>
              <mc:Fallback>
                <p:oleObj name="Diapositiva de think-cell" r:id="rId3" imgW="353" imgH="353" progId="TCLayout.ActiveDocument.1">
                  <p:embed/>
                  <p:pic>
                    <p:nvPicPr>
                      <p:cNvPr id="16" name="Objeto 15" hidden="1">
                        <a:extLst>
                          <a:ext uri="{FF2B5EF4-FFF2-40B4-BE49-F238E27FC236}">
                            <a16:creationId xmlns:a16="http://schemas.microsoft.com/office/drawing/2014/main" id="{CCC5A2DA-1127-4387-888B-E3BFF44543C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Rectángulo 3">
            <a:extLst>
              <a:ext uri="{FF2B5EF4-FFF2-40B4-BE49-F238E27FC236}">
                <a16:creationId xmlns:a16="http://schemas.microsoft.com/office/drawing/2014/main" id="{7A9AC744-B90A-4A9C-A5F4-611AE7CCD866}"/>
              </a:ext>
            </a:extLst>
          </p:cNvPr>
          <p:cNvSpPr/>
          <p:nvPr/>
        </p:nvSpPr>
        <p:spPr>
          <a:xfrm>
            <a:off x="299190" y="2367178"/>
            <a:ext cx="4469660" cy="1015663"/>
          </a:xfrm>
          <a:prstGeom prst="rect">
            <a:avLst/>
          </a:prstGeom>
        </p:spPr>
        <p:txBody>
          <a:bodyPr wrap="square">
            <a:spAutoFit/>
          </a:bodyPr>
          <a:lstStyle/>
          <a:p>
            <a:r>
              <a:rPr lang="en-GB" sz="6000">
                <a:solidFill>
                  <a:schemeClr val="bg2">
                    <a:lumMod val="50000"/>
                  </a:schemeClr>
                </a:solidFill>
                <a:latin typeface="Arial" panose="020B0604020202020204" pitchFamily="34" charset="0"/>
                <a:cs typeface="Arial" panose="020B0604020202020204" pitchFamily="34" charset="0"/>
              </a:rPr>
              <a:t>Thank you!</a:t>
            </a:r>
          </a:p>
        </p:txBody>
      </p:sp>
      <p:pic>
        <p:nvPicPr>
          <p:cNvPr id="5" name="Gráfico 4">
            <a:extLst>
              <a:ext uri="{FF2B5EF4-FFF2-40B4-BE49-F238E27FC236}">
                <a16:creationId xmlns:a16="http://schemas.microsoft.com/office/drawing/2014/main" id="{EB4D0294-0476-45CB-8CA3-D6780CD22F8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0" y="3406140"/>
            <a:ext cx="6096000" cy="45719"/>
          </a:xfrm>
          <a:prstGeom prst="rect">
            <a:avLst/>
          </a:prstGeom>
        </p:spPr>
      </p:pic>
      <p:pic>
        <p:nvPicPr>
          <p:cNvPr id="7" name="Imagen 6">
            <a:extLst>
              <a:ext uri="{FF2B5EF4-FFF2-40B4-BE49-F238E27FC236}">
                <a16:creationId xmlns:a16="http://schemas.microsoft.com/office/drawing/2014/main" id="{50DBAF5E-7230-4FAC-84D1-A18DC4380BCB}"/>
              </a:ext>
            </a:extLst>
          </p:cNvPr>
          <p:cNvPicPr>
            <a:picLocks noChangeAspect="1"/>
          </p:cNvPicPr>
          <p:nvPr/>
        </p:nvPicPr>
        <p:blipFill>
          <a:blip r:embed="rId7"/>
          <a:stretch>
            <a:fillRect/>
          </a:stretch>
        </p:blipFill>
        <p:spPr>
          <a:xfrm>
            <a:off x="9985405" y="6261264"/>
            <a:ext cx="9144" cy="371857"/>
          </a:xfrm>
          <a:prstGeom prst="rect">
            <a:avLst/>
          </a:prstGeom>
        </p:spPr>
      </p:pic>
      <p:pic>
        <p:nvPicPr>
          <p:cNvPr id="10" name="Imagen 9">
            <a:extLst>
              <a:ext uri="{FF2B5EF4-FFF2-40B4-BE49-F238E27FC236}">
                <a16:creationId xmlns:a16="http://schemas.microsoft.com/office/drawing/2014/main" id="{EB0B5AEE-06B6-4C3F-ACB3-3A2989D0D702}"/>
              </a:ext>
            </a:extLst>
          </p:cNvPr>
          <p:cNvPicPr>
            <a:picLocks noChangeAspect="1"/>
          </p:cNvPicPr>
          <p:nvPr/>
        </p:nvPicPr>
        <p:blipFill>
          <a:blip r:embed="rId8"/>
          <a:stretch>
            <a:fillRect/>
          </a:stretch>
        </p:blipFill>
        <p:spPr>
          <a:xfrm>
            <a:off x="430832" y="6196510"/>
            <a:ext cx="1031529" cy="454108"/>
          </a:xfrm>
          <a:prstGeom prst="rect">
            <a:avLst/>
          </a:prstGeom>
        </p:spPr>
      </p:pic>
      <p:sp>
        <p:nvSpPr>
          <p:cNvPr id="11" name="CuadroTexto 18">
            <a:extLst>
              <a:ext uri="{FF2B5EF4-FFF2-40B4-BE49-F238E27FC236}">
                <a16:creationId xmlns:a16="http://schemas.microsoft.com/office/drawing/2014/main" id="{D16B0AD6-AC1C-DC96-EFB6-BBEE6C5585C3}"/>
              </a:ext>
            </a:extLst>
          </p:cNvPr>
          <p:cNvSpPr txBox="1"/>
          <p:nvPr/>
        </p:nvSpPr>
        <p:spPr>
          <a:xfrm>
            <a:off x="9994549" y="6294567"/>
            <a:ext cx="3643604" cy="338554"/>
          </a:xfrm>
          <a:prstGeom prst="rect">
            <a:avLst/>
          </a:prstGeom>
          <a:noFill/>
        </p:spPr>
        <p:txBody>
          <a:bodyPr wrap="square" lIns="91440" tIns="45720" rIns="91440" bIns="45720" rtlCol="0" anchor="t">
            <a:spAutoFit/>
          </a:bodyPr>
          <a:lstStyle/>
          <a:p>
            <a:r>
              <a:rPr lang="en-US" sz="800">
                <a:solidFill>
                  <a:schemeClr val="bg2">
                    <a:lumMod val="75000"/>
                  </a:schemeClr>
                </a:solidFill>
                <a:latin typeface="Arial"/>
                <a:cs typeface="Arial"/>
              </a:rPr>
              <a:t>g-accelerator@global-business-school.org</a:t>
            </a:r>
          </a:p>
          <a:p>
            <a:r>
              <a:rPr lang="en-GB" sz="800">
                <a:solidFill>
                  <a:schemeClr val="bg2">
                    <a:lumMod val="75000"/>
                  </a:schemeClr>
                </a:solidFill>
                <a:latin typeface="Arial" panose="020B0604020202020204" pitchFamily="34" charset="0"/>
                <a:cs typeface="Arial" panose="020B0604020202020204" pitchFamily="34" charset="0"/>
              </a:rPr>
              <a:t>+34 930 086 588</a:t>
            </a:r>
          </a:p>
        </p:txBody>
      </p:sp>
      <p:pic>
        <p:nvPicPr>
          <p:cNvPr id="12" name="Picture 11" descr="A picture containing funnel chart&#10;&#10;Description automatically generated">
            <a:extLst>
              <a:ext uri="{FF2B5EF4-FFF2-40B4-BE49-F238E27FC236}">
                <a16:creationId xmlns:a16="http://schemas.microsoft.com/office/drawing/2014/main" id="{1DB50536-931D-5888-5F78-417DE7DF98ED}"/>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t="31582" b="29412"/>
          <a:stretch/>
        </p:blipFill>
        <p:spPr bwMode="auto">
          <a:xfrm>
            <a:off x="6096000" y="4740068"/>
            <a:ext cx="5265620" cy="1025232"/>
          </a:xfrm>
          <a:prstGeom prst="rect">
            <a:avLst/>
          </a:prstGeom>
          <a:ln>
            <a:noFill/>
          </a:ln>
          <a:extLst>
            <a:ext uri="{53640926-AAD7-44D8-BBD7-CCE9431645EC}">
              <a14:shadowObscured xmlns:a14="http://schemas.microsoft.com/office/drawing/2010/main"/>
            </a:ext>
          </a:extLst>
        </p:spPr>
      </p:pic>
      <p:sp>
        <p:nvSpPr>
          <p:cNvPr id="13" name="Rectangle 12">
            <a:extLst>
              <a:ext uri="{FF2B5EF4-FFF2-40B4-BE49-F238E27FC236}">
                <a16:creationId xmlns:a16="http://schemas.microsoft.com/office/drawing/2014/main" id="{A6BDC616-40FC-16F6-5705-042BD21C60EC}"/>
              </a:ext>
            </a:extLst>
          </p:cNvPr>
          <p:cNvSpPr/>
          <p:nvPr/>
        </p:nvSpPr>
        <p:spPr>
          <a:xfrm>
            <a:off x="6098279" y="4844597"/>
            <a:ext cx="5426772" cy="87194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ES"/>
          </a:p>
        </p:txBody>
      </p:sp>
      <p:sp>
        <p:nvSpPr>
          <p:cNvPr id="3" name="TextBox 2">
            <a:extLst>
              <a:ext uri="{FF2B5EF4-FFF2-40B4-BE49-F238E27FC236}">
                <a16:creationId xmlns:a16="http://schemas.microsoft.com/office/drawing/2014/main" id="{C5559142-8DBF-EEA3-D263-AF75EA561D31}"/>
              </a:ext>
            </a:extLst>
          </p:cNvPr>
          <p:cNvSpPr txBox="1"/>
          <p:nvPr/>
        </p:nvSpPr>
        <p:spPr>
          <a:xfrm>
            <a:off x="6296025" y="5762625"/>
            <a:ext cx="6086475"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ea typeface="+mn-lt"/>
                <a:cs typeface="+mn-lt"/>
              </a:rPr>
              <a:t>Subvencionat pel Departament d'Empresa (</a:t>
            </a:r>
            <a:r>
              <a:rPr lang="en-US" sz="1400" b="1">
                <a:ea typeface="+mn-lt"/>
                <a:cs typeface="+mn-lt"/>
              </a:rPr>
              <a:t>Programa </a:t>
            </a:r>
            <a:endParaRPr lang="en-US" sz="1400">
              <a:ea typeface="+mn-lt"/>
              <a:cs typeface="+mn-lt"/>
            </a:endParaRPr>
          </a:p>
          <a:p>
            <a:r>
              <a:rPr lang="en-US" sz="1400" b="1">
                <a:ea typeface="+mn-lt"/>
                <a:cs typeface="+mn-lt"/>
              </a:rPr>
              <a:t>Primer)    </a:t>
            </a:r>
            <a:r>
              <a:rPr lang="en-US" sz="1400">
                <a:ea typeface="+mn-lt"/>
                <a:cs typeface="+mn-lt"/>
              </a:rPr>
              <a:t>i amb el cofinançament del Fons Social Europeu Plus</a:t>
            </a:r>
          </a:p>
        </p:txBody>
      </p:sp>
      <p:pic>
        <p:nvPicPr>
          <p:cNvPr id="8" name="Picture 7" descr="A green and white logo&#10;&#10;AI-generated content may be incorrect.">
            <a:extLst>
              <a:ext uri="{FF2B5EF4-FFF2-40B4-BE49-F238E27FC236}">
                <a16:creationId xmlns:a16="http://schemas.microsoft.com/office/drawing/2014/main" id="{3B14D684-8E48-9BEF-A6B8-8EE8CEE4E7E1}"/>
              </a:ext>
            </a:extLst>
          </p:cNvPr>
          <p:cNvPicPr>
            <a:picLocks noChangeAspect="1"/>
          </p:cNvPicPr>
          <p:nvPr/>
        </p:nvPicPr>
        <p:blipFill>
          <a:blip r:embed="rId10"/>
          <a:stretch>
            <a:fillRect/>
          </a:stretch>
        </p:blipFill>
        <p:spPr>
          <a:xfrm>
            <a:off x="10207322" y="-239"/>
            <a:ext cx="1981200" cy="1962150"/>
          </a:xfrm>
          <a:prstGeom prst="rect">
            <a:avLst/>
          </a:prstGeom>
        </p:spPr>
      </p:pic>
    </p:spTree>
    <p:extLst>
      <p:ext uri="{BB962C8B-B14F-4D97-AF65-F5344CB8AC3E}">
        <p14:creationId xmlns:p14="http://schemas.microsoft.com/office/powerpoint/2010/main" val="40484617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o 1" hidden="1">
            <a:extLst>
              <a:ext uri="{FF2B5EF4-FFF2-40B4-BE49-F238E27FC236}">
                <a16:creationId xmlns:a16="http://schemas.microsoft.com/office/drawing/2014/main" id="{19B2D728-110A-434C-9EF3-41C4F57A124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3" imgW="353" imgH="353" progId="TCLayout.ActiveDocument.1">
                  <p:embed/>
                </p:oleObj>
              </mc:Choice>
              <mc:Fallback>
                <p:oleObj name="Diapositiva de think-cell" r:id="rId3" imgW="353" imgH="353" progId="TCLayout.ActiveDocument.1">
                  <p:embed/>
                  <p:pic>
                    <p:nvPicPr>
                      <p:cNvPr id="2" name="Objeto 1" hidden="1">
                        <a:extLst>
                          <a:ext uri="{FF2B5EF4-FFF2-40B4-BE49-F238E27FC236}">
                            <a16:creationId xmlns:a16="http://schemas.microsoft.com/office/drawing/2014/main" id="{19B2D728-110A-434C-9EF3-41C4F57A124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Título 1">
            <a:extLst>
              <a:ext uri="{FF2B5EF4-FFF2-40B4-BE49-F238E27FC236}">
                <a16:creationId xmlns:a16="http://schemas.microsoft.com/office/drawing/2014/main" id="{11626B29-A00A-4EC4-B849-DACF8BFCA82D}"/>
              </a:ext>
            </a:extLst>
          </p:cNvPr>
          <p:cNvSpPr txBox="1">
            <a:spLocks/>
          </p:cNvSpPr>
          <p:nvPr/>
        </p:nvSpPr>
        <p:spPr>
          <a:xfrm>
            <a:off x="332510" y="682549"/>
            <a:ext cx="9662039" cy="58331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dirty="0">
                <a:solidFill>
                  <a:schemeClr val="bg2">
                    <a:lumMod val="50000"/>
                  </a:schemeClr>
                </a:solidFill>
                <a:latin typeface="Arial" panose="020B0604020202020204" pitchFamily="34" charset="0"/>
                <a:cs typeface="Arial" panose="020B0604020202020204" pitchFamily="34" charset="0"/>
              </a:rPr>
              <a:t>The Investment and Financing Plan</a:t>
            </a:r>
          </a:p>
        </p:txBody>
      </p:sp>
      <p:pic>
        <p:nvPicPr>
          <p:cNvPr id="5" name="Gráfico 4">
            <a:extLst>
              <a:ext uri="{FF2B5EF4-FFF2-40B4-BE49-F238E27FC236}">
                <a16:creationId xmlns:a16="http://schemas.microsoft.com/office/drawing/2014/main" id="{490A982C-AAC7-450E-B492-875224A5DCF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0" y="1267810"/>
            <a:ext cx="6096000" cy="45719"/>
          </a:xfrm>
          <a:prstGeom prst="rect">
            <a:avLst/>
          </a:prstGeom>
        </p:spPr>
      </p:pic>
      <p:pic>
        <p:nvPicPr>
          <p:cNvPr id="31" name="Imagen 30">
            <a:extLst>
              <a:ext uri="{FF2B5EF4-FFF2-40B4-BE49-F238E27FC236}">
                <a16:creationId xmlns:a16="http://schemas.microsoft.com/office/drawing/2014/main" id="{3B70946B-4731-417A-BEBC-B062F79B7DA9}"/>
              </a:ext>
            </a:extLst>
          </p:cNvPr>
          <p:cNvPicPr>
            <a:picLocks noChangeAspect="1"/>
          </p:cNvPicPr>
          <p:nvPr/>
        </p:nvPicPr>
        <p:blipFill>
          <a:blip r:embed="rId7"/>
          <a:stretch>
            <a:fillRect/>
          </a:stretch>
        </p:blipFill>
        <p:spPr>
          <a:xfrm>
            <a:off x="9985405" y="6261264"/>
            <a:ext cx="9144" cy="371857"/>
          </a:xfrm>
          <a:prstGeom prst="rect">
            <a:avLst/>
          </a:prstGeom>
        </p:spPr>
      </p:pic>
      <p:pic>
        <p:nvPicPr>
          <p:cNvPr id="34" name="Imagen 33">
            <a:extLst>
              <a:ext uri="{FF2B5EF4-FFF2-40B4-BE49-F238E27FC236}">
                <a16:creationId xmlns:a16="http://schemas.microsoft.com/office/drawing/2014/main" id="{27ADB61F-CE0F-49F7-A791-2B9D686C5589}"/>
              </a:ext>
            </a:extLst>
          </p:cNvPr>
          <p:cNvPicPr>
            <a:picLocks noChangeAspect="1"/>
          </p:cNvPicPr>
          <p:nvPr/>
        </p:nvPicPr>
        <p:blipFill>
          <a:blip r:embed="rId8"/>
          <a:stretch>
            <a:fillRect/>
          </a:stretch>
        </p:blipFill>
        <p:spPr>
          <a:xfrm>
            <a:off x="430832" y="6196510"/>
            <a:ext cx="1031529" cy="454108"/>
          </a:xfrm>
          <a:prstGeom prst="rect">
            <a:avLst/>
          </a:prstGeom>
        </p:spPr>
      </p:pic>
      <p:sp>
        <p:nvSpPr>
          <p:cNvPr id="10" name="CuadroTexto 18">
            <a:extLst>
              <a:ext uri="{FF2B5EF4-FFF2-40B4-BE49-F238E27FC236}">
                <a16:creationId xmlns:a16="http://schemas.microsoft.com/office/drawing/2014/main" id="{2164E1B2-C519-AC3A-471F-0954AE5D33E1}"/>
              </a:ext>
            </a:extLst>
          </p:cNvPr>
          <p:cNvSpPr txBox="1"/>
          <p:nvPr/>
        </p:nvSpPr>
        <p:spPr>
          <a:xfrm>
            <a:off x="9994549" y="6294567"/>
            <a:ext cx="3643604" cy="338554"/>
          </a:xfrm>
          <a:prstGeom prst="rect">
            <a:avLst/>
          </a:prstGeom>
          <a:noFill/>
        </p:spPr>
        <p:txBody>
          <a:bodyPr wrap="square" lIns="91440" tIns="45720" rIns="91440" bIns="45720" rtlCol="0" anchor="t">
            <a:spAutoFit/>
          </a:bodyPr>
          <a:lstStyle/>
          <a:p>
            <a:r>
              <a:rPr lang="en-US" sz="800" dirty="0">
                <a:solidFill>
                  <a:schemeClr val="bg2">
                    <a:lumMod val="75000"/>
                  </a:schemeClr>
                </a:solidFill>
                <a:latin typeface="Arial"/>
                <a:cs typeface="Arial"/>
              </a:rPr>
              <a:t>g-accelerator@global-business-school.org</a:t>
            </a:r>
          </a:p>
          <a:p>
            <a:r>
              <a:rPr lang="en-GB" sz="800" dirty="0">
                <a:solidFill>
                  <a:schemeClr val="bg2">
                    <a:lumMod val="75000"/>
                  </a:schemeClr>
                </a:solidFill>
                <a:latin typeface="Arial" panose="020B0604020202020204" pitchFamily="34" charset="0"/>
                <a:cs typeface="Arial" panose="020B0604020202020204" pitchFamily="34" charset="0"/>
              </a:rPr>
              <a:t>+34 930 086 588</a:t>
            </a:r>
          </a:p>
        </p:txBody>
      </p:sp>
      <p:pic>
        <p:nvPicPr>
          <p:cNvPr id="11" name="object 5">
            <a:extLst>
              <a:ext uri="{FF2B5EF4-FFF2-40B4-BE49-F238E27FC236}">
                <a16:creationId xmlns:a16="http://schemas.microsoft.com/office/drawing/2014/main" id="{74700410-139E-5DD4-FD8E-29E86166FA35}"/>
              </a:ext>
            </a:extLst>
          </p:cNvPr>
          <p:cNvPicPr/>
          <p:nvPr/>
        </p:nvPicPr>
        <p:blipFill>
          <a:blip r:embed="rId9" cstate="print"/>
          <a:stretch>
            <a:fillRect/>
          </a:stretch>
        </p:blipFill>
        <p:spPr>
          <a:xfrm>
            <a:off x="1173860" y="1620333"/>
            <a:ext cx="8262210" cy="2129910"/>
          </a:xfrm>
          <a:prstGeom prst="rect">
            <a:avLst/>
          </a:prstGeom>
        </p:spPr>
      </p:pic>
      <p:sp>
        <p:nvSpPr>
          <p:cNvPr id="12" name="object 6">
            <a:extLst>
              <a:ext uri="{FF2B5EF4-FFF2-40B4-BE49-F238E27FC236}">
                <a16:creationId xmlns:a16="http://schemas.microsoft.com/office/drawing/2014/main" id="{EE8AC587-746E-1CC1-4213-ECCB8720C04C}"/>
              </a:ext>
            </a:extLst>
          </p:cNvPr>
          <p:cNvSpPr txBox="1"/>
          <p:nvPr/>
        </p:nvSpPr>
        <p:spPr>
          <a:xfrm>
            <a:off x="787830" y="4065151"/>
            <a:ext cx="10121265" cy="1991635"/>
          </a:xfrm>
          <a:prstGeom prst="rect">
            <a:avLst/>
          </a:prstGeom>
        </p:spPr>
        <p:txBody>
          <a:bodyPr vert="horz" wrap="square" lIns="0" tIns="12700" rIns="0" bIns="0" rtlCol="0">
            <a:spAutoFit/>
          </a:bodyPr>
          <a:lstStyle/>
          <a:p>
            <a:pPr marL="12700" algn="just">
              <a:lnSpc>
                <a:spcPct val="150000"/>
              </a:lnSpc>
              <a:spcBef>
                <a:spcPts val="100"/>
              </a:spcBef>
            </a:pPr>
            <a:r>
              <a:rPr sz="2200" spc="-5" dirty="0">
                <a:latin typeface="Calibri"/>
                <a:cs typeface="Calibri"/>
              </a:rPr>
              <a:t>Business</a:t>
            </a:r>
            <a:r>
              <a:rPr sz="2200" spc="-10" dirty="0">
                <a:latin typeface="Calibri"/>
                <a:cs typeface="Calibri"/>
              </a:rPr>
              <a:t> accounting</a:t>
            </a:r>
            <a:r>
              <a:rPr sz="2200" spc="-15" dirty="0">
                <a:latin typeface="Calibri"/>
                <a:cs typeface="Calibri"/>
              </a:rPr>
              <a:t> </a:t>
            </a:r>
            <a:r>
              <a:rPr sz="2200" dirty="0">
                <a:latin typeface="Calibri"/>
                <a:cs typeface="Calibri"/>
              </a:rPr>
              <a:t>is</a:t>
            </a:r>
            <a:r>
              <a:rPr sz="2200" spc="-15" dirty="0">
                <a:latin typeface="Calibri"/>
                <a:cs typeface="Calibri"/>
              </a:rPr>
              <a:t> </a:t>
            </a:r>
            <a:r>
              <a:rPr sz="2200" spc="-5" dirty="0">
                <a:latin typeface="Calibri"/>
                <a:cs typeface="Calibri"/>
              </a:rPr>
              <a:t>based</a:t>
            </a:r>
            <a:r>
              <a:rPr sz="2200" spc="10" dirty="0">
                <a:latin typeface="Calibri"/>
                <a:cs typeface="Calibri"/>
              </a:rPr>
              <a:t> </a:t>
            </a:r>
            <a:r>
              <a:rPr sz="2200" spc="-5" dirty="0">
                <a:latin typeface="Calibri"/>
                <a:cs typeface="Calibri"/>
              </a:rPr>
              <a:t>on </a:t>
            </a:r>
            <a:r>
              <a:rPr sz="2200" dirty="0">
                <a:latin typeface="Calibri"/>
                <a:cs typeface="Calibri"/>
              </a:rPr>
              <a:t>the</a:t>
            </a:r>
            <a:r>
              <a:rPr sz="2200" spc="-5" dirty="0">
                <a:latin typeface="Calibri"/>
                <a:cs typeface="Calibri"/>
              </a:rPr>
              <a:t> two-sided</a:t>
            </a:r>
            <a:r>
              <a:rPr sz="2200" spc="10" dirty="0">
                <a:latin typeface="Calibri"/>
                <a:cs typeface="Calibri"/>
              </a:rPr>
              <a:t> </a:t>
            </a:r>
            <a:r>
              <a:rPr sz="2200" spc="-15" dirty="0">
                <a:latin typeface="Calibri"/>
                <a:cs typeface="Calibri"/>
              </a:rPr>
              <a:t>nature</a:t>
            </a:r>
            <a:r>
              <a:rPr sz="2200" spc="5" dirty="0">
                <a:latin typeface="Calibri"/>
                <a:cs typeface="Calibri"/>
              </a:rPr>
              <a:t> </a:t>
            </a:r>
            <a:r>
              <a:rPr sz="2200" spc="-5" dirty="0">
                <a:latin typeface="Calibri"/>
                <a:cs typeface="Calibri"/>
              </a:rPr>
              <a:t>of</a:t>
            </a:r>
            <a:r>
              <a:rPr sz="2200" dirty="0">
                <a:latin typeface="Calibri"/>
                <a:cs typeface="Calibri"/>
              </a:rPr>
              <a:t> the </a:t>
            </a:r>
            <a:r>
              <a:rPr sz="2200" spc="-10" dirty="0">
                <a:latin typeface="Calibri"/>
                <a:cs typeface="Calibri"/>
              </a:rPr>
              <a:t>accounting</a:t>
            </a:r>
            <a:r>
              <a:rPr sz="2200" spc="-15" dirty="0">
                <a:latin typeface="Calibri"/>
                <a:cs typeface="Calibri"/>
              </a:rPr>
              <a:t> </a:t>
            </a:r>
            <a:r>
              <a:rPr sz="2200" spc="-5" dirty="0">
                <a:latin typeface="Calibri"/>
                <a:cs typeface="Calibri"/>
              </a:rPr>
              <a:t>equation:</a:t>
            </a:r>
            <a:endParaRPr sz="2200" dirty="0">
              <a:latin typeface="Calibri"/>
              <a:cs typeface="Calibri"/>
            </a:endParaRPr>
          </a:p>
          <a:p>
            <a:pPr marL="355600" indent="-342900" algn="just">
              <a:lnSpc>
                <a:spcPct val="150000"/>
              </a:lnSpc>
              <a:buFontTx/>
              <a:buChar char="-"/>
            </a:pPr>
            <a:r>
              <a:rPr sz="2200" b="1" spc="-5" dirty="0">
                <a:latin typeface="Calibri"/>
                <a:cs typeface="Calibri"/>
              </a:rPr>
              <a:t>Assets:</a:t>
            </a:r>
            <a:r>
              <a:rPr sz="2200" b="1" dirty="0">
                <a:latin typeface="Calibri"/>
                <a:cs typeface="Calibri"/>
              </a:rPr>
              <a:t> </a:t>
            </a:r>
            <a:r>
              <a:rPr sz="2200" spc="-10" dirty="0">
                <a:latin typeface="Calibri"/>
                <a:cs typeface="Calibri"/>
              </a:rPr>
              <a:t>Rights</a:t>
            </a:r>
            <a:r>
              <a:rPr sz="2200" spc="-20" dirty="0">
                <a:latin typeface="Calibri"/>
                <a:cs typeface="Calibri"/>
              </a:rPr>
              <a:t> </a:t>
            </a:r>
            <a:r>
              <a:rPr sz="2200" spc="-5" dirty="0">
                <a:latin typeface="Calibri"/>
                <a:cs typeface="Calibri"/>
              </a:rPr>
              <a:t>and </a:t>
            </a:r>
            <a:r>
              <a:rPr sz="2200" spc="-10" dirty="0">
                <a:latin typeface="Calibri"/>
                <a:cs typeface="Calibri"/>
              </a:rPr>
              <a:t>goods; property </a:t>
            </a:r>
            <a:r>
              <a:rPr sz="2200" spc="-5" dirty="0">
                <a:latin typeface="Calibri"/>
                <a:cs typeface="Calibri"/>
              </a:rPr>
              <a:t>of </a:t>
            </a:r>
            <a:r>
              <a:rPr sz="2200" dirty="0">
                <a:latin typeface="Calibri"/>
                <a:cs typeface="Calibri"/>
              </a:rPr>
              <a:t>the </a:t>
            </a:r>
            <a:r>
              <a:rPr sz="2200" spc="-30" dirty="0">
                <a:latin typeface="Calibri"/>
                <a:cs typeface="Calibri"/>
              </a:rPr>
              <a:t>company.</a:t>
            </a:r>
            <a:endParaRPr lang="es-ES" sz="2200" dirty="0">
              <a:latin typeface="Calibri"/>
              <a:cs typeface="Calibri"/>
            </a:endParaRPr>
          </a:p>
          <a:p>
            <a:pPr marL="355600" indent="-342900" algn="just">
              <a:lnSpc>
                <a:spcPct val="150000"/>
              </a:lnSpc>
              <a:buFontTx/>
              <a:buChar char="-"/>
            </a:pPr>
            <a:r>
              <a:rPr sz="2200" b="1" spc="-5" dirty="0">
                <a:latin typeface="Calibri"/>
                <a:cs typeface="Calibri"/>
              </a:rPr>
              <a:t>Liabilities:</a:t>
            </a:r>
            <a:r>
              <a:rPr sz="2200" b="1" spc="-10" dirty="0">
                <a:latin typeface="Calibri"/>
                <a:cs typeface="Calibri"/>
              </a:rPr>
              <a:t> </a:t>
            </a:r>
            <a:r>
              <a:rPr sz="2200" spc="-5" dirty="0">
                <a:latin typeface="Calibri"/>
                <a:cs typeface="Calibri"/>
              </a:rPr>
              <a:t>Credit</a:t>
            </a:r>
            <a:r>
              <a:rPr sz="2200" spc="-20" dirty="0">
                <a:latin typeface="Calibri"/>
                <a:cs typeface="Calibri"/>
              </a:rPr>
              <a:t> </a:t>
            </a:r>
            <a:r>
              <a:rPr sz="2200" spc="-10" dirty="0">
                <a:latin typeface="Calibri"/>
                <a:cs typeface="Calibri"/>
              </a:rPr>
              <a:t>extended</a:t>
            </a:r>
            <a:r>
              <a:rPr sz="2200" spc="-15" dirty="0">
                <a:latin typeface="Calibri"/>
                <a:cs typeface="Calibri"/>
              </a:rPr>
              <a:t> to </a:t>
            </a:r>
            <a:r>
              <a:rPr sz="2200" dirty="0">
                <a:latin typeface="Calibri"/>
                <a:cs typeface="Calibri"/>
              </a:rPr>
              <a:t>the </a:t>
            </a:r>
            <a:r>
              <a:rPr sz="2200" spc="-5" dirty="0">
                <a:latin typeface="Calibri"/>
                <a:cs typeface="Calibri"/>
              </a:rPr>
              <a:t>business.</a:t>
            </a:r>
            <a:endParaRPr lang="es-ES" sz="2200" spc="-5" dirty="0">
              <a:latin typeface="Calibri"/>
              <a:cs typeface="Calibri"/>
            </a:endParaRPr>
          </a:p>
          <a:p>
            <a:pPr marL="355600" indent="-342900" algn="just">
              <a:lnSpc>
                <a:spcPct val="150000"/>
              </a:lnSpc>
              <a:buFontTx/>
              <a:buChar char="-"/>
            </a:pPr>
            <a:r>
              <a:rPr sz="2200" b="1" dirty="0">
                <a:latin typeface="Calibri"/>
                <a:cs typeface="Calibri"/>
              </a:rPr>
              <a:t>Social</a:t>
            </a:r>
            <a:r>
              <a:rPr sz="2200" b="1" spc="-35" dirty="0">
                <a:latin typeface="Calibri"/>
                <a:cs typeface="Calibri"/>
              </a:rPr>
              <a:t> </a:t>
            </a:r>
            <a:r>
              <a:rPr sz="2200" b="1" spc="-10" dirty="0">
                <a:latin typeface="Calibri"/>
                <a:cs typeface="Calibri"/>
              </a:rPr>
              <a:t>Capital:</a:t>
            </a:r>
            <a:r>
              <a:rPr sz="2200" b="1" spc="5" dirty="0">
                <a:latin typeface="Calibri"/>
                <a:cs typeface="Calibri"/>
              </a:rPr>
              <a:t> </a:t>
            </a:r>
            <a:r>
              <a:rPr sz="2200" spc="-5" dirty="0">
                <a:latin typeface="Calibri"/>
                <a:cs typeface="Calibri"/>
              </a:rPr>
              <a:t>Capital</a:t>
            </a:r>
            <a:r>
              <a:rPr sz="2200" spc="-25" dirty="0">
                <a:latin typeface="Calibri"/>
                <a:cs typeface="Calibri"/>
              </a:rPr>
              <a:t> </a:t>
            </a:r>
            <a:r>
              <a:rPr sz="2200" spc="-15" dirty="0">
                <a:latin typeface="Calibri"/>
                <a:cs typeface="Calibri"/>
              </a:rPr>
              <a:t>invested</a:t>
            </a:r>
            <a:r>
              <a:rPr sz="2200" spc="-5" dirty="0">
                <a:latin typeface="Calibri"/>
                <a:cs typeface="Calibri"/>
              </a:rPr>
              <a:t> </a:t>
            </a:r>
            <a:r>
              <a:rPr sz="2200" spc="-10" dirty="0">
                <a:latin typeface="Calibri"/>
                <a:cs typeface="Calibri"/>
              </a:rPr>
              <a:t>by</a:t>
            </a:r>
            <a:r>
              <a:rPr sz="2200" spc="-5" dirty="0">
                <a:latin typeface="Calibri"/>
                <a:cs typeface="Calibri"/>
              </a:rPr>
              <a:t> </a:t>
            </a:r>
            <a:r>
              <a:rPr sz="2200" spc="-10" dirty="0">
                <a:latin typeface="Calibri"/>
                <a:cs typeface="Calibri"/>
              </a:rPr>
              <a:t>owners</a:t>
            </a:r>
            <a:r>
              <a:rPr sz="2200" spc="-20" dirty="0">
                <a:latin typeface="Calibri"/>
                <a:cs typeface="Calibri"/>
              </a:rPr>
              <a:t> </a:t>
            </a:r>
            <a:r>
              <a:rPr sz="2200" dirty="0">
                <a:latin typeface="Calibri"/>
                <a:cs typeface="Calibri"/>
              </a:rPr>
              <a:t>in</a:t>
            </a:r>
            <a:r>
              <a:rPr sz="2200" spc="-5" dirty="0">
                <a:latin typeface="Calibri"/>
                <a:cs typeface="Calibri"/>
              </a:rPr>
              <a:t> </a:t>
            </a:r>
            <a:r>
              <a:rPr sz="2200" dirty="0">
                <a:latin typeface="Calibri"/>
                <a:cs typeface="Calibri"/>
              </a:rPr>
              <a:t>the </a:t>
            </a:r>
            <a:r>
              <a:rPr sz="2200" spc="-5" dirty="0">
                <a:latin typeface="Calibri"/>
                <a:cs typeface="Calibri"/>
              </a:rPr>
              <a:t>business.</a:t>
            </a:r>
            <a:endParaRPr sz="2200" dirty="0">
              <a:latin typeface="Calibri"/>
              <a:cs typeface="Calibri"/>
            </a:endParaRPr>
          </a:p>
        </p:txBody>
      </p:sp>
      <p:pic>
        <p:nvPicPr>
          <p:cNvPr id="7" name="Picture 6" descr="A green and white logo&#10;&#10;AI-generated content may be incorrect.">
            <a:extLst>
              <a:ext uri="{FF2B5EF4-FFF2-40B4-BE49-F238E27FC236}">
                <a16:creationId xmlns:a16="http://schemas.microsoft.com/office/drawing/2014/main" id="{AB1B6955-F04C-DA83-50DC-C6CB8BB962A1}"/>
              </a:ext>
            </a:extLst>
          </p:cNvPr>
          <p:cNvPicPr>
            <a:picLocks noChangeAspect="1"/>
          </p:cNvPicPr>
          <p:nvPr/>
        </p:nvPicPr>
        <p:blipFill>
          <a:blip r:embed="rId10"/>
          <a:stretch>
            <a:fillRect/>
          </a:stretch>
        </p:blipFill>
        <p:spPr>
          <a:xfrm>
            <a:off x="10207322" y="-239"/>
            <a:ext cx="1981200" cy="1962150"/>
          </a:xfrm>
          <a:prstGeom prst="rect">
            <a:avLst/>
          </a:prstGeom>
        </p:spPr>
      </p:pic>
    </p:spTree>
    <p:extLst>
      <p:ext uri="{BB962C8B-B14F-4D97-AF65-F5344CB8AC3E}">
        <p14:creationId xmlns:p14="http://schemas.microsoft.com/office/powerpoint/2010/main" val="42283573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o 1" hidden="1">
            <a:extLst>
              <a:ext uri="{FF2B5EF4-FFF2-40B4-BE49-F238E27FC236}">
                <a16:creationId xmlns:a16="http://schemas.microsoft.com/office/drawing/2014/main" id="{19B2D728-110A-434C-9EF3-41C4F57A124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3" imgW="353" imgH="353" progId="TCLayout.ActiveDocument.1">
                  <p:embed/>
                </p:oleObj>
              </mc:Choice>
              <mc:Fallback>
                <p:oleObj name="Diapositiva de think-cell" r:id="rId3" imgW="353" imgH="353" progId="TCLayout.ActiveDocument.1">
                  <p:embed/>
                  <p:pic>
                    <p:nvPicPr>
                      <p:cNvPr id="2" name="Objeto 1" hidden="1">
                        <a:extLst>
                          <a:ext uri="{FF2B5EF4-FFF2-40B4-BE49-F238E27FC236}">
                            <a16:creationId xmlns:a16="http://schemas.microsoft.com/office/drawing/2014/main" id="{19B2D728-110A-434C-9EF3-41C4F57A124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Título 1">
            <a:extLst>
              <a:ext uri="{FF2B5EF4-FFF2-40B4-BE49-F238E27FC236}">
                <a16:creationId xmlns:a16="http://schemas.microsoft.com/office/drawing/2014/main" id="{11626B29-A00A-4EC4-B849-DACF8BFCA82D}"/>
              </a:ext>
            </a:extLst>
          </p:cNvPr>
          <p:cNvSpPr txBox="1">
            <a:spLocks/>
          </p:cNvSpPr>
          <p:nvPr/>
        </p:nvSpPr>
        <p:spPr>
          <a:xfrm>
            <a:off x="332510" y="682549"/>
            <a:ext cx="9662039" cy="58331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dirty="0">
                <a:solidFill>
                  <a:schemeClr val="bg2">
                    <a:lumMod val="50000"/>
                  </a:schemeClr>
                </a:solidFill>
                <a:latin typeface="Arial" panose="020B0604020202020204" pitchFamily="34" charset="0"/>
                <a:cs typeface="Arial" panose="020B0604020202020204" pitchFamily="34" charset="0"/>
              </a:rPr>
              <a:t>The Investment and Financing Plan</a:t>
            </a:r>
          </a:p>
        </p:txBody>
      </p:sp>
      <p:pic>
        <p:nvPicPr>
          <p:cNvPr id="5" name="Gráfico 4">
            <a:extLst>
              <a:ext uri="{FF2B5EF4-FFF2-40B4-BE49-F238E27FC236}">
                <a16:creationId xmlns:a16="http://schemas.microsoft.com/office/drawing/2014/main" id="{490A982C-AAC7-450E-B492-875224A5DCF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0" y="1267810"/>
            <a:ext cx="6096000" cy="45719"/>
          </a:xfrm>
          <a:prstGeom prst="rect">
            <a:avLst/>
          </a:prstGeom>
        </p:spPr>
      </p:pic>
      <p:pic>
        <p:nvPicPr>
          <p:cNvPr id="31" name="Imagen 30">
            <a:extLst>
              <a:ext uri="{FF2B5EF4-FFF2-40B4-BE49-F238E27FC236}">
                <a16:creationId xmlns:a16="http://schemas.microsoft.com/office/drawing/2014/main" id="{3B70946B-4731-417A-BEBC-B062F79B7DA9}"/>
              </a:ext>
            </a:extLst>
          </p:cNvPr>
          <p:cNvPicPr>
            <a:picLocks noChangeAspect="1"/>
          </p:cNvPicPr>
          <p:nvPr/>
        </p:nvPicPr>
        <p:blipFill>
          <a:blip r:embed="rId7"/>
          <a:stretch>
            <a:fillRect/>
          </a:stretch>
        </p:blipFill>
        <p:spPr>
          <a:xfrm>
            <a:off x="9985405" y="6261264"/>
            <a:ext cx="9144" cy="371857"/>
          </a:xfrm>
          <a:prstGeom prst="rect">
            <a:avLst/>
          </a:prstGeom>
        </p:spPr>
      </p:pic>
      <p:pic>
        <p:nvPicPr>
          <p:cNvPr id="34" name="Imagen 33">
            <a:extLst>
              <a:ext uri="{FF2B5EF4-FFF2-40B4-BE49-F238E27FC236}">
                <a16:creationId xmlns:a16="http://schemas.microsoft.com/office/drawing/2014/main" id="{27ADB61F-CE0F-49F7-A791-2B9D686C5589}"/>
              </a:ext>
            </a:extLst>
          </p:cNvPr>
          <p:cNvPicPr>
            <a:picLocks noChangeAspect="1"/>
          </p:cNvPicPr>
          <p:nvPr/>
        </p:nvPicPr>
        <p:blipFill>
          <a:blip r:embed="rId8"/>
          <a:stretch>
            <a:fillRect/>
          </a:stretch>
        </p:blipFill>
        <p:spPr>
          <a:xfrm>
            <a:off x="430832" y="6196510"/>
            <a:ext cx="1031529" cy="454108"/>
          </a:xfrm>
          <a:prstGeom prst="rect">
            <a:avLst/>
          </a:prstGeom>
        </p:spPr>
      </p:pic>
      <p:sp>
        <p:nvSpPr>
          <p:cNvPr id="10" name="CuadroTexto 18">
            <a:extLst>
              <a:ext uri="{FF2B5EF4-FFF2-40B4-BE49-F238E27FC236}">
                <a16:creationId xmlns:a16="http://schemas.microsoft.com/office/drawing/2014/main" id="{2164E1B2-C519-AC3A-471F-0954AE5D33E1}"/>
              </a:ext>
            </a:extLst>
          </p:cNvPr>
          <p:cNvSpPr txBox="1"/>
          <p:nvPr/>
        </p:nvSpPr>
        <p:spPr>
          <a:xfrm>
            <a:off x="9994549" y="6294567"/>
            <a:ext cx="3643604" cy="338554"/>
          </a:xfrm>
          <a:prstGeom prst="rect">
            <a:avLst/>
          </a:prstGeom>
          <a:noFill/>
        </p:spPr>
        <p:txBody>
          <a:bodyPr wrap="square" lIns="91440" tIns="45720" rIns="91440" bIns="45720" rtlCol="0" anchor="t">
            <a:spAutoFit/>
          </a:bodyPr>
          <a:lstStyle/>
          <a:p>
            <a:r>
              <a:rPr lang="en-US" sz="800" dirty="0">
                <a:solidFill>
                  <a:schemeClr val="bg2">
                    <a:lumMod val="75000"/>
                  </a:schemeClr>
                </a:solidFill>
                <a:latin typeface="Arial"/>
                <a:cs typeface="Arial"/>
              </a:rPr>
              <a:t>g-accelerator@global-business-school.org</a:t>
            </a:r>
          </a:p>
          <a:p>
            <a:r>
              <a:rPr lang="en-GB" sz="800" dirty="0">
                <a:solidFill>
                  <a:schemeClr val="bg2">
                    <a:lumMod val="75000"/>
                  </a:schemeClr>
                </a:solidFill>
                <a:latin typeface="Arial" panose="020B0604020202020204" pitchFamily="34" charset="0"/>
                <a:cs typeface="Arial" panose="020B0604020202020204" pitchFamily="34" charset="0"/>
              </a:rPr>
              <a:t>+34 930 086 588</a:t>
            </a:r>
          </a:p>
        </p:txBody>
      </p:sp>
      <p:pic>
        <p:nvPicPr>
          <p:cNvPr id="13" name="object 4">
            <a:extLst>
              <a:ext uri="{FF2B5EF4-FFF2-40B4-BE49-F238E27FC236}">
                <a16:creationId xmlns:a16="http://schemas.microsoft.com/office/drawing/2014/main" id="{D23AB1C4-F831-E4AE-743B-367807C912BC}"/>
              </a:ext>
            </a:extLst>
          </p:cNvPr>
          <p:cNvPicPr/>
          <p:nvPr/>
        </p:nvPicPr>
        <p:blipFill>
          <a:blip r:embed="rId9" cstate="print"/>
          <a:stretch>
            <a:fillRect/>
          </a:stretch>
        </p:blipFill>
        <p:spPr>
          <a:xfrm>
            <a:off x="3472126" y="1542602"/>
            <a:ext cx="5247748" cy="4777000"/>
          </a:xfrm>
          <a:prstGeom prst="rect">
            <a:avLst/>
          </a:prstGeom>
        </p:spPr>
      </p:pic>
      <p:pic>
        <p:nvPicPr>
          <p:cNvPr id="7" name="Picture 6" descr="A green and white logo&#10;&#10;AI-generated content may be incorrect.">
            <a:extLst>
              <a:ext uri="{FF2B5EF4-FFF2-40B4-BE49-F238E27FC236}">
                <a16:creationId xmlns:a16="http://schemas.microsoft.com/office/drawing/2014/main" id="{89BD2AE5-C30A-7294-A27B-F21A344D80C1}"/>
              </a:ext>
            </a:extLst>
          </p:cNvPr>
          <p:cNvPicPr>
            <a:picLocks noChangeAspect="1"/>
          </p:cNvPicPr>
          <p:nvPr/>
        </p:nvPicPr>
        <p:blipFill>
          <a:blip r:embed="rId10"/>
          <a:stretch>
            <a:fillRect/>
          </a:stretch>
        </p:blipFill>
        <p:spPr>
          <a:xfrm>
            <a:off x="10207322" y="-239"/>
            <a:ext cx="1981200" cy="1962150"/>
          </a:xfrm>
          <a:prstGeom prst="rect">
            <a:avLst/>
          </a:prstGeom>
        </p:spPr>
      </p:pic>
    </p:spTree>
    <p:extLst>
      <p:ext uri="{BB962C8B-B14F-4D97-AF65-F5344CB8AC3E}">
        <p14:creationId xmlns:p14="http://schemas.microsoft.com/office/powerpoint/2010/main" val="40080953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o 1" hidden="1">
            <a:extLst>
              <a:ext uri="{FF2B5EF4-FFF2-40B4-BE49-F238E27FC236}">
                <a16:creationId xmlns:a16="http://schemas.microsoft.com/office/drawing/2014/main" id="{19B2D728-110A-434C-9EF3-41C4F57A124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3" imgW="353" imgH="353" progId="TCLayout.ActiveDocument.1">
                  <p:embed/>
                </p:oleObj>
              </mc:Choice>
              <mc:Fallback>
                <p:oleObj name="Diapositiva de think-cell" r:id="rId3" imgW="353" imgH="353" progId="TCLayout.ActiveDocument.1">
                  <p:embed/>
                  <p:pic>
                    <p:nvPicPr>
                      <p:cNvPr id="2" name="Objeto 1" hidden="1">
                        <a:extLst>
                          <a:ext uri="{FF2B5EF4-FFF2-40B4-BE49-F238E27FC236}">
                            <a16:creationId xmlns:a16="http://schemas.microsoft.com/office/drawing/2014/main" id="{19B2D728-110A-434C-9EF3-41C4F57A124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Título 1">
            <a:extLst>
              <a:ext uri="{FF2B5EF4-FFF2-40B4-BE49-F238E27FC236}">
                <a16:creationId xmlns:a16="http://schemas.microsoft.com/office/drawing/2014/main" id="{11626B29-A00A-4EC4-B849-DACF8BFCA82D}"/>
              </a:ext>
            </a:extLst>
          </p:cNvPr>
          <p:cNvSpPr txBox="1">
            <a:spLocks/>
          </p:cNvSpPr>
          <p:nvPr/>
        </p:nvSpPr>
        <p:spPr>
          <a:xfrm>
            <a:off x="332510" y="682549"/>
            <a:ext cx="9662039" cy="58331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dirty="0">
                <a:solidFill>
                  <a:schemeClr val="bg2">
                    <a:lumMod val="50000"/>
                  </a:schemeClr>
                </a:solidFill>
                <a:latin typeface="Arial" panose="020B0604020202020204" pitchFamily="34" charset="0"/>
                <a:cs typeface="Arial" panose="020B0604020202020204" pitchFamily="34" charset="0"/>
              </a:rPr>
              <a:t>The Investment and Financing Plan</a:t>
            </a:r>
          </a:p>
        </p:txBody>
      </p:sp>
      <p:pic>
        <p:nvPicPr>
          <p:cNvPr id="5" name="Gráfico 4">
            <a:extLst>
              <a:ext uri="{FF2B5EF4-FFF2-40B4-BE49-F238E27FC236}">
                <a16:creationId xmlns:a16="http://schemas.microsoft.com/office/drawing/2014/main" id="{490A982C-AAC7-450E-B492-875224A5DCF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0" y="1267810"/>
            <a:ext cx="6096000" cy="45719"/>
          </a:xfrm>
          <a:prstGeom prst="rect">
            <a:avLst/>
          </a:prstGeom>
        </p:spPr>
      </p:pic>
      <p:pic>
        <p:nvPicPr>
          <p:cNvPr id="31" name="Imagen 30">
            <a:extLst>
              <a:ext uri="{FF2B5EF4-FFF2-40B4-BE49-F238E27FC236}">
                <a16:creationId xmlns:a16="http://schemas.microsoft.com/office/drawing/2014/main" id="{3B70946B-4731-417A-BEBC-B062F79B7DA9}"/>
              </a:ext>
            </a:extLst>
          </p:cNvPr>
          <p:cNvPicPr>
            <a:picLocks noChangeAspect="1"/>
          </p:cNvPicPr>
          <p:nvPr/>
        </p:nvPicPr>
        <p:blipFill>
          <a:blip r:embed="rId7"/>
          <a:stretch>
            <a:fillRect/>
          </a:stretch>
        </p:blipFill>
        <p:spPr>
          <a:xfrm>
            <a:off x="9985405" y="6261264"/>
            <a:ext cx="9144" cy="371857"/>
          </a:xfrm>
          <a:prstGeom prst="rect">
            <a:avLst/>
          </a:prstGeom>
        </p:spPr>
      </p:pic>
      <p:pic>
        <p:nvPicPr>
          <p:cNvPr id="34" name="Imagen 33">
            <a:extLst>
              <a:ext uri="{FF2B5EF4-FFF2-40B4-BE49-F238E27FC236}">
                <a16:creationId xmlns:a16="http://schemas.microsoft.com/office/drawing/2014/main" id="{27ADB61F-CE0F-49F7-A791-2B9D686C5589}"/>
              </a:ext>
            </a:extLst>
          </p:cNvPr>
          <p:cNvPicPr>
            <a:picLocks noChangeAspect="1"/>
          </p:cNvPicPr>
          <p:nvPr/>
        </p:nvPicPr>
        <p:blipFill>
          <a:blip r:embed="rId8"/>
          <a:stretch>
            <a:fillRect/>
          </a:stretch>
        </p:blipFill>
        <p:spPr>
          <a:xfrm>
            <a:off x="430832" y="6196510"/>
            <a:ext cx="1031529" cy="454108"/>
          </a:xfrm>
          <a:prstGeom prst="rect">
            <a:avLst/>
          </a:prstGeom>
        </p:spPr>
      </p:pic>
      <p:sp>
        <p:nvSpPr>
          <p:cNvPr id="10" name="CuadroTexto 18">
            <a:extLst>
              <a:ext uri="{FF2B5EF4-FFF2-40B4-BE49-F238E27FC236}">
                <a16:creationId xmlns:a16="http://schemas.microsoft.com/office/drawing/2014/main" id="{2164E1B2-C519-AC3A-471F-0954AE5D33E1}"/>
              </a:ext>
            </a:extLst>
          </p:cNvPr>
          <p:cNvSpPr txBox="1"/>
          <p:nvPr/>
        </p:nvSpPr>
        <p:spPr>
          <a:xfrm>
            <a:off x="9994549" y="6294567"/>
            <a:ext cx="3643604" cy="338554"/>
          </a:xfrm>
          <a:prstGeom prst="rect">
            <a:avLst/>
          </a:prstGeom>
          <a:noFill/>
        </p:spPr>
        <p:txBody>
          <a:bodyPr wrap="square" lIns="91440" tIns="45720" rIns="91440" bIns="45720" rtlCol="0" anchor="t">
            <a:spAutoFit/>
          </a:bodyPr>
          <a:lstStyle/>
          <a:p>
            <a:r>
              <a:rPr lang="en-US" sz="800" dirty="0">
                <a:solidFill>
                  <a:schemeClr val="bg2">
                    <a:lumMod val="75000"/>
                  </a:schemeClr>
                </a:solidFill>
                <a:latin typeface="Arial"/>
                <a:cs typeface="Arial"/>
              </a:rPr>
              <a:t>g-accelerator@global-business-school.org</a:t>
            </a:r>
          </a:p>
          <a:p>
            <a:r>
              <a:rPr lang="en-GB" sz="800" dirty="0">
                <a:solidFill>
                  <a:schemeClr val="bg2">
                    <a:lumMod val="75000"/>
                  </a:schemeClr>
                </a:solidFill>
                <a:latin typeface="Arial" panose="020B0604020202020204" pitchFamily="34" charset="0"/>
                <a:cs typeface="Arial" panose="020B0604020202020204" pitchFamily="34" charset="0"/>
              </a:rPr>
              <a:t>+34 930 086 588</a:t>
            </a:r>
          </a:p>
        </p:txBody>
      </p:sp>
      <p:pic>
        <p:nvPicPr>
          <p:cNvPr id="11" name="object 4">
            <a:extLst>
              <a:ext uri="{FF2B5EF4-FFF2-40B4-BE49-F238E27FC236}">
                <a16:creationId xmlns:a16="http://schemas.microsoft.com/office/drawing/2014/main" id="{EDEA8E22-468D-4220-9A9C-383CF1313984}"/>
              </a:ext>
            </a:extLst>
          </p:cNvPr>
          <p:cNvPicPr/>
          <p:nvPr/>
        </p:nvPicPr>
        <p:blipFill>
          <a:blip r:embed="rId9" cstate="print"/>
          <a:stretch>
            <a:fillRect/>
          </a:stretch>
        </p:blipFill>
        <p:spPr>
          <a:xfrm>
            <a:off x="2380512" y="1669693"/>
            <a:ext cx="7430975" cy="4305402"/>
          </a:xfrm>
          <a:prstGeom prst="rect">
            <a:avLst/>
          </a:prstGeom>
        </p:spPr>
      </p:pic>
      <p:pic>
        <p:nvPicPr>
          <p:cNvPr id="7" name="Picture 6" descr="A green and white logo&#10;&#10;AI-generated content may be incorrect.">
            <a:extLst>
              <a:ext uri="{FF2B5EF4-FFF2-40B4-BE49-F238E27FC236}">
                <a16:creationId xmlns:a16="http://schemas.microsoft.com/office/drawing/2014/main" id="{2E2AAC27-AA09-4365-0EF4-CA2DB1F43934}"/>
              </a:ext>
            </a:extLst>
          </p:cNvPr>
          <p:cNvPicPr>
            <a:picLocks noChangeAspect="1"/>
          </p:cNvPicPr>
          <p:nvPr/>
        </p:nvPicPr>
        <p:blipFill>
          <a:blip r:embed="rId10"/>
          <a:stretch>
            <a:fillRect/>
          </a:stretch>
        </p:blipFill>
        <p:spPr>
          <a:xfrm>
            <a:off x="10207322" y="-239"/>
            <a:ext cx="1981200" cy="1962150"/>
          </a:xfrm>
          <a:prstGeom prst="rect">
            <a:avLst/>
          </a:prstGeom>
        </p:spPr>
      </p:pic>
    </p:spTree>
    <p:extLst>
      <p:ext uri="{BB962C8B-B14F-4D97-AF65-F5344CB8AC3E}">
        <p14:creationId xmlns:p14="http://schemas.microsoft.com/office/powerpoint/2010/main" val="9267543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o 1" hidden="1">
            <a:extLst>
              <a:ext uri="{FF2B5EF4-FFF2-40B4-BE49-F238E27FC236}">
                <a16:creationId xmlns:a16="http://schemas.microsoft.com/office/drawing/2014/main" id="{19B2D728-110A-434C-9EF3-41C4F57A124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3" imgW="353" imgH="353" progId="TCLayout.ActiveDocument.1">
                  <p:embed/>
                </p:oleObj>
              </mc:Choice>
              <mc:Fallback>
                <p:oleObj name="Diapositiva de think-cell" r:id="rId3" imgW="353" imgH="353" progId="TCLayout.ActiveDocument.1">
                  <p:embed/>
                  <p:pic>
                    <p:nvPicPr>
                      <p:cNvPr id="2" name="Objeto 1" hidden="1">
                        <a:extLst>
                          <a:ext uri="{FF2B5EF4-FFF2-40B4-BE49-F238E27FC236}">
                            <a16:creationId xmlns:a16="http://schemas.microsoft.com/office/drawing/2014/main" id="{19B2D728-110A-434C-9EF3-41C4F57A124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Título 1">
            <a:extLst>
              <a:ext uri="{FF2B5EF4-FFF2-40B4-BE49-F238E27FC236}">
                <a16:creationId xmlns:a16="http://schemas.microsoft.com/office/drawing/2014/main" id="{11626B29-A00A-4EC4-B849-DACF8BFCA82D}"/>
              </a:ext>
            </a:extLst>
          </p:cNvPr>
          <p:cNvSpPr txBox="1">
            <a:spLocks/>
          </p:cNvSpPr>
          <p:nvPr/>
        </p:nvSpPr>
        <p:spPr>
          <a:xfrm>
            <a:off x="332510" y="682549"/>
            <a:ext cx="9662039" cy="58331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dirty="0">
                <a:solidFill>
                  <a:schemeClr val="bg2">
                    <a:lumMod val="50000"/>
                  </a:schemeClr>
                </a:solidFill>
                <a:latin typeface="Arial" panose="020B0604020202020204" pitchFamily="34" charset="0"/>
                <a:cs typeface="Arial" panose="020B0604020202020204" pitchFamily="34" charset="0"/>
              </a:rPr>
              <a:t>Balance Sheet</a:t>
            </a:r>
          </a:p>
        </p:txBody>
      </p:sp>
      <p:pic>
        <p:nvPicPr>
          <p:cNvPr id="5" name="Gráfico 4">
            <a:extLst>
              <a:ext uri="{FF2B5EF4-FFF2-40B4-BE49-F238E27FC236}">
                <a16:creationId xmlns:a16="http://schemas.microsoft.com/office/drawing/2014/main" id="{490A982C-AAC7-450E-B492-875224A5DCF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0" y="1267810"/>
            <a:ext cx="6096000" cy="45719"/>
          </a:xfrm>
          <a:prstGeom prst="rect">
            <a:avLst/>
          </a:prstGeom>
        </p:spPr>
      </p:pic>
      <p:pic>
        <p:nvPicPr>
          <p:cNvPr id="31" name="Imagen 30">
            <a:extLst>
              <a:ext uri="{FF2B5EF4-FFF2-40B4-BE49-F238E27FC236}">
                <a16:creationId xmlns:a16="http://schemas.microsoft.com/office/drawing/2014/main" id="{3B70946B-4731-417A-BEBC-B062F79B7DA9}"/>
              </a:ext>
            </a:extLst>
          </p:cNvPr>
          <p:cNvPicPr>
            <a:picLocks noChangeAspect="1"/>
          </p:cNvPicPr>
          <p:nvPr/>
        </p:nvPicPr>
        <p:blipFill>
          <a:blip r:embed="rId7"/>
          <a:stretch>
            <a:fillRect/>
          </a:stretch>
        </p:blipFill>
        <p:spPr>
          <a:xfrm>
            <a:off x="9985405" y="6261264"/>
            <a:ext cx="9144" cy="371857"/>
          </a:xfrm>
          <a:prstGeom prst="rect">
            <a:avLst/>
          </a:prstGeom>
        </p:spPr>
      </p:pic>
      <p:pic>
        <p:nvPicPr>
          <p:cNvPr id="34" name="Imagen 33">
            <a:extLst>
              <a:ext uri="{FF2B5EF4-FFF2-40B4-BE49-F238E27FC236}">
                <a16:creationId xmlns:a16="http://schemas.microsoft.com/office/drawing/2014/main" id="{27ADB61F-CE0F-49F7-A791-2B9D686C5589}"/>
              </a:ext>
            </a:extLst>
          </p:cNvPr>
          <p:cNvPicPr>
            <a:picLocks noChangeAspect="1"/>
          </p:cNvPicPr>
          <p:nvPr/>
        </p:nvPicPr>
        <p:blipFill>
          <a:blip r:embed="rId8"/>
          <a:stretch>
            <a:fillRect/>
          </a:stretch>
        </p:blipFill>
        <p:spPr>
          <a:xfrm>
            <a:off x="430832" y="6196510"/>
            <a:ext cx="1031529" cy="454108"/>
          </a:xfrm>
          <a:prstGeom prst="rect">
            <a:avLst/>
          </a:prstGeom>
        </p:spPr>
      </p:pic>
      <p:sp>
        <p:nvSpPr>
          <p:cNvPr id="10" name="CuadroTexto 18">
            <a:extLst>
              <a:ext uri="{FF2B5EF4-FFF2-40B4-BE49-F238E27FC236}">
                <a16:creationId xmlns:a16="http://schemas.microsoft.com/office/drawing/2014/main" id="{2164E1B2-C519-AC3A-471F-0954AE5D33E1}"/>
              </a:ext>
            </a:extLst>
          </p:cNvPr>
          <p:cNvSpPr txBox="1"/>
          <p:nvPr/>
        </p:nvSpPr>
        <p:spPr>
          <a:xfrm>
            <a:off x="9994549" y="6294567"/>
            <a:ext cx="3643604" cy="338554"/>
          </a:xfrm>
          <a:prstGeom prst="rect">
            <a:avLst/>
          </a:prstGeom>
          <a:noFill/>
        </p:spPr>
        <p:txBody>
          <a:bodyPr wrap="square" lIns="91440" tIns="45720" rIns="91440" bIns="45720" rtlCol="0" anchor="t">
            <a:spAutoFit/>
          </a:bodyPr>
          <a:lstStyle/>
          <a:p>
            <a:r>
              <a:rPr lang="en-US" sz="800" dirty="0">
                <a:solidFill>
                  <a:schemeClr val="bg2">
                    <a:lumMod val="75000"/>
                  </a:schemeClr>
                </a:solidFill>
                <a:latin typeface="Arial"/>
                <a:cs typeface="Arial"/>
              </a:rPr>
              <a:t>g-accelerator@global-business-school.org</a:t>
            </a:r>
          </a:p>
          <a:p>
            <a:r>
              <a:rPr lang="en-GB" sz="800" dirty="0">
                <a:solidFill>
                  <a:schemeClr val="bg2">
                    <a:lumMod val="75000"/>
                  </a:schemeClr>
                </a:solidFill>
                <a:latin typeface="Arial" panose="020B0604020202020204" pitchFamily="34" charset="0"/>
                <a:cs typeface="Arial" panose="020B0604020202020204" pitchFamily="34" charset="0"/>
              </a:rPr>
              <a:t>+34 930 086 588</a:t>
            </a:r>
          </a:p>
        </p:txBody>
      </p:sp>
      <p:pic>
        <p:nvPicPr>
          <p:cNvPr id="12" name="object 5">
            <a:extLst>
              <a:ext uri="{FF2B5EF4-FFF2-40B4-BE49-F238E27FC236}">
                <a16:creationId xmlns:a16="http://schemas.microsoft.com/office/drawing/2014/main" id="{9E6CFBA1-06D0-F8E2-9A61-A65A1C1BE7EE}"/>
              </a:ext>
            </a:extLst>
          </p:cNvPr>
          <p:cNvPicPr/>
          <p:nvPr/>
        </p:nvPicPr>
        <p:blipFill>
          <a:blip r:embed="rId9" cstate="print"/>
          <a:stretch>
            <a:fillRect/>
          </a:stretch>
        </p:blipFill>
        <p:spPr>
          <a:xfrm>
            <a:off x="2801578" y="1644884"/>
            <a:ext cx="6588843" cy="4551626"/>
          </a:xfrm>
          <a:prstGeom prst="rect">
            <a:avLst/>
          </a:prstGeom>
        </p:spPr>
      </p:pic>
      <p:pic>
        <p:nvPicPr>
          <p:cNvPr id="7" name="Picture 6" descr="A green and white logo&#10;&#10;AI-generated content may be incorrect.">
            <a:extLst>
              <a:ext uri="{FF2B5EF4-FFF2-40B4-BE49-F238E27FC236}">
                <a16:creationId xmlns:a16="http://schemas.microsoft.com/office/drawing/2014/main" id="{2C7B2321-0435-F7F7-8928-1CC80A0F05B3}"/>
              </a:ext>
            </a:extLst>
          </p:cNvPr>
          <p:cNvPicPr>
            <a:picLocks noChangeAspect="1"/>
          </p:cNvPicPr>
          <p:nvPr/>
        </p:nvPicPr>
        <p:blipFill>
          <a:blip r:embed="rId10"/>
          <a:stretch>
            <a:fillRect/>
          </a:stretch>
        </p:blipFill>
        <p:spPr>
          <a:xfrm>
            <a:off x="10207322" y="-239"/>
            <a:ext cx="1981200" cy="1962150"/>
          </a:xfrm>
          <a:prstGeom prst="rect">
            <a:avLst/>
          </a:prstGeom>
        </p:spPr>
      </p:pic>
    </p:spTree>
    <p:extLst>
      <p:ext uri="{BB962C8B-B14F-4D97-AF65-F5344CB8AC3E}">
        <p14:creationId xmlns:p14="http://schemas.microsoft.com/office/powerpoint/2010/main" val="23079304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o 1" hidden="1">
            <a:extLst>
              <a:ext uri="{FF2B5EF4-FFF2-40B4-BE49-F238E27FC236}">
                <a16:creationId xmlns:a16="http://schemas.microsoft.com/office/drawing/2014/main" id="{19B2D728-110A-434C-9EF3-41C4F57A124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3" imgW="353" imgH="353" progId="TCLayout.ActiveDocument.1">
                  <p:embed/>
                </p:oleObj>
              </mc:Choice>
              <mc:Fallback>
                <p:oleObj name="Diapositiva de think-cell" r:id="rId3" imgW="353" imgH="353" progId="TCLayout.ActiveDocument.1">
                  <p:embed/>
                  <p:pic>
                    <p:nvPicPr>
                      <p:cNvPr id="2" name="Objeto 1" hidden="1">
                        <a:extLst>
                          <a:ext uri="{FF2B5EF4-FFF2-40B4-BE49-F238E27FC236}">
                            <a16:creationId xmlns:a16="http://schemas.microsoft.com/office/drawing/2014/main" id="{19B2D728-110A-434C-9EF3-41C4F57A124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Título 1">
            <a:extLst>
              <a:ext uri="{FF2B5EF4-FFF2-40B4-BE49-F238E27FC236}">
                <a16:creationId xmlns:a16="http://schemas.microsoft.com/office/drawing/2014/main" id="{11626B29-A00A-4EC4-B849-DACF8BFCA82D}"/>
              </a:ext>
            </a:extLst>
          </p:cNvPr>
          <p:cNvSpPr txBox="1">
            <a:spLocks/>
          </p:cNvSpPr>
          <p:nvPr/>
        </p:nvSpPr>
        <p:spPr>
          <a:xfrm>
            <a:off x="332510" y="682549"/>
            <a:ext cx="9662039" cy="58331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dirty="0">
                <a:solidFill>
                  <a:schemeClr val="bg2">
                    <a:lumMod val="50000"/>
                  </a:schemeClr>
                </a:solidFill>
                <a:latin typeface="Arial" panose="020B0604020202020204" pitchFamily="34" charset="0"/>
                <a:cs typeface="Arial" panose="020B0604020202020204" pitchFamily="34" charset="0"/>
              </a:rPr>
              <a:t>Profit &amp; Loss Account</a:t>
            </a:r>
          </a:p>
        </p:txBody>
      </p:sp>
      <p:pic>
        <p:nvPicPr>
          <p:cNvPr id="5" name="Gráfico 4">
            <a:extLst>
              <a:ext uri="{FF2B5EF4-FFF2-40B4-BE49-F238E27FC236}">
                <a16:creationId xmlns:a16="http://schemas.microsoft.com/office/drawing/2014/main" id="{490A982C-AAC7-450E-B492-875224A5DCF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0" y="1267810"/>
            <a:ext cx="6096000" cy="45719"/>
          </a:xfrm>
          <a:prstGeom prst="rect">
            <a:avLst/>
          </a:prstGeom>
        </p:spPr>
      </p:pic>
      <p:pic>
        <p:nvPicPr>
          <p:cNvPr id="31" name="Imagen 30">
            <a:extLst>
              <a:ext uri="{FF2B5EF4-FFF2-40B4-BE49-F238E27FC236}">
                <a16:creationId xmlns:a16="http://schemas.microsoft.com/office/drawing/2014/main" id="{3B70946B-4731-417A-BEBC-B062F79B7DA9}"/>
              </a:ext>
            </a:extLst>
          </p:cNvPr>
          <p:cNvPicPr>
            <a:picLocks noChangeAspect="1"/>
          </p:cNvPicPr>
          <p:nvPr/>
        </p:nvPicPr>
        <p:blipFill>
          <a:blip r:embed="rId7"/>
          <a:stretch>
            <a:fillRect/>
          </a:stretch>
        </p:blipFill>
        <p:spPr>
          <a:xfrm>
            <a:off x="9985405" y="6261264"/>
            <a:ext cx="9144" cy="371857"/>
          </a:xfrm>
          <a:prstGeom prst="rect">
            <a:avLst/>
          </a:prstGeom>
        </p:spPr>
      </p:pic>
      <p:pic>
        <p:nvPicPr>
          <p:cNvPr id="34" name="Imagen 33">
            <a:extLst>
              <a:ext uri="{FF2B5EF4-FFF2-40B4-BE49-F238E27FC236}">
                <a16:creationId xmlns:a16="http://schemas.microsoft.com/office/drawing/2014/main" id="{27ADB61F-CE0F-49F7-A791-2B9D686C5589}"/>
              </a:ext>
            </a:extLst>
          </p:cNvPr>
          <p:cNvPicPr>
            <a:picLocks noChangeAspect="1"/>
          </p:cNvPicPr>
          <p:nvPr/>
        </p:nvPicPr>
        <p:blipFill>
          <a:blip r:embed="rId8"/>
          <a:stretch>
            <a:fillRect/>
          </a:stretch>
        </p:blipFill>
        <p:spPr>
          <a:xfrm>
            <a:off x="430832" y="6196510"/>
            <a:ext cx="1031529" cy="454108"/>
          </a:xfrm>
          <a:prstGeom prst="rect">
            <a:avLst/>
          </a:prstGeom>
        </p:spPr>
      </p:pic>
      <p:sp>
        <p:nvSpPr>
          <p:cNvPr id="10" name="CuadroTexto 18">
            <a:extLst>
              <a:ext uri="{FF2B5EF4-FFF2-40B4-BE49-F238E27FC236}">
                <a16:creationId xmlns:a16="http://schemas.microsoft.com/office/drawing/2014/main" id="{2164E1B2-C519-AC3A-471F-0954AE5D33E1}"/>
              </a:ext>
            </a:extLst>
          </p:cNvPr>
          <p:cNvSpPr txBox="1"/>
          <p:nvPr/>
        </p:nvSpPr>
        <p:spPr>
          <a:xfrm>
            <a:off x="9994549" y="6294567"/>
            <a:ext cx="3643604" cy="338554"/>
          </a:xfrm>
          <a:prstGeom prst="rect">
            <a:avLst/>
          </a:prstGeom>
          <a:noFill/>
        </p:spPr>
        <p:txBody>
          <a:bodyPr wrap="square" lIns="91440" tIns="45720" rIns="91440" bIns="45720" rtlCol="0" anchor="t">
            <a:spAutoFit/>
          </a:bodyPr>
          <a:lstStyle/>
          <a:p>
            <a:r>
              <a:rPr lang="en-US" sz="800" dirty="0">
                <a:solidFill>
                  <a:schemeClr val="bg2">
                    <a:lumMod val="75000"/>
                  </a:schemeClr>
                </a:solidFill>
                <a:latin typeface="Arial"/>
                <a:cs typeface="Arial"/>
              </a:rPr>
              <a:t>g-accelerator@global-business-school.org</a:t>
            </a:r>
          </a:p>
          <a:p>
            <a:r>
              <a:rPr lang="en-GB" sz="800" dirty="0">
                <a:solidFill>
                  <a:schemeClr val="bg2">
                    <a:lumMod val="75000"/>
                  </a:schemeClr>
                </a:solidFill>
                <a:latin typeface="Arial" panose="020B0604020202020204" pitchFamily="34" charset="0"/>
                <a:cs typeface="Arial" panose="020B0604020202020204" pitchFamily="34" charset="0"/>
              </a:rPr>
              <a:t>+34 930 086 588</a:t>
            </a:r>
          </a:p>
        </p:txBody>
      </p:sp>
      <p:sp>
        <p:nvSpPr>
          <p:cNvPr id="11" name="object 5">
            <a:extLst>
              <a:ext uri="{FF2B5EF4-FFF2-40B4-BE49-F238E27FC236}">
                <a16:creationId xmlns:a16="http://schemas.microsoft.com/office/drawing/2014/main" id="{70117D83-A621-7B53-D307-25BB7E2067D0}"/>
              </a:ext>
            </a:extLst>
          </p:cNvPr>
          <p:cNvSpPr txBox="1">
            <a:spLocks/>
          </p:cNvSpPr>
          <p:nvPr/>
        </p:nvSpPr>
        <p:spPr>
          <a:xfrm>
            <a:off x="606884" y="1675640"/>
            <a:ext cx="5278102" cy="3872022"/>
          </a:xfrm>
          <a:prstGeom prst="rect">
            <a:avLst/>
          </a:prstGeom>
        </p:spPr>
        <p:txBody>
          <a:bodyPr vert="horz" wrap="square" lIns="0" tIns="1270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spcBef>
                <a:spcPts val="100"/>
              </a:spcBef>
            </a:pPr>
            <a:r>
              <a:rPr lang="en-GB" sz="2400" dirty="0">
                <a:latin typeface="Calibri"/>
                <a:cs typeface="Calibri"/>
              </a:rPr>
              <a:t>It compares Incomes Vs. Expenses</a:t>
            </a:r>
          </a:p>
          <a:p>
            <a:pPr>
              <a:lnSpc>
                <a:spcPct val="150000"/>
              </a:lnSpc>
              <a:spcBef>
                <a:spcPts val="100"/>
              </a:spcBef>
            </a:pPr>
            <a:r>
              <a:rPr lang="en-GB" sz="2400" dirty="0">
                <a:latin typeface="Calibri"/>
                <a:cs typeface="Calibri"/>
              </a:rPr>
              <a:t>It's	an	indication of the company’s profitability</a:t>
            </a:r>
          </a:p>
          <a:p>
            <a:pPr>
              <a:lnSpc>
                <a:spcPct val="150000"/>
              </a:lnSpc>
              <a:spcBef>
                <a:spcPts val="100"/>
              </a:spcBef>
            </a:pPr>
            <a:r>
              <a:rPr lang="en-GB" sz="2400" dirty="0">
                <a:latin typeface="Calibri"/>
                <a:cs typeface="Calibri"/>
              </a:rPr>
              <a:t>A company which permanently has greater expenses than incomes is not liable, it cannot remain in time </a:t>
            </a:r>
          </a:p>
          <a:p>
            <a:pPr>
              <a:lnSpc>
                <a:spcPct val="150000"/>
              </a:lnSpc>
              <a:spcBef>
                <a:spcPts val="100"/>
              </a:spcBef>
            </a:pPr>
            <a:endParaRPr lang="en-GB" sz="2400" dirty="0">
              <a:latin typeface="Calibri"/>
              <a:cs typeface="Calibri"/>
            </a:endParaRPr>
          </a:p>
        </p:txBody>
      </p:sp>
      <p:pic>
        <p:nvPicPr>
          <p:cNvPr id="13" name="object 12">
            <a:extLst>
              <a:ext uri="{FF2B5EF4-FFF2-40B4-BE49-F238E27FC236}">
                <a16:creationId xmlns:a16="http://schemas.microsoft.com/office/drawing/2014/main" id="{73372263-7026-7189-08DF-28785BBD5BBA}"/>
              </a:ext>
            </a:extLst>
          </p:cNvPr>
          <p:cNvPicPr/>
          <p:nvPr/>
        </p:nvPicPr>
        <p:blipFill>
          <a:blip r:embed="rId9" cstate="print"/>
          <a:stretch>
            <a:fillRect/>
          </a:stretch>
        </p:blipFill>
        <p:spPr>
          <a:xfrm>
            <a:off x="7214771" y="1476368"/>
            <a:ext cx="3864626" cy="4270566"/>
          </a:xfrm>
          <a:prstGeom prst="rect">
            <a:avLst/>
          </a:prstGeom>
        </p:spPr>
      </p:pic>
      <p:pic>
        <p:nvPicPr>
          <p:cNvPr id="7" name="Picture 6" descr="A green and white logo&#10;&#10;AI-generated content may be incorrect.">
            <a:extLst>
              <a:ext uri="{FF2B5EF4-FFF2-40B4-BE49-F238E27FC236}">
                <a16:creationId xmlns:a16="http://schemas.microsoft.com/office/drawing/2014/main" id="{D7D7735F-AFF3-2CFD-F6CF-C5FE1B5FF4DD}"/>
              </a:ext>
            </a:extLst>
          </p:cNvPr>
          <p:cNvPicPr>
            <a:picLocks noChangeAspect="1"/>
          </p:cNvPicPr>
          <p:nvPr/>
        </p:nvPicPr>
        <p:blipFill>
          <a:blip r:embed="rId10"/>
          <a:stretch>
            <a:fillRect/>
          </a:stretch>
        </p:blipFill>
        <p:spPr>
          <a:xfrm>
            <a:off x="10419803" y="-300643"/>
            <a:ext cx="1981200" cy="1962150"/>
          </a:xfrm>
          <a:prstGeom prst="rect">
            <a:avLst/>
          </a:prstGeom>
        </p:spPr>
      </p:pic>
    </p:spTree>
    <p:extLst>
      <p:ext uri="{BB962C8B-B14F-4D97-AF65-F5344CB8AC3E}">
        <p14:creationId xmlns:p14="http://schemas.microsoft.com/office/powerpoint/2010/main" val="390314962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Accelerator Impact Call 2022- PPT Presentation TemplateTemplate  (1)" id="{5E978C2A-694C-DD4B-B6B7-642845F2E20C}" vid="{19758CE9-FE38-A449-9085-275F774CDE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7FE8E2FB6A94D4F96D9C048E9D65B7C" ma:contentTypeVersion="7" ma:contentTypeDescription="Create a new document." ma:contentTypeScope="" ma:versionID="91cf8e0aae7d66dc966afd5087aaa27d">
  <xsd:schema xmlns:xsd="http://www.w3.org/2001/XMLSchema" xmlns:xs="http://www.w3.org/2001/XMLSchema" xmlns:p="http://schemas.microsoft.com/office/2006/metadata/properties" xmlns:ns2="0fe60cf5-57d4-41b4-a463-88fc75d2df7b" targetNamespace="http://schemas.microsoft.com/office/2006/metadata/properties" ma:root="true" ma:fieldsID="20e02a0af0566051d8ae80b824cd1e07" ns2:_="">
    <xsd:import namespace="0fe60cf5-57d4-41b4-a463-88fc75d2df7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fe60cf5-57d4-41b4-a463-88fc75d2df7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078861C-BD5D-45C5-813E-386AF21E84E9}">
  <ds:schemaRefs>
    <ds:schemaRef ds:uri="http://schemas.microsoft.com/office/2006/metadata/properties"/>
    <ds:schemaRef ds:uri="http://schemas.microsoft.com/office/infopath/2007/PartnerControls"/>
    <ds:schemaRef ds:uri="fac5c5d6-3f40-4888-827f-2feba602e379"/>
  </ds:schemaRefs>
</ds:datastoreItem>
</file>

<file path=customXml/itemProps2.xml><?xml version="1.0" encoding="utf-8"?>
<ds:datastoreItem xmlns:ds="http://schemas.openxmlformats.org/officeDocument/2006/customXml" ds:itemID="{BA94B0DF-E161-4EFB-9C18-6B004461180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fe60cf5-57d4-41b4-a463-88fc75d2df7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DD54C75-B314-40FC-B01C-81D2B7D7B67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Tema de Office</Template>
  <TotalTime>1935</TotalTime>
  <Words>2970</Words>
  <Application>Microsoft Office PowerPoint</Application>
  <PresentationFormat>Panorámica</PresentationFormat>
  <Paragraphs>294</Paragraphs>
  <Slides>45</Slides>
  <Notes>0</Notes>
  <HiddenSlides>0</HiddenSlides>
  <MMClips>0</MMClips>
  <ScaleCrop>false</ScaleCrop>
  <HeadingPairs>
    <vt:vector size="8" baseType="variant">
      <vt:variant>
        <vt:lpstr>Fuentes usadas</vt:lpstr>
      </vt:variant>
      <vt:variant>
        <vt:i4>4</vt:i4>
      </vt:variant>
      <vt:variant>
        <vt:lpstr>Tema</vt:lpstr>
      </vt:variant>
      <vt:variant>
        <vt:i4>1</vt:i4>
      </vt:variant>
      <vt:variant>
        <vt:lpstr>Servidores OLE incrustados</vt:lpstr>
      </vt:variant>
      <vt:variant>
        <vt:i4>1</vt:i4>
      </vt:variant>
      <vt:variant>
        <vt:lpstr>Títulos de diapositiva</vt:lpstr>
      </vt:variant>
      <vt:variant>
        <vt:i4>45</vt:i4>
      </vt:variant>
    </vt:vector>
  </HeadingPairs>
  <TitlesOfParts>
    <vt:vector size="51" baseType="lpstr">
      <vt:lpstr>Arial</vt:lpstr>
      <vt:lpstr>Arial MT</vt:lpstr>
      <vt:lpstr>Calibri</vt:lpstr>
      <vt:lpstr>Calibri Light</vt:lpstr>
      <vt:lpstr>Tema de Office</vt:lpstr>
      <vt:lpstr>Diapositiva de think-cell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Jiani Wang</dc:creator>
  <cp:lastModifiedBy>Xavier Arola</cp:lastModifiedBy>
  <cp:revision>78</cp:revision>
  <dcterms:created xsi:type="dcterms:W3CDTF">2022-11-03T10:13:18Z</dcterms:created>
  <dcterms:modified xsi:type="dcterms:W3CDTF">2025-11-20T09:45:04Z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0x01010007FE8E2FB6A94D4F96D9C048E9D65B7C</vt:lpwstr>
  </property>
</Properties>
</file>