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0"/>
  </p:notesMasterIdLst>
  <p:handoutMasterIdLst>
    <p:handoutMasterId r:id="rId11"/>
  </p:handoutMasterIdLst>
  <p:sldIdLst>
    <p:sldId id="256" r:id="rId5"/>
    <p:sldId id="261" r:id="rId6"/>
    <p:sldId id="257" r:id="rId7"/>
    <p:sldId id="258" r:id="rId8"/>
    <p:sldId id="260" r:id="rId9"/>
  </p:sldIdLst>
  <p:sldSz cx="9906000" cy="6858000" type="A4"/>
  <p:notesSz cx="6858000" cy="9144000"/>
  <p:defaultTextStyle>
    <a:defPPr>
      <a:defRPr lang="es-ES"/>
    </a:defPPr>
    <a:lvl1pPr marL="0" algn="l" defTabSz="536433" rtl="0" eaLnBrk="1" latinLnBrk="0" hangingPunct="1">
      <a:defRPr sz="2112" kern="1200">
        <a:solidFill>
          <a:schemeClr val="tx1"/>
        </a:solidFill>
        <a:latin typeface="+mn-lt"/>
        <a:ea typeface="+mn-ea"/>
        <a:cs typeface="+mn-cs"/>
      </a:defRPr>
    </a:lvl1pPr>
    <a:lvl2pPr marL="536433" algn="l" defTabSz="536433" rtl="0" eaLnBrk="1" latinLnBrk="0" hangingPunct="1">
      <a:defRPr sz="2112" kern="1200">
        <a:solidFill>
          <a:schemeClr val="tx1"/>
        </a:solidFill>
        <a:latin typeface="+mn-lt"/>
        <a:ea typeface="+mn-ea"/>
        <a:cs typeface="+mn-cs"/>
      </a:defRPr>
    </a:lvl2pPr>
    <a:lvl3pPr marL="1072866" algn="l" defTabSz="536433" rtl="0" eaLnBrk="1" latinLnBrk="0" hangingPunct="1">
      <a:defRPr sz="2112" kern="1200">
        <a:solidFill>
          <a:schemeClr val="tx1"/>
        </a:solidFill>
        <a:latin typeface="+mn-lt"/>
        <a:ea typeface="+mn-ea"/>
        <a:cs typeface="+mn-cs"/>
      </a:defRPr>
    </a:lvl3pPr>
    <a:lvl4pPr marL="1609298" algn="l" defTabSz="536433" rtl="0" eaLnBrk="1" latinLnBrk="0" hangingPunct="1">
      <a:defRPr sz="2112" kern="1200">
        <a:solidFill>
          <a:schemeClr val="tx1"/>
        </a:solidFill>
        <a:latin typeface="+mn-lt"/>
        <a:ea typeface="+mn-ea"/>
        <a:cs typeface="+mn-cs"/>
      </a:defRPr>
    </a:lvl4pPr>
    <a:lvl5pPr marL="2145731" algn="l" defTabSz="536433" rtl="0" eaLnBrk="1" latinLnBrk="0" hangingPunct="1">
      <a:defRPr sz="2112" kern="1200">
        <a:solidFill>
          <a:schemeClr val="tx1"/>
        </a:solidFill>
        <a:latin typeface="+mn-lt"/>
        <a:ea typeface="+mn-ea"/>
        <a:cs typeface="+mn-cs"/>
      </a:defRPr>
    </a:lvl5pPr>
    <a:lvl6pPr marL="2682164" algn="l" defTabSz="536433" rtl="0" eaLnBrk="1" latinLnBrk="0" hangingPunct="1">
      <a:defRPr sz="2112" kern="1200">
        <a:solidFill>
          <a:schemeClr val="tx1"/>
        </a:solidFill>
        <a:latin typeface="+mn-lt"/>
        <a:ea typeface="+mn-ea"/>
        <a:cs typeface="+mn-cs"/>
      </a:defRPr>
    </a:lvl6pPr>
    <a:lvl7pPr marL="3218597" algn="l" defTabSz="536433" rtl="0" eaLnBrk="1" latinLnBrk="0" hangingPunct="1">
      <a:defRPr sz="2112" kern="1200">
        <a:solidFill>
          <a:schemeClr val="tx1"/>
        </a:solidFill>
        <a:latin typeface="+mn-lt"/>
        <a:ea typeface="+mn-ea"/>
        <a:cs typeface="+mn-cs"/>
      </a:defRPr>
    </a:lvl7pPr>
    <a:lvl8pPr marL="3755029" algn="l" defTabSz="536433" rtl="0" eaLnBrk="1" latinLnBrk="0" hangingPunct="1">
      <a:defRPr sz="2112" kern="1200">
        <a:solidFill>
          <a:schemeClr val="tx1"/>
        </a:solidFill>
        <a:latin typeface="+mn-lt"/>
        <a:ea typeface="+mn-ea"/>
        <a:cs typeface="+mn-cs"/>
      </a:defRPr>
    </a:lvl8pPr>
    <a:lvl9pPr marL="4291462" algn="l" defTabSz="536433" rtl="0" eaLnBrk="1" latinLnBrk="0" hangingPunct="1">
      <a:defRPr sz="211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29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9B9235-7741-4FC2-B114-D0A933BC88B6}" v="3" dt="2021-10-08T13:59:14.7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74"/>
    <p:restoredTop sz="94674"/>
  </p:normalViewPr>
  <p:slideViewPr>
    <p:cSldViewPr snapToGrid="0" snapToObjects="1">
      <p:cViewPr varScale="1">
        <p:scale>
          <a:sx n="60" d="100"/>
          <a:sy n="60" d="100"/>
        </p:scale>
        <p:origin x="1428" y="48"/>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EA46484-DBEA-461F-A3EF-6F72B80B3B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a:extLst>
              <a:ext uri="{FF2B5EF4-FFF2-40B4-BE49-F238E27FC236}">
                <a16:creationId xmlns:a16="http://schemas.microsoft.com/office/drawing/2014/main" id="{A7D223C7-63E2-42C7-9DD8-0ECC9DE039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695347-BAA7-49D2-9F61-C4EF07AF2A45}" type="datetimeFigureOut">
              <a:rPr lang="en-GB" smtClean="0"/>
              <a:t>29/08/2024</a:t>
            </a:fld>
            <a:endParaRPr lang="en-GB"/>
          </a:p>
        </p:txBody>
      </p:sp>
      <p:sp>
        <p:nvSpPr>
          <p:cNvPr id="4" name="Marcador de pie de página 3">
            <a:extLst>
              <a:ext uri="{FF2B5EF4-FFF2-40B4-BE49-F238E27FC236}">
                <a16:creationId xmlns:a16="http://schemas.microsoft.com/office/drawing/2014/main" id="{534A616E-02DE-4BB3-8368-F0D687C6F8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Marcador de número de diapositiva 4">
            <a:extLst>
              <a:ext uri="{FF2B5EF4-FFF2-40B4-BE49-F238E27FC236}">
                <a16:creationId xmlns:a16="http://schemas.microsoft.com/office/drawing/2014/main" id="{3560D31F-432B-4E4E-A971-0E6C24284A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281D87-FA4C-490E-B4A6-ECE949FDD0C5}" type="slidenum">
              <a:rPr lang="en-GB" smtClean="0"/>
              <a:t>‹#›</a:t>
            </a:fld>
            <a:endParaRPr lang="en-GB"/>
          </a:p>
        </p:txBody>
      </p:sp>
    </p:spTree>
    <p:extLst>
      <p:ext uri="{BB962C8B-B14F-4D97-AF65-F5344CB8AC3E}">
        <p14:creationId xmlns:p14="http://schemas.microsoft.com/office/powerpoint/2010/main" val="3901540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9CE24-C098-4D6F-8853-4FBA6FCE2500}" type="datetimeFigureOut">
              <a:rPr lang="en-GB" smtClean="0"/>
              <a:t>29/08/2024</a:t>
            </a:fld>
            <a:endParaRPr lang="en-GB"/>
          </a:p>
        </p:txBody>
      </p:sp>
      <p:sp>
        <p:nvSpPr>
          <p:cNvPr id="4" name="Marcador de imagen de diapositiva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22CA7F-29D6-4EB5-A290-EFF6FFCE4A63}" type="slidenum">
              <a:rPr lang="en-GB" smtClean="0"/>
              <a:t>‹#›</a:t>
            </a:fld>
            <a:endParaRPr lang="en-GB"/>
          </a:p>
        </p:txBody>
      </p:sp>
    </p:spTree>
    <p:extLst>
      <p:ext uri="{BB962C8B-B14F-4D97-AF65-F5344CB8AC3E}">
        <p14:creationId xmlns:p14="http://schemas.microsoft.com/office/powerpoint/2010/main" val="3189019682"/>
      </p:ext>
    </p:extLst>
  </p:cSld>
  <p:clrMap bg1="lt1" tx1="dk1" bg2="lt2" tx2="dk2" accent1="accent1" accent2="accent2" accent3="accent3" accent4="accent4" accent5="accent5" accent6="accent6" hlink="hlink" folHlink="folHlink"/>
  <p:notesStyle>
    <a:lvl1pPr marL="0" algn="l" defTabSz="1072866" rtl="0" eaLnBrk="1" latinLnBrk="0" hangingPunct="1">
      <a:defRPr sz="1408" kern="1200">
        <a:solidFill>
          <a:schemeClr val="tx1"/>
        </a:solidFill>
        <a:latin typeface="+mn-lt"/>
        <a:ea typeface="+mn-ea"/>
        <a:cs typeface="+mn-cs"/>
      </a:defRPr>
    </a:lvl1pPr>
    <a:lvl2pPr marL="536433" algn="l" defTabSz="1072866" rtl="0" eaLnBrk="1" latinLnBrk="0" hangingPunct="1">
      <a:defRPr sz="1408" kern="1200">
        <a:solidFill>
          <a:schemeClr val="tx1"/>
        </a:solidFill>
        <a:latin typeface="+mn-lt"/>
        <a:ea typeface="+mn-ea"/>
        <a:cs typeface="+mn-cs"/>
      </a:defRPr>
    </a:lvl2pPr>
    <a:lvl3pPr marL="1072866" algn="l" defTabSz="1072866" rtl="0" eaLnBrk="1" latinLnBrk="0" hangingPunct="1">
      <a:defRPr sz="1408" kern="1200">
        <a:solidFill>
          <a:schemeClr val="tx1"/>
        </a:solidFill>
        <a:latin typeface="+mn-lt"/>
        <a:ea typeface="+mn-ea"/>
        <a:cs typeface="+mn-cs"/>
      </a:defRPr>
    </a:lvl3pPr>
    <a:lvl4pPr marL="1609298" algn="l" defTabSz="1072866" rtl="0" eaLnBrk="1" latinLnBrk="0" hangingPunct="1">
      <a:defRPr sz="1408" kern="1200">
        <a:solidFill>
          <a:schemeClr val="tx1"/>
        </a:solidFill>
        <a:latin typeface="+mn-lt"/>
        <a:ea typeface="+mn-ea"/>
        <a:cs typeface="+mn-cs"/>
      </a:defRPr>
    </a:lvl4pPr>
    <a:lvl5pPr marL="2145731" algn="l" defTabSz="1072866" rtl="0" eaLnBrk="1" latinLnBrk="0" hangingPunct="1">
      <a:defRPr sz="1408" kern="1200">
        <a:solidFill>
          <a:schemeClr val="tx1"/>
        </a:solidFill>
        <a:latin typeface="+mn-lt"/>
        <a:ea typeface="+mn-ea"/>
        <a:cs typeface="+mn-cs"/>
      </a:defRPr>
    </a:lvl5pPr>
    <a:lvl6pPr marL="2682164" algn="l" defTabSz="1072866" rtl="0" eaLnBrk="1" latinLnBrk="0" hangingPunct="1">
      <a:defRPr sz="1408" kern="1200">
        <a:solidFill>
          <a:schemeClr val="tx1"/>
        </a:solidFill>
        <a:latin typeface="+mn-lt"/>
        <a:ea typeface="+mn-ea"/>
        <a:cs typeface="+mn-cs"/>
      </a:defRPr>
    </a:lvl6pPr>
    <a:lvl7pPr marL="3218597" algn="l" defTabSz="1072866" rtl="0" eaLnBrk="1" latinLnBrk="0" hangingPunct="1">
      <a:defRPr sz="1408" kern="1200">
        <a:solidFill>
          <a:schemeClr val="tx1"/>
        </a:solidFill>
        <a:latin typeface="+mn-lt"/>
        <a:ea typeface="+mn-ea"/>
        <a:cs typeface="+mn-cs"/>
      </a:defRPr>
    </a:lvl7pPr>
    <a:lvl8pPr marL="3755029" algn="l" defTabSz="1072866" rtl="0" eaLnBrk="1" latinLnBrk="0" hangingPunct="1">
      <a:defRPr sz="1408" kern="1200">
        <a:solidFill>
          <a:schemeClr val="tx1"/>
        </a:solidFill>
        <a:latin typeface="+mn-lt"/>
        <a:ea typeface="+mn-ea"/>
        <a:cs typeface="+mn-cs"/>
      </a:defRPr>
    </a:lvl8pPr>
    <a:lvl9pPr marL="4291462" algn="l" defTabSz="1072866" rtl="0" eaLnBrk="1" latinLnBrk="0" hangingPunct="1">
      <a:defRPr sz="140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5422CA7F-29D6-4EB5-A290-EFF6FFCE4A63}" type="slidenum">
              <a:rPr lang="en-GB" smtClean="0"/>
              <a:t>1</a:t>
            </a:fld>
            <a:endParaRPr lang="en-GB"/>
          </a:p>
        </p:txBody>
      </p:sp>
    </p:spTree>
    <p:extLst>
      <p:ext uri="{BB962C8B-B14F-4D97-AF65-F5344CB8AC3E}">
        <p14:creationId xmlns:p14="http://schemas.microsoft.com/office/powerpoint/2010/main" val="4131180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5422CA7F-29D6-4EB5-A290-EFF6FFCE4A63}" type="slidenum">
              <a:rPr lang="en-GB" smtClean="0"/>
              <a:t>4</a:t>
            </a:fld>
            <a:endParaRPr lang="en-GB"/>
          </a:p>
        </p:txBody>
      </p:sp>
    </p:spTree>
    <p:extLst>
      <p:ext uri="{BB962C8B-B14F-4D97-AF65-F5344CB8AC3E}">
        <p14:creationId xmlns:p14="http://schemas.microsoft.com/office/powerpoint/2010/main" val="31408002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760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272F5227-39BE-F54D-BEEC-3360BCF722E1}"/>
              </a:ext>
            </a:extLst>
          </p:cNvPr>
          <p:cNvSpPr/>
          <p:nvPr userDrawn="1"/>
        </p:nvSpPr>
        <p:spPr>
          <a:xfrm>
            <a:off x="4327431" y="630768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0042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EE362DD-BEF6-4465-9FB0-5443A6D042C0}"/>
              </a:ext>
            </a:extLst>
          </p:cNvPr>
          <p:cNvPicPr>
            <a:picLocks noChangeAspect="1"/>
          </p:cNvPicPr>
          <p:nvPr userDrawn="1"/>
        </p:nvPicPr>
        <p:blipFill>
          <a:blip r:embed="rId3"/>
          <a:stretch>
            <a:fillRect/>
          </a:stretch>
        </p:blipFill>
        <p:spPr>
          <a:xfrm>
            <a:off x="8261992" y="242423"/>
            <a:ext cx="1644008" cy="1121400"/>
          </a:xfrm>
          <a:prstGeom prst="rect">
            <a:avLst/>
          </a:prstGeom>
        </p:spPr>
      </p:pic>
      <p:sp>
        <p:nvSpPr>
          <p:cNvPr id="10" name="Прямоугольник 9">
            <a:extLst>
              <a:ext uri="{FF2B5EF4-FFF2-40B4-BE49-F238E27FC236}">
                <a16:creationId xmlns:a16="http://schemas.microsoft.com/office/drawing/2014/main" id="{F4A6FB5F-C2AF-134F-AC42-492E27CAB31D}"/>
              </a:ext>
            </a:extLst>
          </p:cNvPr>
          <p:cNvSpPr/>
          <p:nvPr userDrawn="1"/>
        </p:nvSpPr>
        <p:spPr>
          <a:xfrm>
            <a:off x="4327431" y="630768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911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A987958D-6396-EB45-B080-2966513FC991}"/>
              </a:ext>
            </a:extLst>
          </p:cNvPr>
          <p:cNvSpPr/>
          <p:nvPr userDrawn="1"/>
        </p:nvSpPr>
        <p:spPr>
          <a:xfrm>
            <a:off x="4327431" y="6307680"/>
            <a:ext cx="5388013" cy="246221"/>
          </a:xfrm>
          <a:prstGeom prst="rect">
            <a:avLst/>
          </a:prstGeom>
        </p:spPr>
        <p:txBody>
          <a:bodyPr wrap="none">
            <a:spAutoFit/>
          </a:bodyPr>
          <a:lstStyle/>
          <a:p>
            <a:r>
              <a:rPr lang="en-US" sz="1000" spc="600" dirty="0">
                <a:solidFill>
                  <a:schemeClr val="bg1"/>
                </a:solidFill>
                <a:latin typeface="Arial" panose="020B0604020202020204" pitchFamily="34" charset="0"/>
                <a:cs typeface="Arial" panose="020B0604020202020204" pitchFamily="34" charset="0"/>
              </a:rPr>
              <a:t>BARCELONA | MADRID | MALTA | ONLINE</a:t>
            </a:r>
            <a:endParaRPr lang="ru-RU" sz="1000" spc="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118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objeto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73210D92-D7EA-4941-8360-FC572DD0FA55}"/>
              </a:ext>
            </a:extLst>
          </p:cNvPr>
          <p:cNvSpPr/>
          <p:nvPr userDrawn="1"/>
        </p:nvSpPr>
        <p:spPr>
          <a:xfrm>
            <a:off x="4327431" y="630768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78795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7486399"/>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1" r:id="rId4"/>
    <p:sldLayoutId id="2147483652" r:id="rId5"/>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83DEC4-160F-8D45-928E-F904BB56AA6E}"/>
              </a:ext>
            </a:extLst>
          </p:cNvPr>
          <p:cNvSpPr txBox="1"/>
          <p:nvPr/>
        </p:nvSpPr>
        <p:spPr>
          <a:xfrm>
            <a:off x="792480" y="1554480"/>
            <a:ext cx="3383280" cy="646331"/>
          </a:xfrm>
          <a:prstGeom prst="rect">
            <a:avLst/>
          </a:prstGeom>
          <a:noFill/>
        </p:spPr>
        <p:txBody>
          <a:bodyPr wrap="square" rtlCol="0">
            <a:spAutoFit/>
          </a:bodyPr>
          <a:lstStyle/>
          <a:p>
            <a:r>
              <a:rPr lang="en" spc="300" dirty="0">
                <a:latin typeface="Arial" panose="020B0604020202020204" pitchFamily="34" charset="0"/>
                <a:cs typeface="Arial" panose="020B0604020202020204" pitchFamily="34" charset="0"/>
              </a:rPr>
              <a:t>SAMPLE TEXT SUBTITLE</a:t>
            </a:r>
            <a:endParaRPr lang="ru-RU" spc="3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A12168F-BBB5-C845-B138-AB550A9E1E14}"/>
              </a:ext>
            </a:extLst>
          </p:cNvPr>
          <p:cNvSpPr txBox="1"/>
          <p:nvPr/>
        </p:nvSpPr>
        <p:spPr>
          <a:xfrm>
            <a:off x="843280" y="2382966"/>
            <a:ext cx="3464560" cy="1384995"/>
          </a:xfrm>
          <a:prstGeom prst="rect">
            <a:avLst/>
          </a:prstGeom>
          <a:noFill/>
        </p:spPr>
        <p:txBody>
          <a:bodyPr wrap="square" rtlCol="0">
            <a:spAutoFit/>
          </a:bodyPr>
          <a:lstStyle/>
          <a:p>
            <a:r>
              <a:rPr lang="en" sz="4200" b="1" dirty="0">
                <a:solidFill>
                  <a:srgbClr val="921824"/>
                </a:solidFill>
                <a:latin typeface="Georgia" panose="02040502050405020303" pitchFamily="18" charset="0"/>
              </a:rPr>
              <a:t>Sample </a:t>
            </a:r>
          </a:p>
          <a:p>
            <a:r>
              <a:rPr lang="en" sz="4200" b="1" dirty="0">
                <a:solidFill>
                  <a:srgbClr val="921824"/>
                </a:solidFill>
                <a:latin typeface="Georgia" panose="02040502050405020303" pitchFamily="18" charset="0"/>
              </a:rPr>
              <a:t>Title </a:t>
            </a:r>
            <a:r>
              <a:rPr lang="en-US" sz="4200" b="1" dirty="0">
                <a:solidFill>
                  <a:srgbClr val="921824"/>
                </a:solidFill>
                <a:latin typeface="Georgia" panose="02040502050405020303" pitchFamily="18" charset="0"/>
              </a:rPr>
              <a:t>Text</a:t>
            </a:r>
            <a:endParaRPr lang="en" sz="4200" b="1" dirty="0">
              <a:solidFill>
                <a:srgbClr val="921824"/>
              </a:solidFill>
              <a:latin typeface="Georgia" panose="02040502050405020303" pitchFamily="18" charset="0"/>
            </a:endParaRPr>
          </a:p>
        </p:txBody>
      </p:sp>
    </p:spTree>
    <p:extLst>
      <p:ext uri="{BB962C8B-B14F-4D97-AF65-F5344CB8AC3E}">
        <p14:creationId xmlns:p14="http://schemas.microsoft.com/office/powerpoint/2010/main" val="751796680"/>
      </p:ext>
    </p:extLst>
  </p:cSld>
  <p:clrMapOvr>
    <a:masterClrMapping/>
  </p:clrMapOvr>
  <mc:AlternateContent xmlns:mc="http://schemas.openxmlformats.org/markup-compatibility/2006" xmlns:p14="http://schemas.microsoft.com/office/powerpoint/2010/main">
    <mc:Choice Requires="p14">
      <p:transition spd="slow" p14:dur="2000" advTm="6387"/>
    </mc:Choice>
    <mc:Fallback xmlns="">
      <p:transition spd="slow" advTm="638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86F645-8A97-9140-951C-F64912F1F4B6}"/>
              </a:ext>
            </a:extLst>
          </p:cNvPr>
          <p:cNvSpPr txBox="1">
            <a:spLocks/>
          </p:cNvSpPr>
          <p:nvPr/>
        </p:nvSpPr>
        <p:spPr>
          <a:xfrm>
            <a:off x="1032733" y="1420174"/>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 sz="2000" b="1">
                <a:solidFill>
                  <a:srgbClr val="921824"/>
                </a:solidFill>
                <a:latin typeface="Georgia" panose="02040502050405020303" pitchFamily="18" charset="0"/>
              </a:rPr>
              <a:t>Lorem ipsum dolor sit amet, consectetur adipiscing elit, sed do eiusmod tempor incididunt</a:t>
            </a:r>
            <a:endParaRPr lang="en-GB" sz="2000" dirty="0">
              <a:latin typeface="Georgia" panose="02040502050405020303" pitchFamily="18" charset="0"/>
            </a:endParaRPr>
          </a:p>
        </p:txBody>
      </p:sp>
      <p:sp>
        <p:nvSpPr>
          <p:cNvPr id="3" name="Marcador de texto 3">
            <a:extLst>
              <a:ext uri="{FF2B5EF4-FFF2-40B4-BE49-F238E27FC236}">
                <a16:creationId xmlns:a16="http://schemas.microsoft.com/office/drawing/2014/main" id="{6B60B248-91E6-A54C-9ED2-8126D974DB5F}"/>
              </a:ext>
            </a:extLst>
          </p:cNvPr>
          <p:cNvSpPr txBox="1">
            <a:spLocks/>
          </p:cNvSpPr>
          <p:nvPr/>
        </p:nvSpPr>
        <p:spPr>
          <a:xfrm>
            <a:off x="1032733" y="2509103"/>
            <a:ext cx="7133023" cy="2396383"/>
          </a:xfrm>
          <a:prstGeom prst="rect">
            <a:avLst/>
          </a:prstGeom>
        </p:spPr>
        <p:txBody>
          <a:bodyPr numCol="2"/>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 sz="1400" dirty="0">
                <a:latin typeface="Arial" panose="020B0604020202020204" pitchFamily="34" charset="0"/>
                <a:cs typeface="Arial" panose="020B0604020202020204" pitchFamily="34" charset="0"/>
              </a:rPr>
              <a:t>Lorem ipsum dolor sit </a:t>
            </a:r>
            <a:r>
              <a:rPr lang="en" sz="1400" dirty="0" err="1">
                <a:latin typeface="Arial" panose="020B0604020202020204" pitchFamily="34" charset="0"/>
                <a:cs typeface="Arial" panose="020B0604020202020204" pitchFamily="34" charset="0"/>
              </a:rPr>
              <a:t>amet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consectetur</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adipiscing</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elit</a:t>
            </a:r>
            <a:r>
              <a:rPr lang="en" sz="1400" dirty="0">
                <a:latin typeface="Arial" panose="020B0604020202020204" pitchFamily="34" charset="0"/>
                <a:cs typeface="Arial" panose="020B0604020202020204" pitchFamily="34" charset="0"/>
              </a:rPr>
              <a:t>, sed do </a:t>
            </a:r>
            <a:r>
              <a:rPr lang="en" sz="1400" dirty="0" err="1">
                <a:latin typeface="Arial" panose="020B0604020202020204" pitchFamily="34" charset="0"/>
                <a:cs typeface="Arial" panose="020B0604020202020204" pitchFamily="34" charset="0"/>
              </a:rPr>
              <a:t>eiusmod</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tempor</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incididunt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ut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labore</a:t>
            </a:r>
            <a:r>
              <a:rPr lang="en" sz="1400" dirty="0">
                <a:latin typeface="Arial" panose="020B0604020202020204" pitchFamily="34" charset="0"/>
                <a:cs typeface="Arial" panose="020B0604020202020204" pitchFamily="34" charset="0"/>
              </a:rPr>
              <a:t> et dolore magna </a:t>
            </a:r>
            <a:r>
              <a:rPr lang="en" sz="1400" dirty="0" err="1">
                <a:latin typeface="Arial" panose="020B0604020202020204" pitchFamily="34" charset="0"/>
                <a:cs typeface="Arial" panose="020B0604020202020204" pitchFamily="34" charset="0"/>
              </a:rPr>
              <a:t>aliqua</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Neque</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volutpat</a:t>
            </a:r>
            <a:r>
              <a:rPr lang="en" sz="1400" dirty="0">
                <a:latin typeface="Arial" panose="020B0604020202020204" pitchFamily="34" charset="0"/>
                <a:cs typeface="Arial" panose="020B0604020202020204" pitchFamily="34" charset="0"/>
              </a:rPr>
              <a:t> ac </a:t>
            </a:r>
            <a:r>
              <a:rPr lang="en" sz="1400" dirty="0" err="1">
                <a:latin typeface="Arial" panose="020B0604020202020204" pitchFamily="34" charset="0"/>
                <a:cs typeface="Arial" panose="020B0604020202020204" pitchFamily="34" charset="0"/>
              </a:rPr>
              <a:t>tincidunt</a:t>
            </a:r>
            <a:r>
              <a:rPr lang="en" sz="1400" dirty="0">
                <a:latin typeface="Arial" panose="020B0604020202020204" pitchFamily="34" charset="0"/>
                <a:cs typeface="Arial" panose="020B0604020202020204" pitchFamily="34" charset="0"/>
              </a:rPr>
              <a:t> vitae semper </a:t>
            </a:r>
            <a:r>
              <a:rPr lang="en" sz="1400" dirty="0" err="1">
                <a:latin typeface="Arial" panose="020B0604020202020204" pitchFamily="34" charset="0"/>
                <a:cs typeface="Arial" panose="020B0604020202020204" pitchFamily="34" charset="0"/>
              </a:rPr>
              <a:t>quis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lectus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nulla</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Enim</a:t>
            </a:r>
            <a:r>
              <a:rPr lang="en" sz="1400" dirty="0">
                <a:latin typeface="Arial" panose="020B0604020202020204" pitchFamily="34" charset="0"/>
                <a:cs typeface="Arial" panose="020B0604020202020204" pitchFamily="34" charset="0"/>
              </a:rPr>
              <a:t> sed </a:t>
            </a:r>
            <a:r>
              <a:rPr lang="en" sz="1400" dirty="0" err="1">
                <a:latin typeface="Arial" panose="020B0604020202020204" pitchFamily="34" charset="0"/>
                <a:cs typeface="Arial" panose="020B0604020202020204" pitchFamily="34" charset="0"/>
              </a:rPr>
              <a:t>faucibus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turpis</a:t>
            </a:r>
            <a:r>
              <a:rPr lang="en" sz="1400" dirty="0">
                <a:latin typeface="Arial" panose="020B0604020202020204" pitchFamily="34" charset="0"/>
                <a:cs typeface="Arial" panose="020B0604020202020204" pitchFamily="34" charset="0"/>
              </a:rPr>
              <a:t> in </a:t>
            </a:r>
            <a:r>
              <a:rPr lang="en" sz="1400" dirty="0" err="1">
                <a:latin typeface="Arial" panose="020B0604020202020204" pitchFamily="34" charset="0"/>
                <a:cs typeface="Arial" panose="020B0604020202020204" pitchFamily="34" charset="0"/>
              </a:rPr>
              <a:t>eu</a:t>
            </a:r>
            <a:r>
              <a:rPr lang="en" sz="1400" dirty="0">
                <a:latin typeface="Arial" panose="020B0604020202020204" pitchFamily="34" charset="0"/>
                <a:cs typeface="Arial" panose="020B0604020202020204" pitchFamily="34" charset="0"/>
              </a:rPr>
              <a:t>. Mi </a:t>
            </a:r>
            <a:r>
              <a:rPr lang="en" sz="1400" dirty="0" err="1">
                <a:latin typeface="Arial" panose="020B0604020202020204" pitchFamily="34" charset="0"/>
                <a:cs typeface="Arial" panose="020B0604020202020204" pitchFamily="34" charset="0"/>
              </a:rPr>
              <a:t>eget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mauris</a:t>
            </a:r>
            <a:r>
              <a:rPr lang="en" sz="1400" dirty="0">
                <a:latin typeface="Arial" panose="020B0604020202020204" pitchFamily="34" charset="0"/>
                <a:cs typeface="Arial" panose="020B0604020202020204" pitchFamily="34" charset="0"/>
              </a:rPr>
              <a:t> pharetra et </a:t>
            </a:r>
            <a:r>
              <a:rPr lang="en" sz="1400" dirty="0" err="1">
                <a:latin typeface="Arial" panose="020B0604020202020204" pitchFamily="34" charset="0"/>
                <a:cs typeface="Arial" panose="020B0604020202020204" pitchFamily="34" charset="0"/>
              </a:rPr>
              <a:t>ultrices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neque</a:t>
            </a:r>
            <a:r>
              <a:rPr lang="en" sz="1400" dirty="0">
                <a:latin typeface="Arial" panose="020B0604020202020204" pitchFamily="34" charset="0"/>
                <a:cs typeface="Arial" panose="020B0604020202020204" pitchFamily="34" charset="0"/>
              </a:rPr>
              <a:t>. Tempus </a:t>
            </a:r>
            <a:r>
              <a:rPr lang="en" sz="1400" dirty="0" err="1">
                <a:latin typeface="Arial" panose="020B0604020202020204" pitchFamily="34" charset="0"/>
                <a:cs typeface="Arial" panose="020B0604020202020204" pitchFamily="34" charset="0"/>
              </a:rPr>
              <a:t>iaculis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urna</a:t>
            </a:r>
            <a:r>
              <a:rPr lang="en" sz="1400" dirty="0">
                <a:latin typeface="Arial" panose="020B0604020202020204" pitchFamily="34" charset="0"/>
                <a:cs typeface="Arial" panose="020B0604020202020204" pitchFamily="34" charset="0"/>
              </a:rPr>
              <a:t> id </a:t>
            </a:r>
            <a:r>
              <a:rPr lang="en" sz="1400" dirty="0" err="1">
                <a:latin typeface="Arial" panose="020B0604020202020204" pitchFamily="34" charset="0"/>
                <a:cs typeface="Arial" panose="020B0604020202020204" pitchFamily="34" charset="0"/>
              </a:rPr>
              <a:t>volutpat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lacus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laoreet</a:t>
            </a:r>
            <a:r>
              <a:rPr lang="en" sz="1400" dirty="0">
                <a:latin typeface="Arial" panose="020B0604020202020204" pitchFamily="34" charset="0"/>
                <a:cs typeface="Arial" panose="020B0604020202020204" pitchFamily="34" charset="0"/>
              </a:rPr>
              <a:t> non. Sed sed </a:t>
            </a:r>
            <a:r>
              <a:rPr lang="en" sz="1400" dirty="0" err="1">
                <a:latin typeface="Arial" panose="020B0604020202020204" pitchFamily="34" charset="0"/>
                <a:cs typeface="Arial" panose="020B0604020202020204" pitchFamily="34" charset="0"/>
              </a:rPr>
              <a:t>risus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pretium</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quam</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vulputate</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dignissim</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Elit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ullamcorper</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dignissim</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cras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tincidunt</a:t>
            </a:r>
            <a:r>
              <a:rPr lang="en" sz="1400" dirty="0">
                <a:latin typeface="Arial" panose="020B0604020202020204" pitchFamily="34" charset="0"/>
                <a:cs typeface="Arial" panose="020B0604020202020204" pitchFamily="34" charset="0"/>
              </a:rPr>
              <a:t>. Vitae </a:t>
            </a:r>
            <a:r>
              <a:rPr lang="en" sz="1400" dirty="0" err="1">
                <a:latin typeface="Arial" panose="020B0604020202020204" pitchFamily="34" charset="0"/>
                <a:cs typeface="Arial" panose="020B0604020202020204" pitchFamily="34" charset="0"/>
              </a:rPr>
              <a:t>congue</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mauris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rhoncus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aenean</a:t>
            </a:r>
            <a:r>
              <a:rPr lang="en" sz="1400" dirty="0">
                <a:latin typeface="Arial" panose="020B0604020202020204" pitchFamily="34" charset="0"/>
                <a:cs typeface="Arial" panose="020B0604020202020204" pitchFamily="34" charset="0"/>
              </a:rPr>
              <a:t> vel </a:t>
            </a:r>
            <a:r>
              <a:rPr lang="en" sz="1400" dirty="0" err="1">
                <a:latin typeface="Arial" panose="020B0604020202020204" pitchFamily="34" charset="0"/>
                <a:cs typeface="Arial" panose="020B0604020202020204" pitchFamily="34" charset="0"/>
              </a:rPr>
              <a:t>elit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scelerisque</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mauris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pellentesque</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Amet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nulla</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facilisi</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morbi</a:t>
            </a:r>
            <a:r>
              <a:rPr lang="en" sz="1400" dirty="0">
                <a:latin typeface="Arial" panose="020B0604020202020204" pitchFamily="34" charset="0"/>
                <a:cs typeface="Arial" panose="020B0604020202020204" pitchFamily="34" charset="0"/>
              </a:rPr>
              <a:t> tempus </a:t>
            </a:r>
            <a:r>
              <a:rPr lang="en" sz="1400" dirty="0" err="1">
                <a:latin typeface="Arial" panose="020B0604020202020204" pitchFamily="34" charset="0"/>
                <a:cs typeface="Arial" panose="020B0604020202020204" pitchFamily="34" charset="0"/>
              </a:rPr>
              <a:t>iaculis</a:t>
            </a:r>
            <a:r>
              <a:rPr lang="en" sz="1400" dirty="0">
                <a:latin typeface="Arial" panose="020B0604020202020204" pitchFamily="34" charset="0"/>
                <a:cs typeface="Arial" panose="020B0604020202020204" pitchFamily="34" charset="0"/>
              </a:rPr>
              <a:t>. Eu </a:t>
            </a:r>
            <a:r>
              <a:rPr lang="en" sz="1400" dirty="0" err="1">
                <a:latin typeface="Arial" panose="020B0604020202020204" pitchFamily="34" charset="0"/>
                <a:cs typeface="Arial" panose="020B0604020202020204" pitchFamily="34" charset="0"/>
              </a:rPr>
              <a:t>volutpat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odio</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facilisis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mauris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Commodo</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odio</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aenean</a:t>
            </a:r>
            <a:r>
              <a:rPr lang="en" sz="1400" dirty="0">
                <a:latin typeface="Arial" panose="020B0604020202020204" pitchFamily="34" charset="0"/>
                <a:cs typeface="Arial" panose="020B0604020202020204" pitchFamily="34" charset="0"/>
              </a:rPr>
              <a:t> sed </a:t>
            </a:r>
            <a:r>
              <a:rPr lang="en" sz="1400" dirty="0" err="1">
                <a:latin typeface="Arial" panose="020B0604020202020204" pitchFamily="34" charset="0"/>
                <a:cs typeface="Arial" panose="020B0604020202020204" pitchFamily="34" charset="0"/>
              </a:rPr>
              <a:t>adipiscing</a:t>
            </a:r>
            <a:r>
              <a:rPr lang="en" sz="1400" dirty="0">
                <a:latin typeface="Arial" panose="020B0604020202020204" pitchFamily="34" charset="0"/>
                <a:cs typeface="Arial" panose="020B0604020202020204" pitchFamily="34" charset="0"/>
              </a:rPr>
              <a:t> diam </a:t>
            </a:r>
            <a:r>
              <a:rPr lang="en" sz="1400" dirty="0" err="1">
                <a:latin typeface="Arial" panose="020B0604020202020204" pitchFamily="34" charset="0"/>
                <a:cs typeface="Arial" panose="020B0604020202020204" pitchFamily="34" charset="0"/>
              </a:rPr>
              <a:t>donec</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adipiscing</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tristique</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Sollicitudin</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tempor</a:t>
            </a:r>
            <a:r>
              <a:rPr lang="en" sz="1400" dirty="0">
                <a:latin typeface="Arial" panose="020B0604020202020204" pitchFamily="34" charset="0"/>
                <a:cs typeface="Arial" panose="020B0604020202020204" pitchFamily="34" charset="0"/>
              </a:rPr>
              <a:t> id </a:t>
            </a:r>
            <a:r>
              <a:rPr lang="en" sz="1400" dirty="0" err="1">
                <a:latin typeface="Arial" panose="020B0604020202020204" pitchFamily="34" charset="0"/>
                <a:cs typeface="Arial" panose="020B0604020202020204" pitchFamily="34" charset="0"/>
              </a:rPr>
              <a:t>eu</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nisl</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nunc</a:t>
            </a:r>
            <a:r>
              <a:rPr lang="en" sz="1400" dirty="0">
                <a:latin typeface="Arial" panose="020B0604020202020204" pitchFamily="34" charset="0"/>
                <a:cs typeface="Arial" panose="020B0604020202020204" pitchFamily="34" charset="0"/>
              </a:rPr>
              <a:t>. Felis </a:t>
            </a:r>
            <a:r>
              <a:rPr lang="en" sz="1400" dirty="0" err="1">
                <a:latin typeface="Arial" panose="020B0604020202020204" pitchFamily="34" charset="0"/>
                <a:cs typeface="Arial" panose="020B0604020202020204" pitchFamily="34" charset="0"/>
              </a:rPr>
              <a:t>donec</a:t>
            </a:r>
            <a:r>
              <a:rPr lang="en" sz="1400" dirty="0">
                <a:latin typeface="Arial" panose="020B0604020202020204" pitchFamily="34" charset="0"/>
                <a:cs typeface="Arial" panose="020B0604020202020204" pitchFamily="34" charset="0"/>
              </a:rPr>
              <a:t> et </a:t>
            </a:r>
            <a:r>
              <a:rPr lang="en" sz="1400" dirty="0" err="1">
                <a:latin typeface="Arial" panose="020B0604020202020204" pitchFamily="34" charset="0"/>
                <a:cs typeface="Arial" panose="020B0604020202020204" pitchFamily="34" charset="0"/>
              </a:rPr>
              <a:t>odio</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pellentesque</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Ultrices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tincidunt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arcu</a:t>
            </a:r>
            <a:r>
              <a:rPr lang="en" sz="1400" dirty="0">
                <a:latin typeface="Arial" panose="020B0604020202020204" pitchFamily="34" charset="0"/>
                <a:cs typeface="Arial" panose="020B0604020202020204" pitchFamily="34" charset="0"/>
              </a:rPr>
              <a:t> non </a:t>
            </a:r>
            <a:r>
              <a:rPr lang="en" sz="1400" dirty="0" err="1">
                <a:latin typeface="Arial" panose="020B0604020202020204" pitchFamily="34" charset="0"/>
                <a:cs typeface="Arial" panose="020B0604020202020204" pitchFamily="34" charset="0"/>
              </a:rPr>
              <a:t>sodales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neque</a:t>
            </a:r>
            <a:r>
              <a:rPr lang="en" sz="1400" dirty="0">
                <a:latin typeface="Arial" panose="020B0604020202020204" pitchFamily="34" charset="0"/>
                <a:cs typeface="Arial" panose="020B0604020202020204" pitchFamily="34" charset="0"/>
              </a:rPr>
              <a:t>.</a:t>
            </a:r>
            <a:endParaRPr lang="ru-RU" sz="1400" dirty="0">
              <a:latin typeface="Arial" panose="020B0604020202020204" pitchFamily="34" charset="0"/>
              <a:cs typeface="Arial" panose="020B0604020202020204" pitchFamily="34" charset="0"/>
            </a:endParaRPr>
          </a:p>
          <a:p>
            <a:pPr marL="0" indent="0">
              <a:buFont typeface="Arial"/>
              <a:buNone/>
            </a:pP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2006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1071B7-9A35-4887-AB94-CF231170E501}"/>
              </a:ext>
            </a:extLst>
          </p:cNvPr>
          <p:cNvSpPr>
            <a:spLocks noGrp="1"/>
          </p:cNvSpPr>
          <p:nvPr>
            <p:ph type="title" idx="4294967295"/>
          </p:nvPr>
        </p:nvSpPr>
        <p:spPr>
          <a:xfrm>
            <a:off x="1032733" y="1420174"/>
            <a:ext cx="6946691" cy="823783"/>
          </a:xfrm>
          <a:prstGeom prst="rect">
            <a:avLst/>
          </a:prstGeom>
        </p:spPr>
        <p:txBody>
          <a:bodyPr/>
          <a:lstStyle/>
          <a:p>
            <a:pPr algn="l"/>
            <a:r>
              <a:rPr lang="en" sz="2000" b="1" dirty="0">
                <a:solidFill>
                  <a:srgbClr val="921824"/>
                </a:solidFill>
                <a:latin typeface="Georgia" panose="02040502050405020303" pitchFamily="18" charset="0"/>
              </a:rPr>
              <a:t>Lorem ipsum dolor sit </a:t>
            </a:r>
            <a:r>
              <a:rPr lang="en" sz="2000" b="1" dirty="0" err="1">
                <a:solidFill>
                  <a:srgbClr val="921824"/>
                </a:solidFill>
                <a:latin typeface="Georgia" panose="02040502050405020303" pitchFamily="18" charset="0"/>
              </a:rPr>
              <a:t>amet</a:t>
            </a:r>
            <a:r>
              <a:rPr lang="en" sz="2000" b="1" dirty="0">
                <a:solidFill>
                  <a:srgbClr val="921824"/>
                </a:solidFill>
                <a:latin typeface="Georgia" panose="02040502050405020303" pitchFamily="18" charset="0"/>
              </a:rPr>
              <a:t>, </a:t>
            </a:r>
            <a:r>
              <a:rPr lang="en" sz="2000" b="1" dirty="0" err="1">
                <a:solidFill>
                  <a:srgbClr val="921824"/>
                </a:solidFill>
                <a:latin typeface="Georgia" panose="02040502050405020303" pitchFamily="18" charset="0"/>
              </a:rPr>
              <a:t>consectetur</a:t>
            </a:r>
            <a:r>
              <a:rPr lang="en" sz="2000" b="1" dirty="0">
                <a:solidFill>
                  <a:srgbClr val="921824"/>
                </a:solidFill>
                <a:latin typeface="Georgia" panose="02040502050405020303" pitchFamily="18" charset="0"/>
              </a:rPr>
              <a:t> </a:t>
            </a:r>
            <a:r>
              <a:rPr lang="en" sz="2000" b="1" dirty="0" err="1">
                <a:solidFill>
                  <a:srgbClr val="921824"/>
                </a:solidFill>
                <a:latin typeface="Georgia" panose="02040502050405020303" pitchFamily="18" charset="0"/>
              </a:rPr>
              <a:t>adipiscing</a:t>
            </a:r>
            <a:r>
              <a:rPr lang="en" sz="2000" b="1" dirty="0">
                <a:solidFill>
                  <a:srgbClr val="921824"/>
                </a:solidFill>
                <a:latin typeface="Georgia" panose="02040502050405020303" pitchFamily="18" charset="0"/>
              </a:rPr>
              <a:t> </a:t>
            </a:r>
            <a:r>
              <a:rPr lang="en" sz="2000" b="1" dirty="0" err="1">
                <a:solidFill>
                  <a:srgbClr val="921824"/>
                </a:solidFill>
                <a:latin typeface="Georgia" panose="02040502050405020303" pitchFamily="18" charset="0"/>
              </a:rPr>
              <a:t>elit</a:t>
            </a:r>
            <a:r>
              <a:rPr lang="en" sz="2000" b="1" dirty="0">
                <a:solidFill>
                  <a:srgbClr val="921824"/>
                </a:solidFill>
                <a:latin typeface="Georgia" panose="02040502050405020303" pitchFamily="18" charset="0"/>
              </a:rPr>
              <a:t>, sed do </a:t>
            </a:r>
            <a:r>
              <a:rPr lang="en" sz="2000" b="1" dirty="0" err="1">
                <a:solidFill>
                  <a:srgbClr val="921824"/>
                </a:solidFill>
                <a:latin typeface="Georgia" panose="02040502050405020303" pitchFamily="18" charset="0"/>
              </a:rPr>
              <a:t>eiusmod</a:t>
            </a:r>
            <a:r>
              <a:rPr lang="en" sz="2000" b="1" dirty="0">
                <a:solidFill>
                  <a:srgbClr val="921824"/>
                </a:solidFill>
                <a:latin typeface="Georgia" panose="02040502050405020303" pitchFamily="18" charset="0"/>
              </a:rPr>
              <a:t> </a:t>
            </a:r>
            <a:r>
              <a:rPr lang="en" sz="2000" b="1" dirty="0" err="1">
                <a:solidFill>
                  <a:srgbClr val="921824"/>
                </a:solidFill>
                <a:latin typeface="Georgia" panose="02040502050405020303" pitchFamily="18" charset="0"/>
              </a:rPr>
              <a:t>tempor</a:t>
            </a:r>
            <a:r>
              <a:rPr lang="en" sz="2000" b="1" dirty="0">
                <a:solidFill>
                  <a:srgbClr val="921824"/>
                </a:solidFill>
                <a:latin typeface="Georgia" panose="02040502050405020303" pitchFamily="18" charset="0"/>
              </a:rPr>
              <a:t> </a:t>
            </a:r>
            <a:r>
              <a:rPr lang="en" sz="2000" b="1" dirty="0" err="1">
                <a:solidFill>
                  <a:srgbClr val="921824"/>
                </a:solidFill>
                <a:latin typeface="Georgia" panose="02040502050405020303" pitchFamily="18" charset="0"/>
              </a:rPr>
              <a:t>incididunt</a:t>
            </a:r>
            <a:endParaRPr lang="en-GB" sz="2000" dirty="0">
              <a:latin typeface="Georgia" panose="02040502050405020303" pitchFamily="18" charset="0"/>
            </a:endParaRPr>
          </a:p>
        </p:txBody>
      </p:sp>
      <p:sp>
        <p:nvSpPr>
          <p:cNvPr id="4" name="Marcador de texto 3">
            <a:extLst>
              <a:ext uri="{FF2B5EF4-FFF2-40B4-BE49-F238E27FC236}">
                <a16:creationId xmlns:a16="http://schemas.microsoft.com/office/drawing/2014/main" id="{B844F75D-0815-406C-B217-85F722954623}"/>
              </a:ext>
            </a:extLst>
          </p:cNvPr>
          <p:cNvSpPr>
            <a:spLocks noGrp="1"/>
          </p:cNvSpPr>
          <p:nvPr>
            <p:ph type="body" sz="quarter" idx="4294967295"/>
          </p:nvPr>
        </p:nvSpPr>
        <p:spPr>
          <a:xfrm>
            <a:off x="1032733" y="2509103"/>
            <a:ext cx="7133023" cy="2396383"/>
          </a:xfrm>
          <a:prstGeom prst="rect">
            <a:avLst/>
          </a:prstGeom>
        </p:spPr>
        <p:txBody>
          <a:bodyPr numCol="2"/>
          <a:lstStyle/>
          <a:p>
            <a:pPr marL="0" indent="0">
              <a:buNone/>
            </a:pPr>
            <a:r>
              <a:rPr lang="en" sz="1400" dirty="0">
                <a:latin typeface="Arial" panose="020B0604020202020204" pitchFamily="34" charset="0"/>
                <a:cs typeface="Arial" panose="020B0604020202020204" pitchFamily="34" charset="0"/>
              </a:rPr>
              <a:t>Lorem ipsum dolor sit </a:t>
            </a:r>
            <a:r>
              <a:rPr lang="en" sz="1400" dirty="0" err="1">
                <a:latin typeface="Arial" panose="020B0604020202020204" pitchFamily="34" charset="0"/>
                <a:cs typeface="Arial" panose="020B0604020202020204" pitchFamily="34" charset="0"/>
              </a:rPr>
              <a:t>amet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consectetur</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adipiscing</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elit</a:t>
            </a:r>
            <a:r>
              <a:rPr lang="en" sz="1400" dirty="0">
                <a:latin typeface="Arial" panose="020B0604020202020204" pitchFamily="34" charset="0"/>
                <a:cs typeface="Arial" panose="020B0604020202020204" pitchFamily="34" charset="0"/>
              </a:rPr>
              <a:t>, sed do </a:t>
            </a:r>
            <a:r>
              <a:rPr lang="en" sz="1400" dirty="0" err="1">
                <a:latin typeface="Arial" panose="020B0604020202020204" pitchFamily="34" charset="0"/>
                <a:cs typeface="Arial" panose="020B0604020202020204" pitchFamily="34" charset="0"/>
              </a:rPr>
              <a:t>eiusmod</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tempor</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incididunt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ut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labore</a:t>
            </a:r>
            <a:r>
              <a:rPr lang="en" sz="1400" dirty="0">
                <a:latin typeface="Arial" panose="020B0604020202020204" pitchFamily="34" charset="0"/>
                <a:cs typeface="Arial" panose="020B0604020202020204" pitchFamily="34" charset="0"/>
              </a:rPr>
              <a:t> et dolore magna </a:t>
            </a:r>
            <a:r>
              <a:rPr lang="en" sz="1400" dirty="0" err="1">
                <a:latin typeface="Arial" panose="020B0604020202020204" pitchFamily="34" charset="0"/>
                <a:cs typeface="Arial" panose="020B0604020202020204" pitchFamily="34" charset="0"/>
              </a:rPr>
              <a:t>aliqua</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Neque</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volutpat</a:t>
            </a:r>
            <a:r>
              <a:rPr lang="en" sz="1400" dirty="0">
                <a:latin typeface="Arial" panose="020B0604020202020204" pitchFamily="34" charset="0"/>
                <a:cs typeface="Arial" panose="020B0604020202020204" pitchFamily="34" charset="0"/>
              </a:rPr>
              <a:t> ac </a:t>
            </a:r>
            <a:r>
              <a:rPr lang="en" sz="1400" dirty="0" err="1">
                <a:latin typeface="Arial" panose="020B0604020202020204" pitchFamily="34" charset="0"/>
                <a:cs typeface="Arial" panose="020B0604020202020204" pitchFamily="34" charset="0"/>
              </a:rPr>
              <a:t>tincidunt</a:t>
            </a:r>
            <a:r>
              <a:rPr lang="en" sz="1400" dirty="0">
                <a:latin typeface="Arial" panose="020B0604020202020204" pitchFamily="34" charset="0"/>
                <a:cs typeface="Arial" panose="020B0604020202020204" pitchFamily="34" charset="0"/>
              </a:rPr>
              <a:t> vitae semper </a:t>
            </a:r>
            <a:r>
              <a:rPr lang="en" sz="1400" dirty="0" err="1">
                <a:latin typeface="Arial" panose="020B0604020202020204" pitchFamily="34" charset="0"/>
                <a:cs typeface="Arial" panose="020B0604020202020204" pitchFamily="34" charset="0"/>
              </a:rPr>
              <a:t>quis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lectus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nulla</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Enim</a:t>
            </a:r>
            <a:r>
              <a:rPr lang="en" sz="1400" dirty="0">
                <a:latin typeface="Arial" panose="020B0604020202020204" pitchFamily="34" charset="0"/>
                <a:cs typeface="Arial" panose="020B0604020202020204" pitchFamily="34" charset="0"/>
              </a:rPr>
              <a:t> sed </a:t>
            </a:r>
            <a:r>
              <a:rPr lang="en" sz="1400" dirty="0" err="1">
                <a:latin typeface="Arial" panose="020B0604020202020204" pitchFamily="34" charset="0"/>
                <a:cs typeface="Arial" panose="020B0604020202020204" pitchFamily="34" charset="0"/>
              </a:rPr>
              <a:t>faucibus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turpis</a:t>
            </a:r>
            <a:r>
              <a:rPr lang="en" sz="1400" dirty="0">
                <a:latin typeface="Arial" panose="020B0604020202020204" pitchFamily="34" charset="0"/>
                <a:cs typeface="Arial" panose="020B0604020202020204" pitchFamily="34" charset="0"/>
              </a:rPr>
              <a:t> in </a:t>
            </a:r>
            <a:r>
              <a:rPr lang="en" sz="1400" dirty="0" err="1">
                <a:latin typeface="Arial" panose="020B0604020202020204" pitchFamily="34" charset="0"/>
                <a:cs typeface="Arial" panose="020B0604020202020204" pitchFamily="34" charset="0"/>
              </a:rPr>
              <a:t>eu</a:t>
            </a:r>
            <a:r>
              <a:rPr lang="en" sz="1400" dirty="0">
                <a:latin typeface="Arial" panose="020B0604020202020204" pitchFamily="34" charset="0"/>
                <a:cs typeface="Arial" panose="020B0604020202020204" pitchFamily="34" charset="0"/>
              </a:rPr>
              <a:t>. Mi </a:t>
            </a:r>
            <a:r>
              <a:rPr lang="en" sz="1400" dirty="0" err="1">
                <a:latin typeface="Arial" panose="020B0604020202020204" pitchFamily="34" charset="0"/>
                <a:cs typeface="Arial" panose="020B0604020202020204" pitchFamily="34" charset="0"/>
              </a:rPr>
              <a:t>eget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mauris</a:t>
            </a:r>
            <a:r>
              <a:rPr lang="en" sz="1400" dirty="0">
                <a:latin typeface="Arial" panose="020B0604020202020204" pitchFamily="34" charset="0"/>
                <a:cs typeface="Arial" panose="020B0604020202020204" pitchFamily="34" charset="0"/>
              </a:rPr>
              <a:t> pharetra et </a:t>
            </a:r>
            <a:r>
              <a:rPr lang="en" sz="1400" dirty="0" err="1">
                <a:latin typeface="Arial" panose="020B0604020202020204" pitchFamily="34" charset="0"/>
                <a:cs typeface="Arial" panose="020B0604020202020204" pitchFamily="34" charset="0"/>
              </a:rPr>
              <a:t>ultrices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neque</a:t>
            </a:r>
            <a:r>
              <a:rPr lang="en" sz="1400" dirty="0">
                <a:latin typeface="Arial" panose="020B0604020202020204" pitchFamily="34" charset="0"/>
                <a:cs typeface="Arial" panose="020B0604020202020204" pitchFamily="34" charset="0"/>
              </a:rPr>
              <a:t>. Tempus </a:t>
            </a:r>
            <a:r>
              <a:rPr lang="en" sz="1400" dirty="0" err="1">
                <a:latin typeface="Arial" panose="020B0604020202020204" pitchFamily="34" charset="0"/>
                <a:cs typeface="Arial" panose="020B0604020202020204" pitchFamily="34" charset="0"/>
              </a:rPr>
              <a:t>iaculis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urna</a:t>
            </a:r>
            <a:r>
              <a:rPr lang="en" sz="1400" dirty="0">
                <a:latin typeface="Arial" panose="020B0604020202020204" pitchFamily="34" charset="0"/>
                <a:cs typeface="Arial" panose="020B0604020202020204" pitchFamily="34" charset="0"/>
              </a:rPr>
              <a:t> id </a:t>
            </a:r>
            <a:r>
              <a:rPr lang="en" sz="1400" dirty="0" err="1">
                <a:latin typeface="Arial" panose="020B0604020202020204" pitchFamily="34" charset="0"/>
                <a:cs typeface="Arial" panose="020B0604020202020204" pitchFamily="34" charset="0"/>
              </a:rPr>
              <a:t>volutpat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lacus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laoreet</a:t>
            </a:r>
            <a:r>
              <a:rPr lang="en" sz="1400" dirty="0">
                <a:latin typeface="Arial" panose="020B0604020202020204" pitchFamily="34" charset="0"/>
                <a:cs typeface="Arial" panose="020B0604020202020204" pitchFamily="34" charset="0"/>
              </a:rPr>
              <a:t> non. Sed sed </a:t>
            </a:r>
            <a:r>
              <a:rPr lang="en" sz="1400" dirty="0" err="1">
                <a:latin typeface="Arial" panose="020B0604020202020204" pitchFamily="34" charset="0"/>
                <a:cs typeface="Arial" panose="020B0604020202020204" pitchFamily="34" charset="0"/>
              </a:rPr>
              <a:t>risus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pretium</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quam</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vulputate</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dignissim</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Elit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ullamcorper</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dignissim</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cras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tincidunt</a:t>
            </a:r>
            <a:r>
              <a:rPr lang="en" sz="1400" dirty="0">
                <a:latin typeface="Arial" panose="020B0604020202020204" pitchFamily="34" charset="0"/>
                <a:cs typeface="Arial" panose="020B0604020202020204" pitchFamily="34" charset="0"/>
              </a:rPr>
              <a:t>. Vitae </a:t>
            </a:r>
            <a:r>
              <a:rPr lang="en" sz="1400" dirty="0" err="1">
                <a:latin typeface="Arial" panose="020B0604020202020204" pitchFamily="34" charset="0"/>
                <a:cs typeface="Arial" panose="020B0604020202020204" pitchFamily="34" charset="0"/>
              </a:rPr>
              <a:t>congue</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mauris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rhoncus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aenean</a:t>
            </a:r>
            <a:r>
              <a:rPr lang="en" sz="1400" dirty="0">
                <a:latin typeface="Arial" panose="020B0604020202020204" pitchFamily="34" charset="0"/>
                <a:cs typeface="Arial" panose="020B0604020202020204" pitchFamily="34" charset="0"/>
              </a:rPr>
              <a:t> vel </a:t>
            </a:r>
            <a:r>
              <a:rPr lang="en" sz="1400" dirty="0" err="1">
                <a:latin typeface="Arial" panose="020B0604020202020204" pitchFamily="34" charset="0"/>
                <a:cs typeface="Arial" panose="020B0604020202020204" pitchFamily="34" charset="0"/>
              </a:rPr>
              <a:t>elit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scelerisque</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mauris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pellentesque</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Amet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nulla</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facilisi</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morbi</a:t>
            </a:r>
            <a:r>
              <a:rPr lang="en" sz="1400" dirty="0">
                <a:latin typeface="Arial" panose="020B0604020202020204" pitchFamily="34" charset="0"/>
                <a:cs typeface="Arial" panose="020B0604020202020204" pitchFamily="34" charset="0"/>
              </a:rPr>
              <a:t> tempus </a:t>
            </a:r>
            <a:r>
              <a:rPr lang="en" sz="1400" dirty="0" err="1">
                <a:latin typeface="Arial" panose="020B0604020202020204" pitchFamily="34" charset="0"/>
                <a:cs typeface="Arial" panose="020B0604020202020204" pitchFamily="34" charset="0"/>
              </a:rPr>
              <a:t>iaculis</a:t>
            </a:r>
            <a:r>
              <a:rPr lang="en" sz="1400" dirty="0">
                <a:latin typeface="Arial" panose="020B0604020202020204" pitchFamily="34" charset="0"/>
                <a:cs typeface="Arial" panose="020B0604020202020204" pitchFamily="34" charset="0"/>
              </a:rPr>
              <a:t>. Eu </a:t>
            </a:r>
            <a:r>
              <a:rPr lang="en" sz="1400" dirty="0" err="1">
                <a:latin typeface="Arial" panose="020B0604020202020204" pitchFamily="34" charset="0"/>
                <a:cs typeface="Arial" panose="020B0604020202020204" pitchFamily="34" charset="0"/>
              </a:rPr>
              <a:t>volutpat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odio</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facilisis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mauris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Commodo</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odio</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aenean</a:t>
            </a:r>
            <a:r>
              <a:rPr lang="en" sz="1400" dirty="0">
                <a:latin typeface="Arial" panose="020B0604020202020204" pitchFamily="34" charset="0"/>
                <a:cs typeface="Arial" panose="020B0604020202020204" pitchFamily="34" charset="0"/>
              </a:rPr>
              <a:t> sed </a:t>
            </a:r>
            <a:r>
              <a:rPr lang="en" sz="1400" dirty="0" err="1">
                <a:latin typeface="Arial" panose="020B0604020202020204" pitchFamily="34" charset="0"/>
                <a:cs typeface="Arial" panose="020B0604020202020204" pitchFamily="34" charset="0"/>
              </a:rPr>
              <a:t>adipiscing</a:t>
            </a:r>
            <a:r>
              <a:rPr lang="en" sz="1400" dirty="0">
                <a:latin typeface="Arial" panose="020B0604020202020204" pitchFamily="34" charset="0"/>
                <a:cs typeface="Arial" panose="020B0604020202020204" pitchFamily="34" charset="0"/>
              </a:rPr>
              <a:t> diam </a:t>
            </a:r>
            <a:r>
              <a:rPr lang="en" sz="1400" dirty="0" err="1">
                <a:latin typeface="Arial" panose="020B0604020202020204" pitchFamily="34" charset="0"/>
                <a:cs typeface="Arial" panose="020B0604020202020204" pitchFamily="34" charset="0"/>
              </a:rPr>
              <a:t>donec</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adipiscing</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tristique</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Sollicitudin</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tempor</a:t>
            </a:r>
            <a:r>
              <a:rPr lang="en" sz="1400" dirty="0">
                <a:latin typeface="Arial" panose="020B0604020202020204" pitchFamily="34" charset="0"/>
                <a:cs typeface="Arial" panose="020B0604020202020204" pitchFamily="34" charset="0"/>
              </a:rPr>
              <a:t> id </a:t>
            </a:r>
            <a:r>
              <a:rPr lang="en" sz="1400" dirty="0" err="1">
                <a:latin typeface="Arial" panose="020B0604020202020204" pitchFamily="34" charset="0"/>
                <a:cs typeface="Arial" panose="020B0604020202020204" pitchFamily="34" charset="0"/>
              </a:rPr>
              <a:t>eu</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nisl</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nunc</a:t>
            </a:r>
            <a:r>
              <a:rPr lang="en" sz="1400" dirty="0">
                <a:latin typeface="Arial" panose="020B0604020202020204" pitchFamily="34" charset="0"/>
                <a:cs typeface="Arial" panose="020B0604020202020204" pitchFamily="34" charset="0"/>
              </a:rPr>
              <a:t>. Felis </a:t>
            </a:r>
            <a:r>
              <a:rPr lang="en" sz="1400" dirty="0" err="1">
                <a:latin typeface="Arial" panose="020B0604020202020204" pitchFamily="34" charset="0"/>
                <a:cs typeface="Arial" panose="020B0604020202020204" pitchFamily="34" charset="0"/>
              </a:rPr>
              <a:t>donec</a:t>
            </a:r>
            <a:r>
              <a:rPr lang="en" sz="1400" dirty="0">
                <a:latin typeface="Arial" panose="020B0604020202020204" pitchFamily="34" charset="0"/>
                <a:cs typeface="Arial" panose="020B0604020202020204" pitchFamily="34" charset="0"/>
              </a:rPr>
              <a:t> et </a:t>
            </a:r>
            <a:r>
              <a:rPr lang="en" sz="1400" dirty="0" err="1">
                <a:latin typeface="Arial" panose="020B0604020202020204" pitchFamily="34" charset="0"/>
                <a:cs typeface="Arial" panose="020B0604020202020204" pitchFamily="34" charset="0"/>
              </a:rPr>
              <a:t>odio</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pellentesque</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Ultrices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tincidunt</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arcu</a:t>
            </a:r>
            <a:r>
              <a:rPr lang="en" sz="1400" dirty="0">
                <a:latin typeface="Arial" panose="020B0604020202020204" pitchFamily="34" charset="0"/>
                <a:cs typeface="Arial" panose="020B0604020202020204" pitchFamily="34" charset="0"/>
              </a:rPr>
              <a:t> non </a:t>
            </a:r>
            <a:r>
              <a:rPr lang="en" sz="1400" dirty="0" err="1">
                <a:latin typeface="Arial" panose="020B0604020202020204" pitchFamily="34" charset="0"/>
                <a:cs typeface="Arial" panose="020B0604020202020204" pitchFamily="34" charset="0"/>
              </a:rPr>
              <a:t>sodales</a:t>
            </a:r>
            <a:r>
              <a:rPr lang="en" sz="1400" dirty="0">
                <a:latin typeface="Arial" panose="020B0604020202020204" pitchFamily="34" charset="0"/>
                <a:cs typeface="Arial" panose="020B0604020202020204" pitchFamily="34" charset="0"/>
              </a:rPr>
              <a:t> </a:t>
            </a:r>
            <a:r>
              <a:rPr lang="en" sz="1400" dirty="0" err="1">
                <a:latin typeface="Arial" panose="020B0604020202020204" pitchFamily="34" charset="0"/>
                <a:cs typeface="Arial" panose="020B0604020202020204" pitchFamily="34" charset="0"/>
              </a:rPr>
              <a:t>neque</a:t>
            </a:r>
            <a:r>
              <a:rPr lang="en" sz="1400" dirty="0">
                <a:latin typeface="Arial" panose="020B0604020202020204" pitchFamily="34" charset="0"/>
                <a:cs typeface="Arial" panose="020B0604020202020204" pitchFamily="34" charset="0"/>
              </a:rPr>
              <a:t>.</a:t>
            </a:r>
            <a:endParaRPr lang="ru-RU" sz="1400" dirty="0">
              <a:latin typeface="Arial" panose="020B0604020202020204" pitchFamily="34" charset="0"/>
              <a:cs typeface="Arial" panose="020B0604020202020204" pitchFamily="34" charset="0"/>
            </a:endParaRPr>
          </a:p>
          <a:p>
            <a:pPr marL="0" indent="0">
              <a:buNone/>
            </a:pP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8749736"/>
      </p:ext>
    </p:extLst>
  </p:cSld>
  <p:clrMapOvr>
    <a:masterClrMapping/>
  </p:clrMapOvr>
  <mc:AlternateContent xmlns:mc="http://schemas.openxmlformats.org/markup-compatibility/2006" xmlns:p14="http://schemas.microsoft.com/office/powerpoint/2010/main">
    <mc:Choice Requires="p14">
      <p:transition spd="slow" p14:dur="2000" advTm="6705"/>
    </mc:Choice>
    <mc:Fallback xmlns="">
      <p:transition spd="slow" advTm="670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7915212-A0DC-FF44-B081-826172BCD550}"/>
              </a:ext>
            </a:extLst>
          </p:cNvPr>
          <p:cNvSpPr txBox="1">
            <a:spLocks/>
          </p:cNvSpPr>
          <p:nvPr/>
        </p:nvSpPr>
        <p:spPr>
          <a:xfrm>
            <a:off x="1032733" y="1420174"/>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 sz="2000" b="1">
                <a:solidFill>
                  <a:schemeClr val="bg1"/>
                </a:solidFill>
                <a:latin typeface="Georgia" panose="02040502050405020303" pitchFamily="18" charset="0"/>
              </a:rPr>
              <a:t>Lorem ipsum dolor sit amet, consectetur adipiscing elit, sed do eiusmod tempor incididunt</a:t>
            </a:r>
            <a:endParaRPr lang="en-GB" sz="2000" dirty="0">
              <a:solidFill>
                <a:schemeClr val="bg1"/>
              </a:solidFill>
              <a:latin typeface="Georgia" panose="02040502050405020303" pitchFamily="18" charset="0"/>
            </a:endParaRPr>
          </a:p>
        </p:txBody>
      </p:sp>
      <p:sp>
        <p:nvSpPr>
          <p:cNvPr id="5" name="Marcador de texto 3">
            <a:extLst>
              <a:ext uri="{FF2B5EF4-FFF2-40B4-BE49-F238E27FC236}">
                <a16:creationId xmlns:a16="http://schemas.microsoft.com/office/drawing/2014/main" id="{DC4C2A24-4E6C-B747-AE9E-3DF8C757E770}"/>
              </a:ext>
            </a:extLst>
          </p:cNvPr>
          <p:cNvSpPr txBox="1">
            <a:spLocks/>
          </p:cNvSpPr>
          <p:nvPr/>
        </p:nvSpPr>
        <p:spPr>
          <a:xfrm>
            <a:off x="1032733" y="2509103"/>
            <a:ext cx="7133023" cy="2396383"/>
          </a:xfrm>
          <a:prstGeom prst="rect">
            <a:avLst/>
          </a:prstGeom>
        </p:spPr>
        <p:txBody>
          <a:bodyPr numCol="2"/>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 sz="1400">
                <a:solidFill>
                  <a:schemeClr val="bg1"/>
                </a:solidFill>
                <a:latin typeface="Arial" panose="020B0604020202020204" pitchFamily="34" charset="0"/>
                <a:cs typeface="Arial" panose="020B0604020202020204" pitchFamily="34" charset="0"/>
              </a:rPr>
              <a:t>Lorem ipsum dolor sit amet, consectetur adipiscing elit, sed do eiusmod tempor incididunt ut labore et dolore magna aliqua. Neque volutpat ac tincidunt vitae semper quis lectus nulla. Enim sed faucibus turpis in eu. Mi eget mauris pharetra et ultrices neque. Tempus iaculis urna id volutpat lacus laoreet non. Sed sed risus pretium quam vulputate dignissim. Elit ullamcorper dignissim cras tincidunt. Vitae congue mauris rhoncus aenean vel elit scelerisque mauris pellentesque. Amet nulla facilisi morbi tempus iaculis. Eu volutpat odio facilisis mauris. Commodo odio aenean sed adipiscing diam donec adipiscing tristique. Sollicitudin tempor id eu nisl nunc. Felis donec et odio pellentesque. Ultrices tincidunt arcu non sodales neque.</a:t>
            </a:r>
            <a:endParaRPr lang="ru-RU" sz="1400">
              <a:solidFill>
                <a:schemeClr val="bg1"/>
              </a:solidFill>
              <a:latin typeface="Arial" panose="020B0604020202020204" pitchFamily="34" charset="0"/>
              <a:cs typeface="Arial" panose="020B0604020202020204" pitchFamily="34" charset="0"/>
            </a:endParaRPr>
          </a:p>
          <a:p>
            <a:pPr marL="0" indent="0">
              <a:buFont typeface="Arial"/>
              <a:buNone/>
            </a:pP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3026930"/>
      </p:ext>
    </p:extLst>
  </p:cSld>
  <p:clrMapOvr>
    <a:masterClrMapping/>
  </p:clrMapOvr>
  <mc:AlternateContent xmlns:mc="http://schemas.openxmlformats.org/markup-compatibility/2006" xmlns:p14="http://schemas.microsoft.com/office/powerpoint/2010/main">
    <mc:Choice Requires="p14">
      <p:transition spd="slow" p14:dur="2000" advTm="14151"/>
    </mc:Choice>
    <mc:Fallback xmlns="">
      <p:transition spd="slow" advTm="1415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0138663-28D0-BD4C-A8B8-10F1B298632D}"/>
              </a:ext>
            </a:extLst>
          </p:cNvPr>
          <p:cNvSpPr txBox="1">
            <a:spLocks/>
          </p:cNvSpPr>
          <p:nvPr/>
        </p:nvSpPr>
        <p:spPr>
          <a:xfrm>
            <a:off x="1032733" y="1420174"/>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 sz="2000" b="1">
                <a:solidFill>
                  <a:srgbClr val="921824"/>
                </a:solidFill>
                <a:latin typeface="Georgia" panose="02040502050405020303" pitchFamily="18" charset="0"/>
              </a:rPr>
              <a:t>Lorem ipsum dolor sit amet, consectetur adipiscing elit, sed do eiusmod tempor incididunt</a:t>
            </a:r>
            <a:endParaRPr lang="en-GB" sz="2000" dirty="0">
              <a:latin typeface="Georgia" panose="02040502050405020303" pitchFamily="18" charset="0"/>
            </a:endParaRPr>
          </a:p>
        </p:txBody>
      </p:sp>
      <p:sp>
        <p:nvSpPr>
          <p:cNvPr id="5" name="Marcador de texto 3">
            <a:extLst>
              <a:ext uri="{FF2B5EF4-FFF2-40B4-BE49-F238E27FC236}">
                <a16:creationId xmlns:a16="http://schemas.microsoft.com/office/drawing/2014/main" id="{CC2BB18B-5F07-F645-B276-677CFDFBD93F}"/>
              </a:ext>
            </a:extLst>
          </p:cNvPr>
          <p:cNvSpPr txBox="1">
            <a:spLocks/>
          </p:cNvSpPr>
          <p:nvPr/>
        </p:nvSpPr>
        <p:spPr>
          <a:xfrm>
            <a:off x="1032733" y="2509103"/>
            <a:ext cx="7133023" cy="2396383"/>
          </a:xfrm>
          <a:prstGeom prst="rect">
            <a:avLst/>
          </a:prstGeom>
        </p:spPr>
        <p:txBody>
          <a:bodyPr numCol="2"/>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 sz="1400">
                <a:latin typeface="Arial" panose="020B0604020202020204" pitchFamily="34" charset="0"/>
                <a:cs typeface="Arial" panose="020B0604020202020204" pitchFamily="34" charset="0"/>
              </a:rPr>
              <a:t>Lorem ipsum dolor sit amet, consectetur adipiscing elit, sed do eiusmod tempor incididunt ut labore et dolore magna aliqua. Neque volutpat ac tincidunt vitae semper quis lectus nulla. Enim sed faucibus turpis in eu. Mi eget mauris pharetra et ultrices neque. Tempus iaculis urna id volutpat lacus laoreet non. Sed sed risus pretium quam vulputate dignissim. Elit ullamcorper dignissim cras tincidunt. Vitae congue mauris rhoncus aenean vel elit scelerisque mauris pellentesque. Amet nulla facilisi morbi tempus iaculis. Eu volutpat odio facilisis mauris. Commodo odio aenean sed adipiscing diam donec adipiscing tristique. Sollicitudin tempor id eu nisl nunc. Felis donec et odio pellentesque. Ultrices tincidunt arcu non sodales neque.</a:t>
            </a:r>
            <a:endParaRPr lang="ru-RU" sz="1400">
              <a:latin typeface="Arial" panose="020B0604020202020204" pitchFamily="34" charset="0"/>
              <a:cs typeface="Arial" panose="020B0604020202020204" pitchFamily="34" charset="0"/>
            </a:endParaRPr>
          </a:p>
          <a:p>
            <a:pPr marL="0" indent="0">
              <a:buFont typeface="Arial"/>
              <a:buNone/>
            </a:pP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1867346"/>
      </p:ext>
    </p:extLst>
  </p:cSld>
  <p:clrMapOvr>
    <a:masterClrMapping/>
  </p:clrMapOvr>
  <mc:AlternateContent xmlns:mc="http://schemas.openxmlformats.org/markup-compatibility/2006" xmlns:p14="http://schemas.microsoft.com/office/powerpoint/2010/main">
    <mc:Choice Requires="p14">
      <p:transition spd="slow" p14:dur="2000" advTm="5212"/>
    </mc:Choice>
    <mc:Fallback xmlns="">
      <p:transition spd="slow" advTm="5212"/>
    </mc:Fallback>
  </mc:AlternateContent>
</p:sld>
</file>

<file path=ppt/theme/theme1.xml><?xml version="1.0" encoding="utf-8"?>
<a:theme xmlns:a="http://schemas.openxmlformats.org/drawingml/2006/main" name="Tema de Office">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zni xmlns="fac5c5d6-3f40-4888-827f-2feba602e379" xsi:nil="true"/>
    <f0ly xmlns="fac5c5d6-3f40-4888-827f-2feba602e379">
      <UserInfo>
        <DisplayName/>
        <AccountId xsi:nil="true"/>
        <AccountType/>
      </UserInfo>
    </f0ly>
    <SharedWithUsers xmlns="0323e3e7-18dc-45e6-99d2-53fab8d99a6d">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627C33CFCA74046A0A633136646FD5F" ma:contentTypeVersion="15" ma:contentTypeDescription="Create a new document." ma:contentTypeScope="" ma:versionID="2fa89b96497f2805489174aa265ff3ce">
  <xsd:schema xmlns:xsd="http://www.w3.org/2001/XMLSchema" xmlns:xs="http://www.w3.org/2001/XMLSchema" xmlns:p="http://schemas.microsoft.com/office/2006/metadata/properties" xmlns:ns2="fac5c5d6-3f40-4888-827f-2feba602e379" xmlns:ns3="0323e3e7-18dc-45e6-99d2-53fab8d99a6d" targetNamespace="http://schemas.microsoft.com/office/2006/metadata/properties" ma:root="true" ma:fieldsID="c4449ab2c495261a8f887560b7753040" ns2:_="" ns3:_="">
    <xsd:import namespace="fac5c5d6-3f40-4888-827f-2feba602e379"/>
    <xsd:import namespace="0323e3e7-18dc-45e6-99d2-53fab8d99a6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rzni" minOccurs="0"/>
                <xsd:element ref="ns2:f0ly"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c5c5d6-3f40-4888-827f-2feba602e37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rzni" ma:index="12" nillable="true" ma:displayName="Date and Time" ma:internalName="rzni">
      <xsd:simpleType>
        <xsd:restriction base="dms:DateTime"/>
      </xsd:simpleType>
    </xsd:element>
    <xsd:element name="f0ly" ma:index="13" nillable="true" ma:displayName="Person or Group" ma:list="UserInfo" ma:internalName="f0l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23e3e7-18dc-45e6-99d2-53fab8d99a6d"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677089-0F61-4A3B-827B-C13FC83C6673}">
  <ds:schemaRefs>
    <ds:schemaRef ds:uri="http://www.w3.org/XML/1998/namespace"/>
    <ds:schemaRef ds:uri="0323e3e7-18dc-45e6-99d2-53fab8d99a6d"/>
    <ds:schemaRef ds:uri="http://purl.org/dc/elements/1.1/"/>
    <ds:schemaRef ds:uri="http://purl.org/dc/dcmitype/"/>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fac5c5d6-3f40-4888-827f-2feba602e379"/>
    <ds:schemaRef ds:uri="http://schemas.microsoft.com/office/2006/metadata/properties"/>
  </ds:schemaRefs>
</ds:datastoreItem>
</file>

<file path=customXml/itemProps2.xml><?xml version="1.0" encoding="utf-8"?>
<ds:datastoreItem xmlns:ds="http://schemas.openxmlformats.org/officeDocument/2006/customXml" ds:itemID="{F4C78978-71A1-43CB-965E-AD9D2D15EC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c5c5d6-3f40-4888-827f-2feba602e379"/>
    <ds:schemaRef ds:uri="0323e3e7-18dc-45e6-99d2-53fab8d99a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80F207-BEB7-4D04-B584-A93E77C9D2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361</TotalTime>
  <Words>564</Words>
  <Application>Microsoft Office PowerPoint</Application>
  <PresentationFormat>A4 Paper (210x297 mm)</PresentationFormat>
  <Paragraphs>13</Paragraphs>
  <Slides>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Georgia</vt:lpstr>
      <vt:lpstr>Tema de Office</vt:lpstr>
      <vt:lpstr>PowerPoint Presentation</vt:lpstr>
      <vt:lpstr>PowerPoint Presentation</vt:lpstr>
      <vt:lpstr>Lorem ipsum dolor sit amet, consectetur adipiscing elit, sed do eiusmod tempor incididunt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Ester Benedit Martínez</dc:creator>
  <cp:lastModifiedBy>Tamsin Xuereb</cp:lastModifiedBy>
  <cp:revision>29</cp:revision>
  <dcterms:created xsi:type="dcterms:W3CDTF">2016-07-11T04:31:49Z</dcterms:created>
  <dcterms:modified xsi:type="dcterms:W3CDTF">2024-08-29T10:57:59Z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0x0101006627C33CFCA74046A0A633136646FD5F</vt:lpwstr>
  </property>
  <property fmtid="{D5CDD505-2E9C-101B-9397-08002B2CF9AE}" pid="3" name="Order">
    <vt:r8>10326500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ies>
</file>