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785" r:id="rId33"/>
  </p:sldIdLst>
  <p:sldSz cx="9906000" cy="6858000" type="A4"/>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Calibri"/>
      </a:defRPr>
    </a:lvl1pPr>
    <a:lvl2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Calibri"/>
      </a:defRPr>
    </a:lvl2pPr>
    <a:lvl3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Calibri"/>
      </a:defRPr>
    </a:lvl3pPr>
    <a:lvl4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Calibri"/>
      </a:defRPr>
    </a:lvl4pPr>
    <a:lvl5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Calibri"/>
      </a:defRPr>
    </a:lvl5pPr>
    <a:lvl6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Calibri"/>
      </a:defRPr>
    </a:lvl6pPr>
    <a:lvl7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Calibri"/>
      </a:defRPr>
    </a:lvl7pPr>
    <a:lvl8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Calibri"/>
      </a:defRPr>
    </a:lvl8pPr>
    <a:lvl9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02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93B2E5-E6E8-9545-4492-5362D34C25F2}" v="468" dt="2023-12-27T14:41:36.65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CECB"/>
          </a:solidFill>
        </a:fill>
      </a:tcStyle>
    </a:wholeTbl>
    <a:band2H>
      <a:tcTxStyle/>
      <a:tcStyle>
        <a:tcBdr/>
        <a:fill>
          <a:solidFill>
            <a:srgbClr val="FBE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5CECB"/>
          </a:solidFill>
        </a:fill>
      </a:tcStyle>
    </a:wholeTbl>
    <a:band2H>
      <a:tcTxStyle/>
      <a:tcStyle>
        <a:tcBdr/>
        <a:fill>
          <a:solidFill>
            <a:srgbClr val="F2E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CBCA"/>
          </a:solidFill>
        </a:fill>
      </a:tcStyle>
    </a:wholeTbl>
    <a:band2H>
      <a:tcTxStyle/>
      <a:tcStyle>
        <a:tcBdr/>
        <a:fill>
          <a:solidFill>
            <a:srgbClr val="F2E7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ene Naidoo" userId="S::charlene.naidoo@faculty.gbsb.global::be3a4d7b-217a-4d6d-8d19-aa1039059a41" providerId="AD" clId="Web-{9293B2E5-E6E8-9545-4492-5362D34C25F2}"/>
    <pc:docChg chg="addSld delSld modSld">
      <pc:chgData name="Charlene Naidoo" userId="S::charlene.naidoo@faculty.gbsb.global::be3a4d7b-217a-4d6d-8d19-aa1039059a41" providerId="AD" clId="Web-{9293B2E5-E6E8-9545-4492-5362D34C25F2}" dt="2023-12-27T14:41:36.654" v="333"/>
      <pc:docMkLst>
        <pc:docMk/>
      </pc:docMkLst>
      <pc:sldChg chg="modSp">
        <pc:chgData name="Charlene Naidoo" userId="S::charlene.naidoo@faculty.gbsb.global::be3a4d7b-217a-4d6d-8d19-aa1039059a41" providerId="AD" clId="Web-{9293B2E5-E6E8-9545-4492-5362D34C25F2}" dt="2023-12-27T13:52:20.178" v="6" actId="1076"/>
        <pc:sldMkLst>
          <pc:docMk/>
          <pc:sldMk cId="0" sldId="256"/>
        </pc:sldMkLst>
        <pc:spChg chg="mod">
          <ac:chgData name="Charlene Naidoo" userId="S::charlene.naidoo@faculty.gbsb.global::be3a4d7b-217a-4d6d-8d19-aa1039059a41" providerId="AD" clId="Web-{9293B2E5-E6E8-9545-4492-5362D34C25F2}" dt="2023-12-27T13:52:20.178" v="6" actId="1076"/>
          <ac:spMkLst>
            <pc:docMk/>
            <pc:sldMk cId="0" sldId="256"/>
            <ac:spMk id="53" creationId="{00000000-0000-0000-0000-000000000000}"/>
          </ac:spMkLst>
        </pc:spChg>
        <pc:spChg chg="mod">
          <ac:chgData name="Charlene Naidoo" userId="S::charlene.naidoo@faculty.gbsb.global::be3a4d7b-217a-4d6d-8d19-aa1039059a41" providerId="AD" clId="Web-{9293B2E5-E6E8-9545-4492-5362D34C25F2}" dt="2023-12-27T13:52:18.412" v="5" actId="1076"/>
          <ac:spMkLst>
            <pc:docMk/>
            <pc:sldMk cId="0" sldId="256"/>
            <ac:spMk id="54" creationId="{00000000-0000-0000-0000-000000000000}"/>
          </ac:spMkLst>
        </pc:spChg>
      </pc:sldChg>
      <pc:sldChg chg="modSp">
        <pc:chgData name="Charlene Naidoo" userId="S::charlene.naidoo@faculty.gbsb.global::be3a4d7b-217a-4d6d-8d19-aa1039059a41" providerId="AD" clId="Web-{9293B2E5-E6E8-9545-4492-5362D34C25F2}" dt="2023-12-27T13:52:57.976" v="20" actId="14100"/>
        <pc:sldMkLst>
          <pc:docMk/>
          <pc:sldMk cId="0" sldId="257"/>
        </pc:sldMkLst>
        <pc:spChg chg="mod">
          <ac:chgData name="Charlene Naidoo" userId="S::charlene.naidoo@faculty.gbsb.global::be3a4d7b-217a-4d6d-8d19-aa1039059a41" providerId="AD" clId="Web-{9293B2E5-E6E8-9545-4492-5362D34C25F2}" dt="2023-12-27T13:52:37.554" v="12" actId="1076"/>
          <ac:spMkLst>
            <pc:docMk/>
            <pc:sldMk cId="0" sldId="257"/>
            <ac:spMk id="56" creationId="{00000000-0000-0000-0000-000000000000}"/>
          </ac:spMkLst>
        </pc:spChg>
        <pc:spChg chg="mod">
          <ac:chgData name="Charlene Naidoo" userId="S::charlene.naidoo@faculty.gbsb.global::be3a4d7b-217a-4d6d-8d19-aa1039059a41" providerId="AD" clId="Web-{9293B2E5-E6E8-9545-4492-5362D34C25F2}" dt="2023-12-27T13:52:55.148" v="19" actId="20577"/>
          <ac:spMkLst>
            <pc:docMk/>
            <pc:sldMk cId="0" sldId="257"/>
            <ac:spMk id="57" creationId="{00000000-0000-0000-0000-000000000000}"/>
          </ac:spMkLst>
        </pc:spChg>
        <pc:picChg chg="mod">
          <ac:chgData name="Charlene Naidoo" userId="S::charlene.naidoo@faculty.gbsb.global::be3a4d7b-217a-4d6d-8d19-aa1039059a41" providerId="AD" clId="Web-{9293B2E5-E6E8-9545-4492-5362D34C25F2}" dt="2023-12-27T13:52:57.976" v="20" actId="14100"/>
          <ac:picMkLst>
            <pc:docMk/>
            <pc:sldMk cId="0" sldId="257"/>
            <ac:picMk id="60" creationId="{00000000-0000-0000-0000-000000000000}"/>
          </ac:picMkLst>
        </pc:picChg>
      </pc:sldChg>
      <pc:sldChg chg="modSp">
        <pc:chgData name="Charlene Naidoo" userId="S::charlene.naidoo@faculty.gbsb.global::be3a4d7b-217a-4d6d-8d19-aa1039059a41" providerId="AD" clId="Web-{9293B2E5-E6E8-9545-4492-5362D34C25F2}" dt="2023-12-27T13:53:33.539" v="31" actId="1076"/>
        <pc:sldMkLst>
          <pc:docMk/>
          <pc:sldMk cId="0" sldId="258"/>
        </pc:sldMkLst>
        <pc:spChg chg="mod">
          <ac:chgData name="Charlene Naidoo" userId="S::charlene.naidoo@faculty.gbsb.global::be3a4d7b-217a-4d6d-8d19-aa1039059a41" providerId="AD" clId="Web-{9293B2E5-E6E8-9545-4492-5362D34C25F2}" dt="2023-12-27T13:53:13.523" v="25" actId="20577"/>
          <ac:spMkLst>
            <pc:docMk/>
            <pc:sldMk cId="0" sldId="258"/>
            <ac:spMk id="62" creationId="{00000000-0000-0000-0000-000000000000}"/>
          </ac:spMkLst>
        </pc:spChg>
        <pc:spChg chg="mod">
          <ac:chgData name="Charlene Naidoo" userId="S::charlene.naidoo@faculty.gbsb.global::be3a4d7b-217a-4d6d-8d19-aa1039059a41" providerId="AD" clId="Web-{9293B2E5-E6E8-9545-4492-5362D34C25F2}" dt="2023-12-27T13:53:27.586" v="30" actId="20577"/>
          <ac:spMkLst>
            <pc:docMk/>
            <pc:sldMk cId="0" sldId="258"/>
            <ac:spMk id="63" creationId="{00000000-0000-0000-0000-000000000000}"/>
          </ac:spMkLst>
        </pc:spChg>
        <pc:picChg chg="mod">
          <ac:chgData name="Charlene Naidoo" userId="S::charlene.naidoo@faculty.gbsb.global::be3a4d7b-217a-4d6d-8d19-aa1039059a41" providerId="AD" clId="Web-{9293B2E5-E6E8-9545-4492-5362D34C25F2}" dt="2023-12-27T13:53:33.539" v="31" actId="1076"/>
          <ac:picMkLst>
            <pc:docMk/>
            <pc:sldMk cId="0" sldId="258"/>
            <ac:picMk id="64" creationId="{00000000-0000-0000-0000-000000000000}"/>
          </ac:picMkLst>
        </pc:picChg>
      </pc:sldChg>
      <pc:sldChg chg="modSp mod modClrScheme chgLayout">
        <pc:chgData name="Charlene Naidoo" userId="S::charlene.naidoo@faculty.gbsb.global::be3a4d7b-217a-4d6d-8d19-aa1039059a41" providerId="AD" clId="Web-{9293B2E5-E6E8-9545-4492-5362D34C25F2}" dt="2023-12-27T13:56:02.345" v="44" actId="14100"/>
        <pc:sldMkLst>
          <pc:docMk/>
          <pc:sldMk cId="0" sldId="259"/>
        </pc:sldMkLst>
        <pc:spChg chg="mod">
          <ac:chgData name="Charlene Naidoo" userId="S::charlene.naidoo@faculty.gbsb.global::be3a4d7b-217a-4d6d-8d19-aa1039059a41" providerId="AD" clId="Web-{9293B2E5-E6E8-9545-4492-5362D34C25F2}" dt="2023-12-27T13:53:46.587" v="35" actId="20577"/>
          <ac:spMkLst>
            <pc:docMk/>
            <pc:sldMk cId="0" sldId="259"/>
            <ac:spMk id="66" creationId="{00000000-0000-0000-0000-000000000000}"/>
          </ac:spMkLst>
        </pc:spChg>
        <pc:spChg chg="mod">
          <ac:chgData name="Charlene Naidoo" userId="S::charlene.naidoo@faculty.gbsb.global::be3a4d7b-217a-4d6d-8d19-aa1039059a41" providerId="AD" clId="Web-{9293B2E5-E6E8-9545-4492-5362D34C25F2}" dt="2023-12-27T13:56:02.345" v="44" actId="14100"/>
          <ac:spMkLst>
            <pc:docMk/>
            <pc:sldMk cId="0" sldId="259"/>
            <ac:spMk id="67" creationId="{00000000-0000-0000-0000-000000000000}"/>
          </ac:spMkLst>
        </pc:spChg>
      </pc:sldChg>
      <pc:sldChg chg="modSp">
        <pc:chgData name="Charlene Naidoo" userId="S::charlene.naidoo@faculty.gbsb.global::be3a4d7b-217a-4d6d-8d19-aa1039059a41" providerId="AD" clId="Web-{9293B2E5-E6E8-9545-4492-5362D34C25F2}" dt="2023-12-27T14:12:45.138" v="54" actId="20577"/>
        <pc:sldMkLst>
          <pc:docMk/>
          <pc:sldMk cId="0" sldId="260"/>
        </pc:sldMkLst>
        <pc:spChg chg="mod">
          <ac:chgData name="Charlene Naidoo" userId="S::charlene.naidoo@faculty.gbsb.global::be3a4d7b-217a-4d6d-8d19-aa1039059a41" providerId="AD" clId="Web-{9293B2E5-E6E8-9545-4492-5362D34C25F2}" dt="2023-12-27T13:56:36.080" v="48" actId="1076"/>
          <ac:spMkLst>
            <pc:docMk/>
            <pc:sldMk cId="0" sldId="260"/>
            <ac:spMk id="69" creationId="{00000000-0000-0000-0000-000000000000}"/>
          </ac:spMkLst>
        </pc:spChg>
        <pc:spChg chg="mod">
          <ac:chgData name="Charlene Naidoo" userId="S::charlene.naidoo@faculty.gbsb.global::be3a4d7b-217a-4d6d-8d19-aa1039059a41" providerId="AD" clId="Web-{9293B2E5-E6E8-9545-4492-5362D34C25F2}" dt="2023-12-27T14:12:45.138" v="54" actId="20577"/>
          <ac:spMkLst>
            <pc:docMk/>
            <pc:sldMk cId="0" sldId="260"/>
            <ac:spMk id="70" creationId="{00000000-0000-0000-0000-000000000000}"/>
          </ac:spMkLst>
        </pc:spChg>
        <pc:picChg chg="mod">
          <ac:chgData name="Charlene Naidoo" userId="S::charlene.naidoo@faculty.gbsb.global::be3a4d7b-217a-4d6d-8d19-aa1039059a41" providerId="AD" clId="Web-{9293B2E5-E6E8-9545-4492-5362D34C25F2}" dt="2023-12-27T13:56:45.252" v="50" actId="1076"/>
          <ac:picMkLst>
            <pc:docMk/>
            <pc:sldMk cId="0" sldId="260"/>
            <ac:picMk id="71" creationId="{00000000-0000-0000-0000-000000000000}"/>
          </ac:picMkLst>
        </pc:picChg>
      </pc:sldChg>
      <pc:sldChg chg="modSp">
        <pc:chgData name="Charlene Naidoo" userId="S::charlene.naidoo@faculty.gbsb.global::be3a4d7b-217a-4d6d-8d19-aa1039059a41" providerId="AD" clId="Web-{9293B2E5-E6E8-9545-4492-5362D34C25F2}" dt="2023-12-27T14:13:32.234" v="68" actId="1076"/>
        <pc:sldMkLst>
          <pc:docMk/>
          <pc:sldMk cId="0" sldId="261"/>
        </pc:sldMkLst>
        <pc:spChg chg="mod">
          <ac:chgData name="Charlene Naidoo" userId="S::charlene.naidoo@faculty.gbsb.global::be3a4d7b-217a-4d6d-8d19-aa1039059a41" providerId="AD" clId="Web-{9293B2E5-E6E8-9545-4492-5362D34C25F2}" dt="2023-12-27T14:13:11.374" v="62" actId="20577"/>
          <ac:spMkLst>
            <pc:docMk/>
            <pc:sldMk cId="0" sldId="261"/>
            <ac:spMk id="74" creationId="{00000000-0000-0000-0000-000000000000}"/>
          </ac:spMkLst>
        </pc:spChg>
        <pc:spChg chg="mod">
          <ac:chgData name="Charlene Naidoo" userId="S::charlene.naidoo@faculty.gbsb.global::be3a4d7b-217a-4d6d-8d19-aa1039059a41" providerId="AD" clId="Web-{9293B2E5-E6E8-9545-4492-5362D34C25F2}" dt="2023-12-27T14:13:25.234" v="66" actId="20577"/>
          <ac:spMkLst>
            <pc:docMk/>
            <pc:sldMk cId="0" sldId="261"/>
            <ac:spMk id="75" creationId="{00000000-0000-0000-0000-000000000000}"/>
          </ac:spMkLst>
        </pc:spChg>
        <pc:picChg chg="mod">
          <ac:chgData name="Charlene Naidoo" userId="S::charlene.naidoo@faculty.gbsb.global::be3a4d7b-217a-4d6d-8d19-aa1039059a41" providerId="AD" clId="Web-{9293B2E5-E6E8-9545-4492-5362D34C25F2}" dt="2023-12-27T14:13:32.234" v="68" actId="1076"/>
          <ac:picMkLst>
            <pc:docMk/>
            <pc:sldMk cId="0" sldId="261"/>
            <ac:picMk id="76" creationId="{00000000-0000-0000-0000-000000000000}"/>
          </ac:picMkLst>
        </pc:picChg>
      </pc:sldChg>
      <pc:sldChg chg="modSp">
        <pc:chgData name="Charlene Naidoo" userId="S::charlene.naidoo@faculty.gbsb.global::be3a4d7b-217a-4d6d-8d19-aa1039059a41" providerId="AD" clId="Web-{9293B2E5-E6E8-9545-4492-5362D34C25F2}" dt="2023-12-27T14:14:03.017" v="82" actId="1076"/>
        <pc:sldMkLst>
          <pc:docMk/>
          <pc:sldMk cId="0" sldId="262"/>
        </pc:sldMkLst>
        <pc:spChg chg="mod">
          <ac:chgData name="Charlene Naidoo" userId="S::charlene.naidoo@faculty.gbsb.global::be3a4d7b-217a-4d6d-8d19-aa1039059a41" providerId="AD" clId="Web-{9293B2E5-E6E8-9545-4492-5362D34C25F2}" dt="2023-12-27T14:13:53.907" v="80" actId="14100"/>
          <ac:spMkLst>
            <pc:docMk/>
            <pc:sldMk cId="0" sldId="262"/>
            <ac:spMk id="79" creationId="{00000000-0000-0000-0000-000000000000}"/>
          </ac:spMkLst>
        </pc:spChg>
        <pc:spChg chg="mod">
          <ac:chgData name="Charlene Naidoo" userId="S::charlene.naidoo@faculty.gbsb.global::be3a4d7b-217a-4d6d-8d19-aa1039059a41" providerId="AD" clId="Web-{9293B2E5-E6E8-9545-4492-5362D34C25F2}" dt="2023-12-27T14:13:56.220" v="81" actId="1076"/>
          <ac:spMkLst>
            <pc:docMk/>
            <pc:sldMk cId="0" sldId="262"/>
            <ac:spMk id="80" creationId="{00000000-0000-0000-0000-000000000000}"/>
          </ac:spMkLst>
        </pc:spChg>
        <pc:picChg chg="mod">
          <ac:chgData name="Charlene Naidoo" userId="S::charlene.naidoo@faculty.gbsb.global::be3a4d7b-217a-4d6d-8d19-aa1039059a41" providerId="AD" clId="Web-{9293B2E5-E6E8-9545-4492-5362D34C25F2}" dt="2023-12-27T14:14:03.017" v="82" actId="1076"/>
          <ac:picMkLst>
            <pc:docMk/>
            <pc:sldMk cId="0" sldId="262"/>
            <ac:picMk id="81" creationId="{00000000-0000-0000-0000-000000000000}"/>
          </ac:picMkLst>
        </pc:picChg>
      </pc:sldChg>
      <pc:sldChg chg="modSp">
        <pc:chgData name="Charlene Naidoo" userId="S::charlene.naidoo@faculty.gbsb.global::be3a4d7b-217a-4d6d-8d19-aa1039059a41" providerId="AD" clId="Web-{9293B2E5-E6E8-9545-4492-5362D34C25F2}" dt="2023-12-27T14:14:38.347" v="94" actId="1076"/>
        <pc:sldMkLst>
          <pc:docMk/>
          <pc:sldMk cId="0" sldId="263"/>
        </pc:sldMkLst>
        <pc:spChg chg="mod">
          <ac:chgData name="Charlene Naidoo" userId="S::charlene.naidoo@faculty.gbsb.global::be3a4d7b-217a-4d6d-8d19-aa1039059a41" providerId="AD" clId="Web-{9293B2E5-E6E8-9545-4492-5362D34C25F2}" dt="2023-12-27T14:14:19.158" v="89" actId="1076"/>
          <ac:spMkLst>
            <pc:docMk/>
            <pc:sldMk cId="0" sldId="263"/>
            <ac:spMk id="83" creationId="{00000000-0000-0000-0000-000000000000}"/>
          </ac:spMkLst>
        </pc:spChg>
        <pc:spChg chg="mod">
          <ac:chgData name="Charlene Naidoo" userId="S::charlene.naidoo@faculty.gbsb.global::be3a4d7b-217a-4d6d-8d19-aa1039059a41" providerId="AD" clId="Web-{9293B2E5-E6E8-9545-4492-5362D34C25F2}" dt="2023-12-27T14:14:27.424" v="91" actId="1076"/>
          <ac:spMkLst>
            <pc:docMk/>
            <pc:sldMk cId="0" sldId="263"/>
            <ac:spMk id="84" creationId="{00000000-0000-0000-0000-000000000000}"/>
          </ac:spMkLst>
        </pc:spChg>
        <pc:grpChg chg="mod">
          <ac:chgData name="Charlene Naidoo" userId="S::charlene.naidoo@faculty.gbsb.global::be3a4d7b-217a-4d6d-8d19-aa1039059a41" providerId="AD" clId="Web-{9293B2E5-E6E8-9545-4492-5362D34C25F2}" dt="2023-12-27T14:14:38.347" v="94" actId="1076"/>
          <ac:grpSpMkLst>
            <pc:docMk/>
            <pc:sldMk cId="0" sldId="263"/>
            <ac:grpSpMk id="87" creationId="{00000000-0000-0000-0000-000000000000}"/>
          </ac:grpSpMkLst>
        </pc:grpChg>
        <pc:picChg chg="mod">
          <ac:chgData name="Charlene Naidoo" userId="S::charlene.naidoo@faculty.gbsb.global::be3a4d7b-217a-4d6d-8d19-aa1039059a41" providerId="AD" clId="Web-{9293B2E5-E6E8-9545-4492-5362D34C25F2}" dt="2023-12-27T14:14:35.440" v="93" actId="1076"/>
          <ac:picMkLst>
            <pc:docMk/>
            <pc:sldMk cId="0" sldId="263"/>
            <ac:picMk id="88" creationId="{00000000-0000-0000-0000-000000000000}"/>
          </ac:picMkLst>
        </pc:picChg>
      </pc:sldChg>
      <pc:sldChg chg="addSp delSp modSp">
        <pc:chgData name="Charlene Naidoo" userId="S::charlene.naidoo@faculty.gbsb.global::be3a4d7b-217a-4d6d-8d19-aa1039059a41" providerId="AD" clId="Web-{9293B2E5-E6E8-9545-4492-5362D34C25F2}" dt="2023-12-27T14:15:42.115" v="114" actId="20577"/>
        <pc:sldMkLst>
          <pc:docMk/>
          <pc:sldMk cId="0" sldId="264"/>
        </pc:sldMkLst>
        <pc:spChg chg="add mod">
          <ac:chgData name="Charlene Naidoo" userId="S::charlene.naidoo@faculty.gbsb.global::be3a4d7b-217a-4d6d-8d19-aa1039059a41" providerId="AD" clId="Web-{9293B2E5-E6E8-9545-4492-5362D34C25F2}" dt="2023-12-27T14:15:42.115" v="114" actId="20577"/>
          <ac:spMkLst>
            <pc:docMk/>
            <pc:sldMk cId="0" sldId="264"/>
            <ac:spMk id="2" creationId="{549A4EC3-9699-FFE2-42E4-415F961CBD70}"/>
          </ac:spMkLst>
        </pc:spChg>
        <pc:spChg chg="mod">
          <ac:chgData name="Charlene Naidoo" userId="S::charlene.naidoo@faculty.gbsb.global::be3a4d7b-217a-4d6d-8d19-aa1039059a41" providerId="AD" clId="Web-{9293B2E5-E6E8-9545-4492-5362D34C25F2}" dt="2023-12-27T14:14:43.597" v="95" actId="1076"/>
          <ac:spMkLst>
            <pc:docMk/>
            <pc:sldMk cId="0" sldId="264"/>
            <ac:spMk id="90" creationId="{00000000-0000-0000-0000-000000000000}"/>
          </ac:spMkLst>
        </pc:spChg>
        <pc:spChg chg="del mod">
          <ac:chgData name="Charlene Naidoo" userId="S::charlene.naidoo@faculty.gbsb.global::be3a4d7b-217a-4d6d-8d19-aa1039059a41" providerId="AD" clId="Web-{9293B2E5-E6E8-9545-4492-5362D34C25F2}" dt="2023-12-27T14:14:49.831" v="98"/>
          <ac:spMkLst>
            <pc:docMk/>
            <pc:sldMk cId="0" sldId="264"/>
            <ac:spMk id="91" creationId="{00000000-0000-0000-0000-000000000000}"/>
          </ac:spMkLst>
        </pc:spChg>
        <pc:grpChg chg="del">
          <ac:chgData name="Charlene Naidoo" userId="S::charlene.naidoo@faculty.gbsb.global::be3a4d7b-217a-4d6d-8d19-aa1039059a41" providerId="AD" clId="Web-{9293B2E5-E6E8-9545-4492-5362D34C25F2}" dt="2023-12-27T14:14:45.128" v="96"/>
          <ac:grpSpMkLst>
            <pc:docMk/>
            <pc:sldMk cId="0" sldId="264"/>
            <ac:grpSpMk id="94" creationId="{00000000-0000-0000-0000-000000000000}"/>
          </ac:grpSpMkLst>
        </pc:grpChg>
      </pc:sldChg>
      <pc:sldChg chg="addSp delSp modSp">
        <pc:chgData name="Charlene Naidoo" userId="S::charlene.naidoo@faculty.gbsb.global::be3a4d7b-217a-4d6d-8d19-aa1039059a41" providerId="AD" clId="Web-{9293B2E5-E6E8-9545-4492-5362D34C25F2}" dt="2023-12-27T14:16:39.508" v="145" actId="1076"/>
        <pc:sldMkLst>
          <pc:docMk/>
          <pc:sldMk cId="0" sldId="265"/>
        </pc:sldMkLst>
        <pc:spChg chg="add mod">
          <ac:chgData name="Charlene Naidoo" userId="S::charlene.naidoo@faculty.gbsb.global::be3a4d7b-217a-4d6d-8d19-aa1039059a41" providerId="AD" clId="Web-{9293B2E5-E6E8-9545-4492-5362D34C25F2}" dt="2023-12-27T14:16:39.508" v="145" actId="1076"/>
          <ac:spMkLst>
            <pc:docMk/>
            <pc:sldMk cId="0" sldId="265"/>
            <ac:spMk id="2" creationId="{7999A17A-DA74-D93D-E46A-6FFFAD45AD9D}"/>
          </ac:spMkLst>
        </pc:spChg>
        <pc:spChg chg="mod">
          <ac:chgData name="Charlene Naidoo" userId="S::charlene.naidoo@faculty.gbsb.global::be3a4d7b-217a-4d6d-8d19-aa1039059a41" providerId="AD" clId="Web-{9293B2E5-E6E8-9545-4492-5362D34C25F2}" dt="2023-12-27T14:15:56.100" v="117" actId="1076"/>
          <ac:spMkLst>
            <pc:docMk/>
            <pc:sldMk cId="0" sldId="265"/>
            <ac:spMk id="96" creationId="{00000000-0000-0000-0000-000000000000}"/>
          </ac:spMkLst>
        </pc:spChg>
        <pc:spChg chg="del mod">
          <ac:chgData name="Charlene Naidoo" userId="S::charlene.naidoo@faculty.gbsb.global::be3a4d7b-217a-4d6d-8d19-aa1039059a41" providerId="AD" clId="Web-{9293B2E5-E6E8-9545-4492-5362D34C25F2}" dt="2023-12-27T14:16:00.756" v="119"/>
          <ac:spMkLst>
            <pc:docMk/>
            <pc:sldMk cId="0" sldId="265"/>
            <ac:spMk id="97" creationId="{00000000-0000-0000-0000-000000000000}"/>
          </ac:spMkLst>
        </pc:spChg>
        <pc:picChg chg="del">
          <ac:chgData name="Charlene Naidoo" userId="S::charlene.naidoo@faculty.gbsb.global::be3a4d7b-217a-4d6d-8d19-aa1039059a41" providerId="AD" clId="Web-{9293B2E5-E6E8-9545-4492-5362D34C25F2}" dt="2023-12-27T14:15:52.303" v="116"/>
          <ac:picMkLst>
            <pc:docMk/>
            <pc:sldMk cId="0" sldId="265"/>
            <ac:picMk id="98" creationId="{00000000-0000-0000-0000-000000000000}"/>
          </ac:picMkLst>
        </pc:picChg>
        <pc:picChg chg="del">
          <ac:chgData name="Charlene Naidoo" userId="S::charlene.naidoo@faculty.gbsb.global::be3a4d7b-217a-4d6d-8d19-aa1039059a41" providerId="AD" clId="Web-{9293B2E5-E6E8-9545-4492-5362D34C25F2}" dt="2023-12-27T14:15:51.209" v="115"/>
          <ac:picMkLst>
            <pc:docMk/>
            <pc:sldMk cId="0" sldId="265"/>
            <ac:picMk id="99" creationId="{00000000-0000-0000-0000-000000000000}"/>
          </ac:picMkLst>
        </pc:picChg>
      </pc:sldChg>
      <pc:sldChg chg="addSp delSp modSp">
        <pc:chgData name="Charlene Naidoo" userId="S::charlene.naidoo@faculty.gbsb.global::be3a4d7b-217a-4d6d-8d19-aa1039059a41" providerId="AD" clId="Web-{9293B2E5-E6E8-9545-4492-5362D34C25F2}" dt="2023-12-27T14:27:29.539" v="185" actId="1076"/>
        <pc:sldMkLst>
          <pc:docMk/>
          <pc:sldMk cId="0" sldId="266"/>
        </pc:sldMkLst>
        <pc:spChg chg="add mod">
          <ac:chgData name="Charlene Naidoo" userId="S::charlene.naidoo@faculty.gbsb.global::be3a4d7b-217a-4d6d-8d19-aa1039059a41" providerId="AD" clId="Web-{9293B2E5-E6E8-9545-4492-5362D34C25F2}" dt="2023-12-27T14:27:29.539" v="185" actId="1076"/>
          <ac:spMkLst>
            <pc:docMk/>
            <pc:sldMk cId="0" sldId="266"/>
            <ac:spMk id="2" creationId="{108DDB4D-3B9D-CA4E-8304-7F6D745678F4}"/>
          </ac:spMkLst>
        </pc:spChg>
        <pc:spChg chg="mod">
          <ac:chgData name="Charlene Naidoo" userId="S::charlene.naidoo@faculty.gbsb.global::be3a4d7b-217a-4d6d-8d19-aa1039059a41" providerId="AD" clId="Web-{9293B2E5-E6E8-9545-4492-5362D34C25F2}" dt="2023-12-27T14:27:24.226" v="184" actId="1076"/>
          <ac:spMkLst>
            <pc:docMk/>
            <pc:sldMk cId="0" sldId="266"/>
            <ac:spMk id="101" creationId="{00000000-0000-0000-0000-000000000000}"/>
          </ac:spMkLst>
        </pc:spChg>
        <pc:spChg chg="del mod">
          <ac:chgData name="Charlene Naidoo" userId="S::charlene.naidoo@faculty.gbsb.global::be3a4d7b-217a-4d6d-8d19-aa1039059a41" providerId="AD" clId="Web-{9293B2E5-E6E8-9545-4492-5362D34C25F2}" dt="2023-12-27T14:16:52.681" v="148"/>
          <ac:spMkLst>
            <pc:docMk/>
            <pc:sldMk cId="0" sldId="266"/>
            <ac:spMk id="102" creationId="{00000000-0000-0000-0000-000000000000}"/>
          </ac:spMkLst>
        </pc:spChg>
      </pc:sldChg>
      <pc:sldChg chg="modSp">
        <pc:chgData name="Charlene Naidoo" userId="S::charlene.naidoo@faculty.gbsb.global::be3a4d7b-217a-4d6d-8d19-aa1039059a41" providerId="AD" clId="Web-{9293B2E5-E6E8-9545-4492-5362D34C25F2}" dt="2023-12-27T14:27:39.477" v="186" actId="1076"/>
        <pc:sldMkLst>
          <pc:docMk/>
          <pc:sldMk cId="0" sldId="267"/>
        </pc:sldMkLst>
        <pc:spChg chg="mod">
          <ac:chgData name="Charlene Naidoo" userId="S::charlene.naidoo@faculty.gbsb.global::be3a4d7b-217a-4d6d-8d19-aa1039059a41" providerId="AD" clId="Web-{9293B2E5-E6E8-9545-4492-5362D34C25F2}" dt="2023-12-27T14:27:39.477" v="186" actId="1076"/>
          <ac:spMkLst>
            <pc:docMk/>
            <pc:sldMk cId="0" sldId="267"/>
            <ac:spMk id="104" creationId="{00000000-0000-0000-0000-000000000000}"/>
          </ac:spMkLst>
        </pc:spChg>
      </pc:sldChg>
      <pc:sldChg chg="modSp">
        <pc:chgData name="Charlene Naidoo" userId="S::charlene.naidoo@faculty.gbsb.global::be3a4d7b-217a-4d6d-8d19-aa1039059a41" providerId="AD" clId="Web-{9293B2E5-E6E8-9545-4492-5362D34C25F2}" dt="2023-12-27T14:28:40.604" v="205" actId="1076"/>
        <pc:sldMkLst>
          <pc:docMk/>
          <pc:sldMk cId="0" sldId="268"/>
        </pc:sldMkLst>
        <pc:spChg chg="mod">
          <ac:chgData name="Charlene Naidoo" userId="S::charlene.naidoo@faculty.gbsb.global::be3a4d7b-217a-4d6d-8d19-aa1039059a41" providerId="AD" clId="Web-{9293B2E5-E6E8-9545-4492-5362D34C25F2}" dt="2023-12-27T14:27:48.493" v="187" actId="1076"/>
          <ac:spMkLst>
            <pc:docMk/>
            <pc:sldMk cId="0" sldId="268"/>
            <ac:spMk id="107" creationId="{00000000-0000-0000-0000-000000000000}"/>
          </ac:spMkLst>
        </pc:spChg>
        <pc:spChg chg="mod">
          <ac:chgData name="Charlene Naidoo" userId="S::charlene.naidoo@faculty.gbsb.global::be3a4d7b-217a-4d6d-8d19-aa1039059a41" providerId="AD" clId="Web-{9293B2E5-E6E8-9545-4492-5362D34C25F2}" dt="2023-12-27T14:28:36.604" v="204" actId="20577"/>
          <ac:spMkLst>
            <pc:docMk/>
            <pc:sldMk cId="0" sldId="268"/>
            <ac:spMk id="108" creationId="{00000000-0000-0000-0000-000000000000}"/>
          </ac:spMkLst>
        </pc:spChg>
        <pc:picChg chg="mod">
          <ac:chgData name="Charlene Naidoo" userId="S::charlene.naidoo@faculty.gbsb.global::be3a4d7b-217a-4d6d-8d19-aa1039059a41" providerId="AD" clId="Web-{9293B2E5-E6E8-9545-4492-5362D34C25F2}" dt="2023-12-27T14:28:40.604" v="205" actId="1076"/>
          <ac:picMkLst>
            <pc:docMk/>
            <pc:sldMk cId="0" sldId="268"/>
            <ac:picMk id="109" creationId="{00000000-0000-0000-0000-000000000000}"/>
          </ac:picMkLst>
        </pc:picChg>
      </pc:sldChg>
      <pc:sldChg chg="del">
        <pc:chgData name="Charlene Naidoo" userId="S::charlene.naidoo@faculty.gbsb.global::be3a4d7b-217a-4d6d-8d19-aa1039059a41" providerId="AD" clId="Web-{9293B2E5-E6E8-9545-4492-5362D34C25F2}" dt="2023-12-27T14:30:23.890" v="206"/>
        <pc:sldMkLst>
          <pc:docMk/>
          <pc:sldMk cId="0" sldId="269"/>
        </pc:sldMkLst>
      </pc:sldChg>
      <pc:sldChg chg="modSp">
        <pc:chgData name="Charlene Naidoo" userId="S::charlene.naidoo@faculty.gbsb.global::be3a4d7b-217a-4d6d-8d19-aa1039059a41" providerId="AD" clId="Web-{9293B2E5-E6E8-9545-4492-5362D34C25F2}" dt="2023-12-27T14:30:38.938" v="210" actId="1076"/>
        <pc:sldMkLst>
          <pc:docMk/>
          <pc:sldMk cId="0" sldId="270"/>
        </pc:sldMkLst>
        <pc:spChg chg="mod">
          <ac:chgData name="Charlene Naidoo" userId="S::charlene.naidoo@faculty.gbsb.global::be3a4d7b-217a-4d6d-8d19-aa1039059a41" providerId="AD" clId="Web-{9293B2E5-E6E8-9545-4492-5362D34C25F2}" dt="2023-12-27T14:30:27.203" v="207" actId="1076"/>
          <ac:spMkLst>
            <pc:docMk/>
            <pc:sldMk cId="0" sldId="270"/>
            <ac:spMk id="115" creationId="{00000000-0000-0000-0000-000000000000}"/>
          </ac:spMkLst>
        </pc:spChg>
        <pc:spChg chg="mod">
          <ac:chgData name="Charlene Naidoo" userId="S::charlene.naidoo@faculty.gbsb.global::be3a4d7b-217a-4d6d-8d19-aa1039059a41" providerId="AD" clId="Web-{9293B2E5-E6E8-9545-4492-5362D34C25F2}" dt="2023-12-27T14:30:29.859" v="208" actId="1076"/>
          <ac:spMkLst>
            <pc:docMk/>
            <pc:sldMk cId="0" sldId="270"/>
            <ac:spMk id="116" creationId="{00000000-0000-0000-0000-000000000000}"/>
          </ac:spMkLst>
        </pc:spChg>
        <pc:grpChg chg="mod">
          <ac:chgData name="Charlene Naidoo" userId="S::charlene.naidoo@faculty.gbsb.global::be3a4d7b-217a-4d6d-8d19-aa1039059a41" providerId="AD" clId="Web-{9293B2E5-E6E8-9545-4492-5362D34C25F2}" dt="2023-12-27T14:30:35.141" v="209" actId="1076"/>
          <ac:grpSpMkLst>
            <pc:docMk/>
            <pc:sldMk cId="0" sldId="270"/>
            <ac:grpSpMk id="120" creationId="{00000000-0000-0000-0000-000000000000}"/>
          </ac:grpSpMkLst>
        </pc:grpChg>
        <pc:picChg chg="mod">
          <ac:chgData name="Charlene Naidoo" userId="S::charlene.naidoo@faculty.gbsb.global::be3a4d7b-217a-4d6d-8d19-aa1039059a41" providerId="AD" clId="Web-{9293B2E5-E6E8-9545-4492-5362D34C25F2}" dt="2023-12-27T14:30:38.938" v="210" actId="1076"/>
          <ac:picMkLst>
            <pc:docMk/>
            <pc:sldMk cId="0" sldId="270"/>
            <ac:picMk id="117" creationId="{00000000-0000-0000-0000-000000000000}"/>
          </ac:picMkLst>
        </pc:picChg>
      </pc:sldChg>
      <pc:sldChg chg="modSp">
        <pc:chgData name="Charlene Naidoo" userId="S::charlene.naidoo@faculty.gbsb.global::be3a4d7b-217a-4d6d-8d19-aa1039059a41" providerId="AD" clId="Web-{9293B2E5-E6E8-9545-4492-5362D34C25F2}" dt="2023-12-27T14:34:25.807" v="225" actId="1076"/>
        <pc:sldMkLst>
          <pc:docMk/>
          <pc:sldMk cId="0" sldId="271"/>
        </pc:sldMkLst>
        <pc:spChg chg="mod">
          <ac:chgData name="Charlene Naidoo" userId="S::charlene.naidoo@faculty.gbsb.global::be3a4d7b-217a-4d6d-8d19-aa1039059a41" providerId="AD" clId="Web-{9293B2E5-E6E8-9545-4492-5362D34C25F2}" dt="2023-12-27T14:30:44.766" v="211" actId="1076"/>
          <ac:spMkLst>
            <pc:docMk/>
            <pc:sldMk cId="0" sldId="271"/>
            <ac:spMk id="122" creationId="{00000000-0000-0000-0000-000000000000}"/>
          </ac:spMkLst>
        </pc:spChg>
        <pc:spChg chg="mod">
          <ac:chgData name="Charlene Naidoo" userId="S::charlene.naidoo@faculty.gbsb.global::be3a4d7b-217a-4d6d-8d19-aa1039059a41" providerId="AD" clId="Web-{9293B2E5-E6E8-9545-4492-5362D34C25F2}" dt="2023-12-27T14:34:19.573" v="223" actId="20577"/>
          <ac:spMkLst>
            <pc:docMk/>
            <pc:sldMk cId="0" sldId="271"/>
            <ac:spMk id="123" creationId="{00000000-0000-0000-0000-000000000000}"/>
          </ac:spMkLst>
        </pc:spChg>
        <pc:picChg chg="mod">
          <ac:chgData name="Charlene Naidoo" userId="S::charlene.naidoo@faculty.gbsb.global::be3a4d7b-217a-4d6d-8d19-aa1039059a41" providerId="AD" clId="Web-{9293B2E5-E6E8-9545-4492-5362D34C25F2}" dt="2023-12-27T14:34:25.807" v="225" actId="1076"/>
          <ac:picMkLst>
            <pc:docMk/>
            <pc:sldMk cId="0" sldId="271"/>
            <ac:picMk id="124" creationId="{00000000-0000-0000-0000-000000000000}"/>
          </ac:picMkLst>
        </pc:picChg>
      </pc:sldChg>
      <pc:sldChg chg="modSp">
        <pc:chgData name="Charlene Naidoo" userId="S::charlene.naidoo@faculty.gbsb.global::be3a4d7b-217a-4d6d-8d19-aa1039059a41" providerId="AD" clId="Web-{9293B2E5-E6E8-9545-4492-5362D34C25F2}" dt="2023-12-27T14:34:36.995" v="229" actId="20577"/>
        <pc:sldMkLst>
          <pc:docMk/>
          <pc:sldMk cId="0" sldId="272"/>
        </pc:sldMkLst>
        <pc:spChg chg="mod">
          <ac:chgData name="Charlene Naidoo" userId="S::charlene.naidoo@faculty.gbsb.global::be3a4d7b-217a-4d6d-8d19-aa1039059a41" providerId="AD" clId="Web-{9293B2E5-E6E8-9545-4492-5362D34C25F2}" dt="2023-12-27T14:34:36.995" v="229" actId="20577"/>
          <ac:spMkLst>
            <pc:docMk/>
            <pc:sldMk cId="0" sldId="272"/>
            <ac:spMk id="126" creationId="{00000000-0000-0000-0000-000000000000}"/>
          </ac:spMkLst>
        </pc:spChg>
      </pc:sldChg>
      <pc:sldChg chg="modSp">
        <pc:chgData name="Charlene Naidoo" userId="S::charlene.naidoo@faculty.gbsb.global::be3a4d7b-217a-4d6d-8d19-aa1039059a41" providerId="AD" clId="Web-{9293B2E5-E6E8-9545-4492-5362D34C25F2}" dt="2023-12-27T14:34:50.386" v="233" actId="1076"/>
        <pc:sldMkLst>
          <pc:docMk/>
          <pc:sldMk cId="0" sldId="273"/>
        </pc:sldMkLst>
        <pc:spChg chg="mod">
          <ac:chgData name="Charlene Naidoo" userId="S::charlene.naidoo@faculty.gbsb.global::be3a4d7b-217a-4d6d-8d19-aa1039059a41" providerId="AD" clId="Web-{9293B2E5-E6E8-9545-4492-5362D34C25F2}" dt="2023-12-27T14:34:41.667" v="230" actId="1076"/>
          <ac:spMkLst>
            <pc:docMk/>
            <pc:sldMk cId="0" sldId="273"/>
            <ac:spMk id="131" creationId="{00000000-0000-0000-0000-000000000000}"/>
          </ac:spMkLst>
        </pc:spChg>
        <pc:spChg chg="mod">
          <ac:chgData name="Charlene Naidoo" userId="S::charlene.naidoo@faculty.gbsb.global::be3a4d7b-217a-4d6d-8d19-aa1039059a41" providerId="AD" clId="Web-{9293B2E5-E6E8-9545-4492-5362D34C25F2}" dt="2023-12-27T14:34:44.949" v="231" actId="1076"/>
          <ac:spMkLst>
            <pc:docMk/>
            <pc:sldMk cId="0" sldId="273"/>
            <ac:spMk id="132" creationId="{00000000-0000-0000-0000-000000000000}"/>
          </ac:spMkLst>
        </pc:spChg>
        <pc:picChg chg="mod">
          <ac:chgData name="Charlene Naidoo" userId="S::charlene.naidoo@faculty.gbsb.global::be3a4d7b-217a-4d6d-8d19-aa1039059a41" providerId="AD" clId="Web-{9293B2E5-E6E8-9545-4492-5362D34C25F2}" dt="2023-12-27T14:34:48.746" v="232" actId="1076"/>
          <ac:picMkLst>
            <pc:docMk/>
            <pc:sldMk cId="0" sldId="273"/>
            <ac:picMk id="133" creationId="{00000000-0000-0000-0000-000000000000}"/>
          </ac:picMkLst>
        </pc:picChg>
        <pc:picChg chg="mod">
          <ac:chgData name="Charlene Naidoo" userId="S::charlene.naidoo@faculty.gbsb.global::be3a4d7b-217a-4d6d-8d19-aa1039059a41" providerId="AD" clId="Web-{9293B2E5-E6E8-9545-4492-5362D34C25F2}" dt="2023-12-27T14:34:50.386" v="233" actId="1076"/>
          <ac:picMkLst>
            <pc:docMk/>
            <pc:sldMk cId="0" sldId="273"/>
            <ac:picMk id="135" creationId="{00000000-0000-0000-0000-000000000000}"/>
          </ac:picMkLst>
        </pc:picChg>
      </pc:sldChg>
      <pc:sldChg chg="modSp">
        <pc:chgData name="Charlene Naidoo" userId="S::charlene.naidoo@faculty.gbsb.global::be3a4d7b-217a-4d6d-8d19-aa1039059a41" providerId="AD" clId="Web-{9293B2E5-E6E8-9545-4492-5362D34C25F2}" dt="2023-12-27T14:35:04.965" v="236" actId="1076"/>
        <pc:sldMkLst>
          <pc:docMk/>
          <pc:sldMk cId="0" sldId="274"/>
        </pc:sldMkLst>
        <pc:spChg chg="mod">
          <ac:chgData name="Charlene Naidoo" userId="S::charlene.naidoo@faculty.gbsb.global::be3a4d7b-217a-4d6d-8d19-aa1039059a41" providerId="AD" clId="Web-{9293B2E5-E6E8-9545-4492-5362D34C25F2}" dt="2023-12-27T14:35:04.965" v="236" actId="1076"/>
          <ac:spMkLst>
            <pc:docMk/>
            <pc:sldMk cId="0" sldId="274"/>
            <ac:spMk id="137" creationId="{00000000-0000-0000-0000-000000000000}"/>
          </ac:spMkLst>
        </pc:spChg>
        <pc:grpChg chg="mod">
          <ac:chgData name="Charlene Naidoo" userId="S::charlene.naidoo@faculty.gbsb.global::be3a4d7b-217a-4d6d-8d19-aa1039059a41" providerId="AD" clId="Web-{9293B2E5-E6E8-9545-4492-5362D34C25F2}" dt="2023-12-27T14:34:55.887" v="234" actId="14100"/>
          <ac:grpSpMkLst>
            <pc:docMk/>
            <pc:sldMk cId="0" sldId="274"/>
            <ac:grpSpMk id="140" creationId="{00000000-0000-0000-0000-000000000000}"/>
          </ac:grpSpMkLst>
        </pc:grpChg>
      </pc:sldChg>
      <pc:sldChg chg="modSp">
        <pc:chgData name="Charlene Naidoo" userId="S::charlene.naidoo@faculty.gbsb.global::be3a4d7b-217a-4d6d-8d19-aa1039059a41" providerId="AD" clId="Web-{9293B2E5-E6E8-9545-4492-5362D34C25F2}" dt="2023-12-27T14:35:14.231" v="239" actId="1076"/>
        <pc:sldMkLst>
          <pc:docMk/>
          <pc:sldMk cId="0" sldId="275"/>
        </pc:sldMkLst>
        <pc:spChg chg="mod">
          <ac:chgData name="Charlene Naidoo" userId="S::charlene.naidoo@faculty.gbsb.global::be3a4d7b-217a-4d6d-8d19-aa1039059a41" providerId="AD" clId="Web-{9293B2E5-E6E8-9545-4492-5362D34C25F2}" dt="2023-12-27T14:35:14.231" v="239" actId="1076"/>
          <ac:spMkLst>
            <pc:docMk/>
            <pc:sldMk cId="0" sldId="275"/>
            <ac:spMk id="142" creationId="{00000000-0000-0000-0000-000000000000}"/>
          </ac:spMkLst>
        </pc:spChg>
      </pc:sldChg>
      <pc:sldChg chg="modSp">
        <pc:chgData name="Charlene Naidoo" userId="S::charlene.naidoo@faculty.gbsb.global::be3a4d7b-217a-4d6d-8d19-aa1039059a41" providerId="AD" clId="Web-{9293B2E5-E6E8-9545-4492-5362D34C25F2}" dt="2023-12-27T14:37:33.753" v="248" actId="1076"/>
        <pc:sldMkLst>
          <pc:docMk/>
          <pc:sldMk cId="0" sldId="276"/>
        </pc:sldMkLst>
        <pc:spChg chg="mod">
          <ac:chgData name="Charlene Naidoo" userId="S::charlene.naidoo@faculty.gbsb.global::be3a4d7b-217a-4d6d-8d19-aa1039059a41" providerId="AD" clId="Web-{9293B2E5-E6E8-9545-4492-5362D34C25F2}" dt="2023-12-27T14:35:18.263" v="240" actId="1076"/>
          <ac:spMkLst>
            <pc:docMk/>
            <pc:sldMk cId="0" sldId="276"/>
            <ac:spMk id="145" creationId="{00000000-0000-0000-0000-000000000000}"/>
          </ac:spMkLst>
        </pc:spChg>
        <pc:spChg chg="mod">
          <ac:chgData name="Charlene Naidoo" userId="S::charlene.naidoo@faculty.gbsb.global::be3a4d7b-217a-4d6d-8d19-aa1039059a41" providerId="AD" clId="Web-{9293B2E5-E6E8-9545-4492-5362D34C25F2}" dt="2023-12-27T14:35:22.341" v="241" actId="1076"/>
          <ac:spMkLst>
            <pc:docMk/>
            <pc:sldMk cId="0" sldId="276"/>
            <ac:spMk id="146" creationId="{00000000-0000-0000-0000-000000000000}"/>
          </ac:spMkLst>
        </pc:spChg>
        <pc:picChg chg="mod">
          <ac:chgData name="Charlene Naidoo" userId="S::charlene.naidoo@faculty.gbsb.global::be3a4d7b-217a-4d6d-8d19-aa1039059a41" providerId="AD" clId="Web-{9293B2E5-E6E8-9545-4492-5362D34C25F2}" dt="2023-12-27T14:37:33.753" v="248" actId="1076"/>
          <ac:picMkLst>
            <pc:docMk/>
            <pc:sldMk cId="0" sldId="276"/>
            <ac:picMk id="147" creationId="{00000000-0000-0000-0000-000000000000}"/>
          </ac:picMkLst>
        </pc:picChg>
      </pc:sldChg>
      <pc:sldChg chg="modSp">
        <pc:chgData name="Charlene Naidoo" userId="S::charlene.naidoo@faculty.gbsb.global::be3a4d7b-217a-4d6d-8d19-aa1039059a41" providerId="AD" clId="Web-{9293B2E5-E6E8-9545-4492-5362D34C25F2}" dt="2023-12-27T14:37:48.066" v="252" actId="1076"/>
        <pc:sldMkLst>
          <pc:docMk/>
          <pc:sldMk cId="0" sldId="277"/>
        </pc:sldMkLst>
        <pc:spChg chg="mod">
          <ac:chgData name="Charlene Naidoo" userId="S::charlene.naidoo@faculty.gbsb.global::be3a4d7b-217a-4d6d-8d19-aa1039059a41" providerId="AD" clId="Web-{9293B2E5-E6E8-9545-4492-5362D34C25F2}" dt="2023-12-27T14:37:38.816" v="249" actId="1076"/>
          <ac:spMkLst>
            <pc:docMk/>
            <pc:sldMk cId="0" sldId="277"/>
            <ac:spMk id="149" creationId="{00000000-0000-0000-0000-000000000000}"/>
          </ac:spMkLst>
        </pc:spChg>
        <pc:spChg chg="mod">
          <ac:chgData name="Charlene Naidoo" userId="S::charlene.naidoo@faculty.gbsb.global::be3a4d7b-217a-4d6d-8d19-aa1039059a41" providerId="AD" clId="Web-{9293B2E5-E6E8-9545-4492-5362D34C25F2}" dt="2023-12-27T14:37:41.300" v="250" actId="1076"/>
          <ac:spMkLst>
            <pc:docMk/>
            <pc:sldMk cId="0" sldId="277"/>
            <ac:spMk id="150" creationId="{00000000-0000-0000-0000-000000000000}"/>
          </ac:spMkLst>
        </pc:spChg>
        <pc:picChg chg="mod">
          <ac:chgData name="Charlene Naidoo" userId="S::charlene.naidoo@faculty.gbsb.global::be3a4d7b-217a-4d6d-8d19-aa1039059a41" providerId="AD" clId="Web-{9293B2E5-E6E8-9545-4492-5362D34C25F2}" dt="2023-12-27T14:37:48.066" v="252" actId="1076"/>
          <ac:picMkLst>
            <pc:docMk/>
            <pc:sldMk cId="0" sldId="277"/>
            <ac:picMk id="151" creationId="{00000000-0000-0000-0000-000000000000}"/>
          </ac:picMkLst>
        </pc:picChg>
      </pc:sldChg>
      <pc:sldChg chg="modSp">
        <pc:chgData name="Charlene Naidoo" userId="S::charlene.naidoo@faculty.gbsb.global::be3a4d7b-217a-4d6d-8d19-aa1039059a41" providerId="AD" clId="Web-{9293B2E5-E6E8-9545-4492-5362D34C25F2}" dt="2023-12-27T14:38:05.301" v="256" actId="1076"/>
        <pc:sldMkLst>
          <pc:docMk/>
          <pc:sldMk cId="0" sldId="278"/>
        </pc:sldMkLst>
        <pc:spChg chg="mod">
          <ac:chgData name="Charlene Naidoo" userId="S::charlene.naidoo@faculty.gbsb.global::be3a4d7b-217a-4d6d-8d19-aa1039059a41" providerId="AD" clId="Web-{9293B2E5-E6E8-9545-4492-5362D34C25F2}" dt="2023-12-27T14:37:52.285" v="253" actId="1076"/>
          <ac:spMkLst>
            <pc:docMk/>
            <pc:sldMk cId="0" sldId="278"/>
            <ac:spMk id="153" creationId="{00000000-0000-0000-0000-000000000000}"/>
          </ac:spMkLst>
        </pc:spChg>
        <pc:spChg chg="mod">
          <ac:chgData name="Charlene Naidoo" userId="S::charlene.naidoo@faculty.gbsb.global::be3a4d7b-217a-4d6d-8d19-aa1039059a41" providerId="AD" clId="Web-{9293B2E5-E6E8-9545-4492-5362D34C25F2}" dt="2023-12-27T14:38:02.692" v="255" actId="1076"/>
          <ac:spMkLst>
            <pc:docMk/>
            <pc:sldMk cId="0" sldId="278"/>
            <ac:spMk id="154" creationId="{00000000-0000-0000-0000-000000000000}"/>
          </ac:spMkLst>
        </pc:spChg>
        <pc:picChg chg="mod">
          <ac:chgData name="Charlene Naidoo" userId="S::charlene.naidoo@faculty.gbsb.global::be3a4d7b-217a-4d6d-8d19-aa1039059a41" providerId="AD" clId="Web-{9293B2E5-E6E8-9545-4492-5362D34C25F2}" dt="2023-12-27T14:38:05.301" v="256" actId="1076"/>
          <ac:picMkLst>
            <pc:docMk/>
            <pc:sldMk cId="0" sldId="278"/>
            <ac:picMk id="155" creationId="{00000000-0000-0000-0000-000000000000}"/>
          </ac:picMkLst>
        </pc:picChg>
      </pc:sldChg>
      <pc:sldChg chg="addSp delSp modSp">
        <pc:chgData name="Charlene Naidoo" userId="S::charlene.naidoo@faculty.gbsb.global::be3a4d7b-217a-4d6d-8d19-aa1039059a41" providerId="AD" clId="Web-{9293B2E5-E6E8-9545-4492-5362D34C25F2}" dt="2023-12-27T14:39:03.351" v="283" actId="1076"/>
        <pc:sldMkLst>
          <pc:docMk/>
          <pc:sldMk cId="0" sldId="279"/>
        </pc:sldMkLst>
        <pc:spChg chg="add mod">
          <ac:chgData name="Charlene Naidoo" userId="S::charlene.naidoo@faculty.gbsb.global::be3a4d7b-217a-4d6d-8d19-aa1039059a41" providerId="AD" clId="Web-{9293B2E5-E6E8-9545-4492-5362D34C25F2}" dt="2023-12-27T14:38:59.960" v="282" actId="20577"/>
          <ac:spMkLst>
            <pc:docMk/>
            <pc:sldMk cId="0" sldId="279"/>
            <ac:spMk id="2" creationId="{B23C77F0-5C86-1243-6B48-BFFE5D2A1968}"/>
          </ac:spMkLst>
        </pc:spChg>
        <pc:spChg chg="mod">
          <ac:chgData name="Charlene Naidoo" userId="S::charlene.naidoo@faculty.gbsb.global::be3a4d7b-217a-4d6d-8d19-aa1039059a41" providerId="AD" clId="Web-{9293B2E5-E6E8-9545-4492-5362D34C25F2}" dt="2023-12-27T14:39:03.351" v="283" actId="1076"/>
          <ac:spMkLst>
            <pc:docMk/>
            <pc:sldMk cId="0" sldId="279"/>
            <ac:spMk id="157" creationId="{00000000-0000-0000-0000-000000000000}"/>
          </ac:spMkLst>
        </pc:spChg>
        <pc:spChg chg="del mod">
          <ac:chgData name="Charlene Naidoo" userId="S::charlene.naidoo@faculty.gbsb.global::be3a4d7b-217a-4d6d-8d19-aa1039059a41" providerId="AD" clId="Web-{9293B2E5-E6E8-9545-4492-5362D34C25F2}" dt="2023-12-27T14:38:17.099" v="259"/>
          <ac:spMkLst>
            <pc:docMk/>
            <pc:sldMk cId="0" sldId="279"/>
            <ac:spMk id="158" creationId="{00000000-0000-0000-0000-000000000000}"/>
          </ac:spMkLst>
        </pc:spChg>
      </pc:sldChg>
      <pc:sldChg chg="modSp">
        <pc:chgData name="Charlene Naidoo" userId="S::charlene.naidoo@faculty.gbsb.global::be3a4d7b-217a-4d6d-8d19-aa1039059a41" providerId="AD" clId="Web-{9293B2E5-E6E8-9545-4492-5362D34C25F2}" dt="2023-12-27T14:39:14.976" v="287" actId="1076"/>
        <pc:sldMkLst>
          <pc:docMk/>
          <pc:sldMk cId="0" sldId="280"/>
        </pc:sldMkLst>
        <pc:spChg chg="mod">
          <ac:chgData name="Charlene Naidoo" userId="S::charlene.naidoo@faculty.gbsb.global::be3a4d7b-217a-4d6d-8d19-aa1039059a41" providerId="AD" clId="Web-{9293B2E5-E6E8-9545-4492-5362D34C25F2}" dt="2023-12-27T14:39:14.976" v="287" actId="1076"/>
          <ac:spMkLst>
            <pc:docMk/>
            <pc:sldMk cId="0" sldId="280"/>
            <ac:spMk id="160" creationId="{00000000-0000-0000-0000-000000000000}"/>
          </ac:spMkLst>
        </pc:spChg>
        <pc:spChg chg="mod">
          <ac:chgData name="Charlene Naidoo" userId="S::charlene.naidoo@faculty.gbsb.global::be3a4d7b-217a-4d6d-8d19-aa1039059a41" providerId="AD" clId="Web-{9293B2E5-E6E8-9545-4492-5362D34C25F2}" dt="2023-12-27T14:39:09.663" v="286" actId="20577"/>
          <ac:spMkLst>
            <pc:docMk/>
            <pc:sldMk cId="0" sldId="280"/>
            <ac:spMk id="161" creationId="{00000000-0000-0000-0000-000000000000}"/>
          </ac:spMkLst>
        </pc:spChg>
      </pc:sldChg>
      <pc:sldChg chg="addSp delSp modSp">
        <pc:chgData name="Charlene Naidoo" userId="S::charlene.naidoo@faculty.gbsb.global::be3a4d7b-217a-4d6d-8d19-aa1039059a41" providerId="AD" clId="Web-{9293B2E5-E6E8-9545-4492-5362D34C25F2}" dt="2023-12-27T14:39:42.009" v="299" actId="20577"/>
        <pc:sldMkLst>
          <pc:docMk/>
          <pc:sldMk cId="0" sldId="281"/>
        </pc:sldMkLst>
        <pc:spChg chg="add mod">
          <ac:chgData name="Charlene Naidoo" userId="S::charlene.naidoo@faculty.gbsb.global::be3a4d7b-217a-4d6d-8d19-aa1039059a41" providerId="AD" clId="Web-{9293B2E5-E6E8-9545-4492-5362D34C25F2}" dt="2023-12-27T14:39:42.009" v="299" actId="20577"/>
          <ac:spMkLst>
            <pc:docMk/>
            <pc:sldMk cId="0" sldId="281"/>
            <ac:spMk id="2" creationId="{F4A25CF6-FCC3-6AB4-5485-01D0191BBE69}"/>
          </ac:spMkLst>
        </pc:spChg>
        <pc:spChg chg="del mod">
          <ac:chgData name="Charlene Naidoo" userId="S::charlene.naidoo@faculty.gbsb.global::be3a4d7b-217a-4d6d-8d19-aa1039059a41" providerId="AD" clId="Web-{9293B2E5-E6E8-9545-4492-5362D34C25F2}" dt="2023-12-27T14:39:29.133" v="292"/>
          <ac:spMkLst>
            <pc:docMk/>
            <pc:sldMk cId="0" sldId="281"/>
            <ac:spMk id="166" creationId="{00000000-0000-0000-0000-000000000000}"/>
          </ac:spMkLst>
        </pc:spChg>
        <pc:spChg chg="mod">
          <ac:chgData name="Charlene Naidoo" userId="S::charlene.naidoo@faculty.gbsb.global::be3a4d7b-217a-4d6d-8d19-aa1039059a41" providerId="AD" clId="Web-{9293B2E5-E6E8-9545-4492-5362D34C25F2}" dt="2023-12-27T14:39:20.320" v="288" actId="1076"/>
          <ac:spMkLst>
            <pc:docMk/>
            <pc:sldMk cId="0" sldId="281"/>
            <ac:spMk id="167" creationId="{00000000-0000-0000-0000-000000000000}"/>
          </ac:spMkLst>
        </pc:spChg>
        <pc:picChg chg="del">
          <ac:chgData name="Charlene Naidoo" userId="S::charlene.naidoo@faculty.gbsb.global::be3a4d7b-217a-4d6d-8d19-aa1039059a41" providerId="AD" clId="Web-{9293B2E5-E6E8-9545-4492-5362D34C25F2}" dt="2023-12-27T14:39:21.633" v="289"/>
          <ac:picMkLst>
            <pc:docMk/>
            <pc:sldMk cId="0" sldId="281"/>
            <ac:picMk id="168" creationId="{00000000-0000-0000-0000-000000000000}"/>
          </ac:picMkLst>
        </pc:picChg>
      </pc:sldChg>
      <pc:sldChg chg="delSp modSp">
        <pc:chgData name="Charlene Naidoo" userId="S::charlene.naidoo@faculty.gbsb.global::be3a4d7b-217a-4d6d-8d19-aa1039059a41" providerId="AD" clId="Web-{9293B2E5-E6E8-9545-4492-5362D34C25F2}" dt="2023-12-27T14:40:17.807" v="316" actId="20577"/>
        <pc:sldMkLst>
          <pc:docMk/>
          <pc:sldMk cId="0" sldId="282"/>
        </pc:sldMkLst>
        <pc:spChg chg="mod">
          <ac:chgData name="Charlene Naidoo" userId="S::charlene.naidoo@faculty.gbsb.global::be3a4d7b-217a-4d6d-8d19-aa1039059a41" providerId="AD" clId="Web-{9293B2E5-E6E8-9545-4492-5362D34C25F2}" dt="2023-12-27T14:40:13.479" v="313" actId="14100"/>
          <ac:spMkLst>
            <pc:docMk/>
            <pc:sldMk cId="0" sldId="282"/>
            <ac:spMk id="170" creationId="{00000000-0000-0000-0000-000000000000}"/>
          </ac:spMkLst>
        </pc:spChg>
        <pc:spChg chg="mod">
          <ac:chgData name="Charlene Naidoo" userId="S::charlene.naidoo@faculty.gbsb.global::be3a4d7b-217a-4d6d-8d19-aa1039059a41" providerId="AD" clId="Web-{9293B2E5-E6E8-9545-4492-5362D34C25F2}" dt="2023-12-27T14:40:17.807" v="316" actId="20577"/>
          <ac:spMkLst>
            <pc:docMk/>
            <pc:sldMk cId="0" sldId="282"/>
            <ac:spMk id="171" creationId="{00000000-0000-0000-0000-000000000000}"/>
          </ac:spMkLst>
        </pc:spChg>
        <pc:picChg chg="del">
          <ac:chgData name="Charlene Naidoo" userId="S::charlene.naidoo@faculty.gbsb.global::be3a4d7b-217a-4d6d-8d19-aa1039059a41" providerId="AD" clId="Web-{9293B2E5-E6E8-9545-4492-5362D34C25F2}" dt="2023-12-27T14:39:57.447" v="302"/>
          <ac:picMkLst>
            <pc:docMk/>
            <pc:sldMk cId="0" sldId="282"/>
            <ac:picMk id="172" creationId="{00000000-0000-0000-0000-000000000000}"/>
          </ac:picMkLst>
        </pc:picChg>
      </pc:sldChg>
      <pc:sldChg chg="modSp">
        <pc:chgData name="Charlene Naidoo" userId="S::charlene.naidoo@faculty.gbsb.global::be3a4d7b-217a-4d6d-8d19-aa1039059a41" providerId="AD" clId="Web-{9293B2E5-E6E8-9545-4492-5362D34C25F2}" dt="2023-12-27T14:40:54.387" v="325" actId="1076"/>
        <pc:sldMkLst>
          <pc:docMk/>
          <pc:sldMk cId="0" sldId="283"/>
        </pc:sldMkLst>
        <pc:spChg chg="mod">
          <ac:chgData name="Charlene Naidoo" userId="S::charlene.naidoo@faculty.gbsb.global::be3a4d7b-217a-4d6d-8d19-aa1039059a41" providerId="AD" clId="Web-{9293B2E5-E6E8-9545-4492-5362D34C25F2}" dt="2023-12-27T14:40:47.543" v="323" actId="20577"/>
          <ac:spMkLst>
            <pc:docMk/>
            <pc:sldMk cId="0" sldId="283"/>
            <ac:spMk id="174" creationId="{00000000-0000-0000-0000-000000000000}"/>
          </ac:spMkLst>
        </pc:spChg>
        <pc:spChg chg="mod">
          <ac:chgData name="Charlene Naidoo" userId="S::charlene.naidoo@faculty.gbsb.global::be3a4d7b-217a-4d6d-8d19-aa1039059a41" providerId="AD" clId="Web-{9293B2E5-E6E8-9545-4492-5362D34C25F2}" dt="2023-12-27T14:40:26.401" v="319" actId="20577"/>
          <ac:spMkLst>
            <pc:docMk/>
            <pc:sldMk cId="0" sldId="283"/>
            <ac:spMk id="175" creationId="{00000000-0000-0000-0000-000000000000}"/>
          </ac:spMkLst>
        </pc:spChg>
        <pc:picChg chg="mod">
          <ac:chgData name="Charlene Naidoo" userId="S::charlene.naidoo@faculty.gbsb.global::be3a4d7b-217a-4d6d-8d19-aa1039059a41" providerId="AD" clId="Web-{9293B2E5-E6E8-9545-4492-5362D34C25F2}" dt="2023-12-27T14:40:50.355" v="324" actId="1076"/>
          <ac:picMkLst>
            <pc:docMk/>
            <pc:sldMk cId="0" sldId="283"/>
            <ac:picMk id="176" creationId="{00000000-0000-0000-0000-000000000000}"/>
          </ac:picMkLst>
        </pc:picChg>
        <pc:picChg chg="mod">
          <ac:chgData name="Charlene Naidoo" userId="S::charlene.naidoo@faculty.gbsb.global::be3a4d7b-217a-4d6d-8d19-aa1039059a41" providerId="AD" clId="Web-{9293B2E5-E6E8-9545-4492-5362D34C25F2}" dt="2023-12-27T14:40:54.387" v="325" actId="1076"/>
          <ac:picMkLst>
            <pc:docMk/>
            <pc:sldMk cId="0" sldId="283"/>
            <ac:picMk id="177" creationId="{00000000-0000-0000-0000-000000000000}"/>
          </ac:picMkLst>
        </pc:picChg>
      </pc:sldChg>
      <pc:sldChg chg="modSp">
        <pc:chgData name="Charlene Naidoo" userId="S::charlene.naidoo@faculty.gbsb.global::be3a4d7b-217a-4d6d-8d19-aa1039059a41" providerId="AD" clId="Web-{9293B2E5-E6E8-9545-4492-5362D34C25F2}" dt="2023-12-27T14:41:14.341" v="332" actId="20577"/>
        <pc:sldMkLst>
          <pc:docMk/>
          <pc:sldMk cId="0" sldId="284"/>
        </pc:sldMkLst>
        <pc:spChg chg="mod">
          <ac:chgData name="Charlene Naidoo" userId="S::charlene.naidoo@faculty.gbsb.global::be3a4d7b-217a-4d6d-8d19-aa1039059a41" providerId="AD" clId="Web-{9293B2E5-E6E8-9545-4492-5362D34C25F2}" dt="2023-12-27T14:41:14.341" v="332" actId="20577"/>
          <ac:spMkLst>
            <pc:docMk/>
            <pc:sldMk cId="0" sldId="284"/>
            <ac:spMk id="179" creationId="{00000000-0000-0000-0000-000000000000}"/>
          </ac:spMkLst>
        </pc:spChg>
        <pc:spChg chg="mod">
          <ac:chgData name="Charlene Naidoo" userId="S::charlene.naidoo@faculty.gbsb.global::be3a4d7b-217a-4d6d-8d19-aa1039059a41" providerId="AD" clId="Web-{9293B2E5-E6E8-9545-4492-5362D34C25F2}" dt="2023-12-27T14:41:10.325" v="330" actId="20577"/>
          <ac:spMkLst>
            <pc:docMk/>
            <pc:sldMk cId="0" sldId="284"/>
            <ac:spMk id="180" creationId="{00000000-0000-0000-0000-000000000000}"/>
          </ac:spMkLst>
        </pc:spChg>
      </pc:sldChg>
      <pc:sldChg chg="add">
        <pc:chgData name="Charlene Naidoo" userId="S::charlene.naidoo@faculty.gbsb.global::be3a4d7b-217a-4d6d-8d19-aa1039059a41" providerId="AD" clId="Web-{9293B2E5-E6E8-9545-4492-5362D34C25F2}" dt="2023-12-27T14:41:36.654" v="333"/>
        <pc:sldMkLst>
          <pc:docMk/>
          <pc:sldMk cId="1060360473" sldId="785"/>
        </pc:sldMkLst>
      </pc:sldChg>
      <pc:sldMasterChg chg="addSldLayout">
        <pc:chgData name="Charlene Naidoo" userId="S::charlene.naidoo@faculty.gbsb.global::be3a4d7b-217a-4d6d-8d19-aa1039059a41" providerId="AD" clId="Web-{9293B2E5-E6E8-9545-4492-5362D34C25F2}" dt="2023-12-27T14:41:36.654" v="333"/>
        <pc:sldMasterMkLst>
          <pc:docMk/>
          <pc:sldMasterMk cId="0" sldId="2147483648"/>
        </pc:sldMasterMkLst>
        <pc:sldLayoutChg chg="add">
          <pc:chgData name="Charlene Naidoo" userId="S::charlene.naidoo@faculty.gbsb.global::be3a4d7b-217a-4d6d-8d19-aa1039059a41" providerId="AD" clId="Web-{9293B2E5-E6E8-9545-4492-5362D34C25F2}" dt="2023-12-27T14:41:36.654" v="333"/>
          <pc:sldLayoutMkLst>
            <pc:docMk/>
            <pc:sldMasterMk cId="0" sldId="2147483648"/>
            <pc:sldLayoutMk cId="4190992730" sldId="214748365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Shape 50"/>
          <p:cNvSpPr>
            <a:spLocks noGrp="1" noRot="1" noChangeAspect="1"/>
          </p:cNvSpPr>
          <p:nvPr>
            <p:ph type="sldImg"/>
          </p:nvPr>
        </p:nvSpPr>
        <p:spPr>
          <a:xfrm>
            <a:off x="1143000" y="685800"/>
            <a:ext cx="4572000" cy="3429000"/>
          </a:xfrm>
          <a:prstGeom prst="rect">
            <a:avLst/>
          </a:prstGeom>
        </p:spPr>
        <p:txBody>
          <a:bodyPr/>
          <a:lstStyle/>
          <a:p>
            <a:endParaRPr/>
          </a:p>
        </p:txBody>
      </p:sp>
      <p:sp>
        <p:nvSpPr>
          <p:cNvPr id="51" name="Shape 5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072866" latinLnBrk="0">
      <a:defRPr sz="1400">
        <a:latin typeface="+mj-lt"/>
        <a:ea typeface="+mj-ea"/>
        <a:cs typeface="+mj-cs"/>
        <a:sym typeface="Calibri"/>
      </a:defRPr>
    </a:lvl1pPr>
    <a:lvl2pPr indent="228600" defTabSz="1072866" latinLnBrk="0">
      <a:defRPr sz="1400">
        <a:latin typeface="+mj-lt"/>
        <a:ea typeface="+mj-ea"/>
        <a:cs typeface="+mj-cs"/>
        <a:sym typeface="Calibri"/>
      </a:defRPr>
    </a:lvl2pPr>
    <a:lvl3pPr indent="457200" defTabSz="1072866" latinLnBrk="0">
      <a:defRPr sz="1400">
        <a:latin typeface="+mj-lt"/>
        <a:ea typeface="+mj-ea"/>
        <a:cs typeface="+mj-cs"/>
        <a:sym typeface="Calibri"/>
      </a:defRPr>
    </a:lvl3pPr>
    <a:lvl4pPr indent="685800" defTabSz="1072866" latinLnBrk="0">
      <a:defRPr sz="1400">
        <a:latin typeface="+mj-lt"/>
        <a:ea typeface="+mj-ea"/>
        <a:cs typeface="+mj-cs"/>
        <a:sym typeface="Calibri"/>
      </a:defRPr>
    </a:lvl4pPr>
    <a:lvl5pPr indent="914400" defTabSz="1072866" latinLnBrk="0">
      <a:defRPr sz="1400">
        <a:latin typeface="+mj-lt"/>
        <a:ea typeface="+mj-ea"/>
        <a:cs typeface="+mj-cs"/>
        <a:sym typeface="Calibri"/>
      </a:defRPr>
    </a:lvl5pPr>
    <a:lvl6pPr indent="1143000" defTabSz="1072866" latinLnBrk="0">
      <a:defRPr sz="1400">
        <a:latin typeface="+mj-lt"/>
        <a:ea typeface="+mj-ea"/>
        <a:cs typeface="+mj-cs"/>
        <a:sym typeface="Calibri"/>
      </a:defRPr>
    </a:lvl6pPr>
    <a:lvl7pPr indent="1371600" defTabSz="1072866" latinLnBrk="0">
      <a:defRPr sz="1400">
        <a:latin typeface="+mj-lt"/>
        <a:ea typeface="+mj-ea"/>
        <a:cs typeface="+mj-cs"/>
        <a:sym typeface="Calibri"/>
      </a:defRPr>
    </a:lvl7pPr>
    <a:lvl8pPr indent="1600200" defTabSz="1072866" latinLnBrk="0">
      <a:defRPr sz="1400">
        <a:latin typeface="+mj-lt"/>
        <a:ea typeface="+mj-ea"/>
        <a:cs typeface="+mj-cs"/>
        <a:sym typeface="Calibri"/>
      </a:defRPr>
    </a:lvl8pPr>
    <a:lvl9pPr indent="1828800" defTabSz="1072866" latinLnBrk="0">
      <a:defRPr sz="14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iapositiva de título">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Diapositiva de títul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 name="Прямоугольник 9"/>
          <p:cNvSpPr txBox="1"/>
          <p:nvPr/>
        </p:nvSpPr>
        <p:spPr>
          <a:xfrm>
            <a:off x="4373150" y="6307681"/>
            <a:ext cx="5229531" cy="2269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000" spc="600">
                <a:solidFill>
                  <a:srgbClr val="921824"/>
                </a:solidFill>
                <a:latin typeface="Arial"/>
                <a:ea typeface="Arial"/>
                <a:cs typeface="Arial"/>
                <a:sym typeface="Arial"/>
              </a:defRPr>
            </a:lvl1pPr>
          </a:lstStyle>
          <a:p>
            <a:r>
              <a:t>BARCELONA | MADRID | MALTA | ONLINE</a:t>
            </a: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y objetos">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6" name="Imagen 6" descr="Imagen 6"/>
          <p:cNvPicPr>
            <a:picLocks noChangeAspect="1"/>
          </p:cNvPicPr>
          <p:nvPr/>
        </p:nvPicPr>
        <p:blipFill>
          <a:blip r:embed="rId3"/>
          <a:stretch>
            <a:fillRect/>
          </a:stretch>
        </p:blipFill>
        <p:spPr>
          <a:xfrm>
            <a:off x="8261991" y="242422"/>
            <a:ext cx="1644009" cy="1121402"/>
          </a:xfrm>
          <a:prstGeom prst="rect">
            <a:avLst/>
          </a:prstGeom>
          <a:ln w="12700">
            <a:miter lim="400000"/>
          </a:ln>
        </p:spPr>
      </p:pic>
      <p:sp>
        <p:nvSpPr>
          <p:cNvPr id="27" name="Прямоугольник 9"/>
          <p:cNvSpPr txBox="1"/>
          <p:nvPr/>
        </p:nvSpPr>
        <p:spPr>
          <a:xfrm>
            <a:off x="4373150" y="6307681"/>
            <a:ext cx="5229531" cy="2269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000" spc="600">
                <a:solidFill>
                  <a:srgbClr val="921824"/>
                </a:solidFill>
                <a:latin typeface="Arial"/>
                <a:ea typeface="Arial"/>
                <a:cs typeface="Arial"/>
                <a:sym typeface="Arial"/>
              </a:defRPr>
            </a:lvl1pPr>
          </a:lstStyle>
          <a:p>
            <a:r>
              <a:t>BARCELONA | MADRID | MALTA | ONLINE</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Encabezado de secció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 name="Прямоугольник 9"/>
          <p:cNvSpPr txBox="1"/>
          <p:nvPr/>
        </p:nvSpPr>
        <p:spPr>
          <a:xfrm>
            <a:off x="4373150" y="6307681"/>
            <a:ext cx="5229531" cy="2269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000" spc="600">
                <a:solidFill>
                  <a:srgbClr val="FFFFFF"/>
                </a:solidFill>
                <a:latin typeface="Arial"/>
                <a:ea typeface="Arial"/>
                <a:cs typeface="Arial"/>
                <a:sym typeface="Arial"/>
              </a:defRPr>
            </a:lvl1pPr>
          </a:lstStyle>
          <a:p>
            <a:r>
              <a:t>BARCELONA | MADRID | MALTA | ONLINE</a:t>
            </a:r>
          </a:p>
        </p:txBody>
      </p:sp>
      <p:sp>
        <p:nvSpPr>
          <p:cNvPr id="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os objeto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 name="Прямоугольник 8"/>
          <p:cNvSpPr txBox="1"/>
          <p:nvPr/>
        </p:nvSpPr>
        <p:spPr>
          <a:xfrm>
            <a:off x="4373150" y="6307681"/>
            <a:ext cx="5229531" cy="2269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000" spc="600">
                <a:solidFill>
                  <a:srgbClr val="921824"/>
                </a:solidFill>
                <a:latin typeface="Arial"/>
                <a:ea typeface="Arial"/>
                <a:cs typeface="Arial"/>
                <a:sym typeface="Arial"/>
              </a:defRPr>
            </a:lvl1pPr>
          </a:lstStyle>
          <a:p>
            <a:r>
              <a:t>BARCELONA | MADRID | MALTA | ONLINE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11C55E7E-687B-4A45-94DE-BA5E190DA591}"/>
              </a:ext>
            </a:extLst>
          </p:cNvPr>
          <p:cNvSpPr/>
          <p:nvPr userDrawn="1"/>
        </p:nvSpPr>
        <p:spPr>
          <a:xfrm>
            <a:off x="3795692" y="6173361"/>
            <a:ext cx="5837014" cy="258982"/>
          </a:xfrm>
          <a:prstGeom prst="rect">
            <a:avLst/>
          </a:prstGeom>
        </p:spPr>
        <p:txBody>
          <a:bodyPr wrap="square">
            <a:spAutoFit/>
          </a:bodyPr>
          <a:lstStyle/>
          <a:p>
            <a:r>
              <a:rPr lang="en-US" sz="1083" spc="650" dirty="0">
                <a:solidFill>
                  <a:schemeClr val="bg1"/>
                </a:solidFill>
                <a:latin typeface="Arial" panose="020B0604020202020204" pitchFamily="34" charset="0"/>
                <a:cs typeface="Arial" panose="020B0604020202020204" pitchFamily="34" charset="0"/>
              </a:rPr>
              <a:t>BARCELONA | MADRID | MALTA | ONLINE</a:t>
            </a:r>
            <a:endParaRPr lang="ru-RU" sz="1083" spc="650" dirty="0">
              <a:solidFill>
                <a:schemeClr val="bg1"/>
              </a:solidFill>
              <a:latin typeface="Arial" panose="020B0604020202020204" pitchFamily="34" charset="0"/>
              <a:cs typeface="Arial" panose="020B0604020202020204" pitchFamily="34" charset="0"/>
            </a:endParaRPr>
          </a:p>
        </p:txBody>
      </p:sp>
      <p:pic>
        <p:nvPicPr>
          <p:cNvPr id="13" name="Рисунок 12">
            <a:extLst>
              <a:ext uri="{FF2B5EF4-FFF2-40B4-BE49-F238E27FC236}">
                <a16:creationId xmlns:a16="http://schemas.microsoft.com/office/drawing/2014/main" id="{2739462F-C2B3-614B-B845-31A3F2DB39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2998" y="5847830"/>
            <a:ext cx="1205167" cy="651060"/>
          </a:xfrm>
          <a:prstGeom prst="rect">
            <a:avLst/>
          </a:prstGeom>
        </p:spPr>
      </p:pic>
    </p:spTree>
    <p:extLst>
      <p:ext uri="{BB962C8B-B14F-4D97-AF65-F5344CB8AC3E}">
        <p14:creationId xmlns:p14="http://schemas.microsoft.com/office/powerpoint/2010/main" val="4190992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484180" y="769937"/>
            <a:ext cx="7924801" cy="1668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lstStyle/>
          <a:p>
            <a:r>
              <a:t>Title Text</a:t>
            </a:r>
          </a:p>
        </p:txBody>
      </p:sp>
      <p:sp>
        <p:nvSpPr>
          <p:cNvPr id="3" name="Body Level One…"/>
          <p:cNvSpPr txBox="1">
            <a:spLocks noGrp="1"/>
          </p:cNvSpPr>
          <p:nvPr>
            <p:ph type="body" idx="1"/>
          </p:nvPr>
        </p:nvSpPr>
        <p:spPr>
          <a:xfrm>
            <a:off x="5529130" y="2438400"/>
            <a:ext cx="3879851" cy="441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840678" y="6232199"/>
            <a:ext cx="258623" cy="248303"/>
          </a:xfrm>
          <a:prstGeom prst="rect">
            <a:avLst/>
          </a:prstGeom>
          <a:ln w="12700">
            <a:miter lim="400000"/>
          </a:ln>
        </p:spPr>
        <p:txBody>
          <a:bodyPr wrap="none" lIns="45718" tIns="45718" rIns="45718" bIns="45718"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9pPr>
    </p:bodyStyle>
    <p:otherStyle>
      <a:lvl1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bWUALmRI5_w" TargetMode="External"/><Relationship Id="rId2" Type="http://schemas.openxmlformats.org/officeDocument/2006/relationships/hyperlink" Target="https://www.youtube.com/watch?v=W9p_uKJJYAs"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es/imgres?hl=es&amp;sa=X&amp;tbo=d&amp;qscrl=1&amp;rlz=1T4ADRA_esES381ES381&amp;biw=1600&amp;bih=606&amp;tbm=isch&amp;tbnid=RdiwFet8tHmryM:&amp;imgrefurl=http://www.usef.org/_IFrames/sponsors/default.aspx&amp;docid=a9PhplKZ0CYJyM&amp;imgurl=http://www.usef.org/images/contentimages/main/mainSponsorship.gif&amp;w=279&amp;h=324&amp;ei=ONHOUP3ZD8-QhQeQo4GwDQ&amp;zoom=1&amp;iact=rc&amp;dur=540&amp;sig=102388916153984493543&amp;page=4&amp;tbnh=132&amp;tbnw=130&amp;start=79&amp;ndsp=30&amp;ved=1t:429,r:91,s:0,i:366&amp;tx=65&amp;ty=45"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www.youtube.com/watch?v=DOW8m7uH0rg" TargetMode="External"/><Relationship Id="rId1" Type="http://schemas.openxmlformats.org/officeDocument/2006/relationships/slideLayout" Target="../slideLayouts/slideLayout5.xml"/><Relationship Id="rId5" Type="http://schemas.openxmlformats.org/officeDocument/2006/relationships/image" Target="../media/image44.jpe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3"/>
          <p:cNvSpPr txBox="1"/>
          <p:nvPr/>
        </p:nvSpPr>
        <p:spPr>
          <a:xfrm>
            <a:off x="582710" y="1716938"/>
            <a:ext cx="3440667" cy="10156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spAutoFit/>
          </a:bodyPr>
          <a:lstStyle>
            <a:lvl1pPr>
              <a:defRPr spc="300">
                <a:latin typeface="Arial"/>
                <a:ea typeface="Arial"/>
                <a:cs typeface="Arial"/>
                <a:sym typeface="Arial"/>
              </a:defRPr>
            </a:lvl1pPr>
          </a:lstStyle>
          <a:p>
            <a:r>
              <a:rPr sz="2000" dirty="0"/>
              <a:t>Sports Business Management and Strategy</a:t>
            </a:r>
            <a:endParaRPr lang="en-US" sz="2000" dirty="0"/>
          </a:p>
        </p:txBody>
      </p:sp>
      <p:sp>
        <p:nvSpPr>
          <p:cNvPr id="54" name="TextBox 4"/>
          <p:cNvSpPr txBox="1"/>
          <p:nvPr/>
        </p:nvSpPr>
        <p:spPr>
          <a:xfrm>
            <a:off x="582727" y="3423507"/>
            <a:ext cx="3802786" cy="10772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spAutoFit/>
          </a:bodyPr>
          <a:lstStyle>
            <a:lvl1pPr>
              <a:defRPr sz="4200" b="1">
                <a:solidFill>
                  <a:srgbClr val="921824"/>
                </a:solidFill>
                <a:latin typeface="Georgia"/>
                <a:ea typeface="Georgia"/>
                <a:cs typeface="Georgia"/>
                <a:sym typeface="Georgia"/>
              </a:defRPr>
            </a:lvl1pPr>
          </a:lstStyle>
          <a:p>
            <a:r>
              <a:rPr sz="3200" dirty="0"/>
              <a:t>Sponsorship in Sports</a:t>
            </a:r>
            <a:endParaRPr lang="en-US" sz="32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ítulo 1"/>
          <p:cNvSpPr txBox="1"/>
          <p:nvPr/>
        </p:nvSpPr>
        <p:spPr>
          <a:xfrm>
            <a:off x="630302" y="748370"/>
            <a:ext cx="6855250" cy="370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defRPr sz="2000" b="1">
                <a:solidFill>
                  <a:srgbClr val="921824"/>
                </a:solidFill>
                <a:latin typeface="Georgia"/>
                <a:ea typeface="Georgia"/>
                <a:cs typeface="Georgia"/>
                <a:sym typeface="Georgia"/>
              </a:defRPr>
            </a:lvl1pPr>
          </a:lstStyle>
          <a:p>
            <a:r>
              <a:t>What is Sponsorship Activation?</a:t>
            </a:r>
          </a:p>
        </p:txBody>
      </p:sp>
      <p:sp>
        <p:nvSpPr>
          <p:cNvPr id="2" name="TextBox 1">
            <a:extLst>
              <a:ext uri="{FF2B5EF4-FFF2-40B4-BE49-F238E27FC236}">
                <a16:creationId xmlns:a16="http://schemas.microsoft.com/office/drawing/2014/main" id="{7999A17A-DA74-D93D-E46A-6FFFAD45AD9D}"/>
              </a:ext>
            </a:extLst>
          </p:cNvPr>
          <p:cNvSpPr txBox="1"/>
          <p:nvPr/>
        </p:nvSpPr>
        <p:spPr>
          <a:xfrm>
            <a:off x="629709" y="1441579"/>
            <a:ext cx="7361853" cy="30008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a:spcBef>
                <a:spcPts val="700"/>
              </a:spcBef>
            </a:pPr>
            <a:r>
              <a:rPr lang="en-US" sz="1400" dirty="0">
                <a:latin typeface="Arial"/>
                <a:cs typeface="Arial"/>
              </a:rPr>
              <a:t>The Snickers Street Olympics in China that was “activated” in the lead-up to the Beijing Olympics 2008.</a:t>
            </a:r>
          </a:p>
          <a:p>
            <a:pPr>
              <a:spcBef>
                <a:spcPts val="700"/>
              </a:spcBef>
            </a:pPr>
            <a:r>
              <a:rPr lang="en-US" sz="1400" dirty="0">
                <a:latin typeface="Arial"/>
                <a:cs typeface="Arial"/>
              </a:rPr>
              <a:t>Snickers ran a series of street events in conjunction with an integrated marketing campaign.</a:t>
            </a:r>
            <a:endParaRPr lang="en-US" sz="1400">
              <a:latin typeface="Arial"/>
              <a:cs typeface="Arial"/>
            </a:endParaRPr>
          </a:p>
          <a:p>
            <a:pPr>
              <a:spcBef>
                <a:spcPts val="700"/>
              </a:spcBef>
            </a:pPr>
            <a:r>
              <a:rPr lang="en-US" sz="1400" dirty="0">
                <a:latin typeface="Arial"/>
                <a:cs typeface="Arial"/>
              </a:rPr>
              <a:t>The results were extremely successful - Snickers is now the number 2 chocolate brand in China and sales rose 75% from the first sales quarter of 2007 to the end of the first quarter in 2008.</a:t>
            </a:r>
          </a:p>
          <a:p>
            <a:pPr>
              <a:spcBef>
                <a:spcPts val="700"/>
              </a:spcBef>
            </a:pPr>
            <a:r>
              <a:rPr lang="en-US" sz="1400" b="1" u="sng" dirty="0">
                <a:solidFill>
                  <a:srgbClr val="0433FF"/>
                </a:solidFill>
                <a:latin typeface="Arial"/>
                <a:cs typeface="Arial"/>
                <a:hlinkClick r:id="rId2"/>
              </a:rPr>
              <a:t>https://www.youtube.com/watch?v=W9p_uKJJYAs</a:t>
            </a:r>
            <a:endParaRPr lang="en-US" sz="1400">
              <a:solidFill>
                <a:srgbClr val="0433FF"/>
              </a:solidFill>
              <a:latin typeface="Arial"/>
              <a:cs typeface="Arial"/>
            </a:endParaRPr>
          </a:p>
          <a:p>
            <a:pPr>
              <a:spcBef>
                <a:spcPts val="700"/>
              </a:spcBef>
            </a:pPr>
            <a:r>
              <a:rPr lang="en-US" sz="1400" dirty="0">
                <a:latin typeface="Arial"/>
                <a:cs typeface="Arial"/>
              </a:rPr>
              <a:t>Other successful sponsorship activation examples: Sony Ericsson  Night Tennis campaign (launched in Madrid 2006), Red Bull Air Race Competition.</a:t>
            </a:r>
          </a:p>
          <a:p>
            <a:pPr>
              <a:spcBef>
                <a:spcPts val="700"/>
              </a:spcBef>
            </a:pPr>
            <a:r>
              <a:rPr lang="en-US" sz="1400" b="1" u="sng" dirty="0">
                <a:solidFill>
                  <a:srgbClr val="0433FF"/>
                </a:solidFill>
                <a:latin typeface="Arial"/>
                <a:cs typeface="Arial"/>
                <a:hlinkClick r:id="rId3"/>
              </a:rPr>
              <a:t>https://www.youtube.com/watch?v=bWUALmRI5_w</a:t>
            </a:r>
            <a:endParaRPr lang="en-US" sz="1400">
              <a:solidFill>
                <a:srgbClr val="0433FF"/>
              </a:solidFill>
              <a:latin typeface="Arial"/>
              <a:cs typeface="Arial"/>
            </a:endParaRPr>
          </a:p>
          <a:p>
            <a:pPr marL="0" marR="0" indent="0" algn="l" defTabSz="536433">
              <a:lnSpc>
                <a:spcPct val="100000"/>
              </a:lnSpc>
              <a:spcBef>
                <a:spcPts val="0"/>
              </a:spcBef>
              <a:spcAft>
                <a:spcPts val="0"/>
              </a:spcAft>
              <a:buClrTx/>
              <a:buSzTx/>
              <a:buFontTx/>
              <a:buNone/>
              <a:tabLst/>
            </a:pPr>
            <a:endParaRPr lang="en-US" sz="1400" b="0" i="0" u="none" strike="noStrike" cap="none" spc="0" normalizeH="0" baseline="0" dirty="0">
              <a:ln>
                <a:noFill/>
              </a:ln>
              <a:solidFill>
                <a:srgbClr val="000000"/>
              </a:solidFill>
              <a:effectLst/>
              <a:uFillTx/>
              <a:latin typeface="Arial"/>
              <a:ea typeface="+mj-ea"/>
              <a:cs typeface="+mj-cs"/>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ítulo 1"/>
          <p:cNvSpPr txBox="1"/>
          <p:nvPr/>
        </p:nvSpPr>
        <p:spPr>
          <a:xfrm>
            <a:off x="798359" y="421799"/>
            <a:ext cx="6855250"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spAutoFit/>
          </a:bodyPr>
          <a:lstStyle>
            <a:lvl1pPr defTabSz="457200">
              <a:defRPr sz="2000" b="1">
                <a:solidFill>
                  <a:srgbClr val="921824"/>
                </a:solidFill>
                <a:latin typeface="Georgia"/>
                <a:ea typeface="Georgia"/>
                <a:cs typeface="Georgia"/>
                <a:sym typeface="Georgia"/>
              </a:defRPr>
            </a:lvl1pPr>
          </a:lstStyle>
          <a:p>
            <a:r>
              <a:rPr dirty="0"/>
              <a:t>Measuring Objectives and Evaluation in </a:t>
            </a:r>
            <a:r>
              <a:rPr lang="en-US" dirty="0"/>
              <a:t>Sponsorship</a:t>
            </a:r>
          </a:p>
        </p:txBody>
      </p:sp>
      <p:sp>
        <p:nvSpPr>
          <p:cNvPr id="2" name="TextBox 1">
            <a:extLst>
              <a:ext uri="{FF2B5EF4-FFF2-40B4-BE49-F238E27FC236}">
                <a16:creationId xmlns:a16="http://schemas.microsoft.com/office/drawing/2014/main" id="{108DDB4D-3B9D-CA4E-8304-7F6D745678F4}"/>
              </a:ext>
            </a:extLst>
          </p:cNvPr>
          <p:cNvSpPr txBox="1"/>
          <p:nvPr/>
        </p:nvSpPr>
        <p:spPr>
          <a:xfrm>
            <a:off x="797767" y="1408922"/>
            <a:ext cx="7151914" cy="40421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a:spcBef>
                <a:spcPts val="700"/>
              </a:spcBef>
            </a:pPr>
            <a:r>
              <a:rPr lang="en-US" sz="1400" b="1">
                <a:latin typeface="Arial"/>
                <a:cs typeface="Arial"/>
              </a:rPr>
              <a:t>There are multiple objectives for companies investing in sponsorship relationships. These </a:t>
            </a:r>
            <a:r>
              <a:rPr lang="en-US" sz="1400" b="1" dirty="0">
                <a:latin typeface="Arial"/>
                <a:cs typeface="Arial"/>
              </a:rPr>
              <a:t>include:</a:t>
            </a:r>
          </a:p>
          <a:p>
            <a:pPr marL="228600" indent="-228600">
              <a:spcBef>
                <a:spcPts val="700"/>
              </a:spcBef>
              <a:buAutoNum type="arabicPeriod"/>
            </a:pPr>
            <a:r>
              <a:rPr lang="en-US" sz="1400">
                <a:latin typeface="Arial"/>
                <a:cs typeface="Arial"/>
              </a:rPr>
              <a:t>Stimulate Sales – Generate increased purchases from existing customers or attract new customers.</a:t>
            </a:r>
          </a:p>
          <a:p>
            <a:pPr marL="228600" indent="-228600">
              <a:spcBef>
                <a:spcPts val="700"/>
              </a:spcBef>
              <a:buAutoNum type="arabicPeriod"/>
            </a:pPr>
            <a:r>
              <a:rPr lang="en-US" sz="1400" dirty="0">
                <a:latin typeface="Arial"/>
                <a:cs typeface="Arial"/>
              </a:rPr>
              <a:t>Brand Awareness – Increase a consumer’s favorable recognition of a product by exposure to the name.</a:t>
            </a:r>
          </a:p>
          <a:p>
            <a:pPr marL="228600" indent="-228600">
              <a:spcBef>
                <a:spcPts val="700"/>
              </a:spcBef>
              <a:buAutoNum type="arabicPeriod"/>
            </a:pPr>
            <a:r>
              <a:rPr lang="en-US" sz="1400" dirty="0">
                <a:latin typeface="Arial"/>
                <a:cs typeface="Arial"/>
              </a:rPr>
              <a:t>Brand Personality/Image – Promote a product having distinctive and memorable attributes by association with a sporting league, event, club or player.</a:t>
            </a:r>
          </a:p>
          <a:p>
            <a:pPr marL="228600" indent="-228600">
              <a:spcBef>
                <a:spcPts val="700"/>
              </a:spcBef>
              <a:buAutoNum type="arabicPeriod"/>
            </a:pPr>
            <a:r>
              <a:rPr lang="en-US" sz="1400">
                <a:latin typeface="Arial"/>
                <a:cs typeface="Arial"/>
              </a:rPr>
              <a:t>Customer Reach – Access a desired customer base in a targeted way. </a:t>
            </a:r>
          </a:p>
          <a:p>
            <a:pPr marL="228600" indent="-228600">
              <a:spcBef>
                <a:spcPts val="700"/>
              </a:spcBef>
              <a:buAutoNum type="arabicPeriod"/>
            </a:pPr>
            <a:r>
              <a:rPr lang="en-US" sz="1400" dirty="0">
                <a:latin typeface="Arial"/>
                <a:cs typeface="Arial"/>
              </a:rPr>
              <a:t>Exclusivity – Provide a platform where the products of potential competitors are precluded from obtaining customer mind share.</a:t>
            </a:r>
            <a:endParaRPr lang="en-US" dirty="0"/>
          </a:p>
          <a:p>
            <a:pPr marL="228600" indent="-228600">
              <a:spcBef>
                <a:spcPts val="700"/>
              </a:spcBef>
              <a:buAutoNum type="arabicPeriod"/>
            </a:pPr>
            <a:r>
              <a:rPr lang="en-US" sz="1400" dirty="0">
                <a:latin typeface="Arial"/>
                <a:cs typeface="Arial"/>
              </a:rPr>
              <a:t>Employee Motivation – Promote greater loyalty and commitment from employees.</a:t>
            </a:r>
          </a:p>
          <a:p>
            <a:pPr marL="228600" indent="-228600">
              <a:spcBef>
                <a:spcPts val="700"/>
              </a:spcBef>
              <a:buAutoNum type="arabicPeriod"/>
            </a:pPr>
            <a:r>
              <a:rPr lang="en-US" sz="1400" dirty="0">
                <a:latin typeface="Arial"/>
                <a:cs typeface="Arial"/>
              </a:rPr>
              <a:t>Community Citizenship – Promote company as supporting events and clubs to which many members of the community are emotionally attached.</a:t>
            </a:r>
          </a:p>
          <a:p>
            <a:endParaRPr lang="en-US" sz="1400" dirty="0">
              <a:latin typeface="Arial"/>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ítulo 1"/>
          <p:cNvSpPr txBox="1"/>
          <p:nvPr/>
        </p:nvSpPr>
        <p:spPr>
          <a:xfrm>
            <a:off x="1134472" y="785691"/>
            <a:ext cx="6855250" cy="929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defTabSz="457200">
              <a:defRPr sz="2000" b="1">
                <a:solidFill>
                  <a:srgbClr val="FFFFFF"/>
                </a:solidFill>
                <a:latin typeface="Georgia"/>
                <a:ea typeface="Georgia"/>
                <a:cs typeface="Georgia"/>
                <a:sym typeface="Georgia"/>
              </a:defRPr>
            </a:pPr>
            <a:r>
              <a:t>A Look at Some of the Most Lucrative Athlete Sponsor Deals in Sports</a:t>
            </a:r>
            <a:br/>
            <a:endParaRPr/>
          </a:p>
        </p:txBody>
      </p:sp>
      <p:pic>
        <p:nvPicPr>
          <p:cNvPr id="105" name="image3.jpeg" descr="image3.jpeg"/>
          <p:cNvPicPr>
            <a:picLocks noChangeAspect="1"/>
          </p:cNvPicPr>
          <p:nvPr/>
        </p:nvPicPr>
        <p:blipFill>
          <a:blip r:embed="rId2"/>
          <a:stretch>
            <a:fillRect/>
          </a:stretch>
        </p:blipFill>
        <p:spPr>
          <a:xfrm>
            <a:off x="1282546" y="2170001"/>
            <a:ext cx="6855250" cy="4066674"/>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ítulo 1"/>
          <p:cNvSpPr txBox="1"/>
          <p:nvPr/>
        </p:nvSpPr>
        <p:spPr>
          <a:xfrm>
            <a:off x="630302" y="636403"/>
            <a:ext cx="6855250" cy="370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defRPr sz="2000" b="1">
                <a:solidFill>
                  <a:srgbClr val="921824"/>
                </a:solidFill>
                <a:latin typeface="Georgia"/>
                <a:ea typeface="Georgia"/>
                <a:cs typeface="Georgia"/>
                <a:sym typeface="Georgia"/>
              </a:defRPr>
            </a:lvl1pPr>
          </a:lstStyle>
          <a:p>
            <a:r>
              <a:t>Sponsorship and Corporate Communication</a:t>
            </a:r>
          </a:p>
        </p:txBody>
      </p:sp>
      <p:sp>
        <p:nvSpPr>
          <p:cNvPr id="108" name="Marcador de texto 3"/>
          <p:cNvSpPr txBox="1"/>
          <p:nvPr/>
        </p:nvSpPr>
        <p:spPr>
          <a:xfrm>
            <a:off x="633512" y="1327401"/>
            <a:ext cx="8845620" cy="35944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2" spcCol="47860" anchor="t"/>
          <a:lstStyle/>
          <a:p>
            <a:pPr defTabSz="457200">
              <a:spcBef>
                <a:spcPts val="700"/>
              </a:spcBef>
              <a:defRPr sz="1400">
                <a:latin typeface="Arial"/>
                <a:ea typeface="Arial"/>
                <a:cs typeface="Arial"/>
                <a:sym typeface="Arial"/>
              </a:defRPr>
            </a:pPr>
            <a:r>
              <a:rPr dirty="0"/>
              <a:t>Sponsorship </a:t>
            </a:r>
            <a:r>
              <a:rPr i="1" dirty="0"/>
              <a:t>is not</a:t>
            </a:r>
            <a:r>
              <a:rPr dirty="0"/>
              <a:t> philanthropy</a:t>
            </a:r>
            <a:r>
              <a:rPr lang="en-US" dirty="0"/>
              <a:t>.</a:t>
            </a:r>
          </a:p>
          <a:p>
            <a:pPr defTabSz="457200">
              <a:spcBef>
                <a:spcPts val="700"/>
              </a:spcBef>
              <a:defRPr sz="1400">
                <a:latin typeface="Arial"/>
                <a:ea typeface="Arial"/>
                <a:cs typeface="Arial"/>
                <a:sym typeface="Arial"/>
              </a:defRPr>
            </a:pPr>
            <a:endParaRPr/>
          </a:p>
          <a:p>
            <a:pPr marL="228600" indent="-228600" defTabSz="457200">
              <a:spcBef>
                <a:spcPts val="700"/>
              </a:spcBef>
              <a:buSzPct val="100000"/>
              <a:buChar char="•"/>
              <a:defRPr sz="1400">
                <a:latin typeface="Arial"/>
                <a:ea typeface="Arial"/>
                <a:cs typeface="Arial"/>
                <a:sym typeface="Arial"/>
              </a:defRPr>
            </a:pPr>
            <a:r>
              <a:rPr dirty="0"/>
              <a:t>The sponsored is expected to play an active role in the sponsor’s communication strategy</a:t>
            </a:r>
            <a:r>
              <a:rPr lang="en-US" dirty="0"/>
              <a:t>.</a:t>
            </a:r>
            <a:endParaRPr dirty="0"/>
          </a:p>
          <a:p>
            <a:pPr marL="228600" indent="-228600" defTabSz="457200">
              <a:spcBef>
                <a:spcPts val="700"/>
              </a:spcBef>
              <a:buSzPct val="100000"/>
              <a:buChar char="•"/>
              <a:defRPr sz="1400">
                <a:latin typeface="Arial"/>
                <a:ea typeface="Arial"/>
                <a:cs typeface="Arial"/>
                <a:sym typeface="Arial"/>
              </a:defRPr>
            </a:pPr>
            <a:r>
              <a:rPr dirty="0"/>
              <a:t>Sponsors generally expect a return on their investment</a:t>
            </a:r>
            <a:r>
              <a:rPr lang="en-US" dirty="0"/>
              <a:t>.</a:t>
            </a:r>
            <a:endParaRPr dirty="0"/>
          </a:p>
          <a:p>
            <a:pPr marL="228600" indent="-228600" defTabSz="457200">
              <a:spcBef>
                <a:spcPts val="700"/>
              </a:spcBef>
              <a:buSzPct val="100000"/>
              <a:buChar char="•"/>
              <a:defRPr sz="1400">
                <a:latin typeface="Arial"/>
                <a:ea typeface="Arial"/>
                <a:cs typeface="Arial"/>
                <a:sym typeface="Arial"/>
              </a:defRPr>
            </a:pPr>
            <a:r>
              <a:rPr dirty="0"/>
              <a:t>It is also more than a marketing tool</a:t>
            </a:r>
            <a:r>
              <a:rPr lang="en-US" dirty="0"/>
              <a:t>.</a:t>
            </a:r>
            <a:endParaRPr dirty="0"/>
          </a:p>
          <a:p>
            <a:pPr marL="228600" indent="-228600" defTabSz="457200">
              <a:spcBef>
                <a:spcPts val="700"/>
              </a:spcBef>
              <a:buSzPct val="100000"/>
              <a:buChar char="•"/>
              <a:defRPr sz="1400">
                <a:latin typeface="Arial"/>
                <a:ea typeface="Arial"/>
                <a:cs typeface="Arial"/>
                <a:sym typeface="Arial"/>
              </a:defRPr>
            </a:pPr>
            <a:r>
              <a:rPr dirty="0"/>
              <a:t>Both entities are involved </a:t>
            </a:r>
            <a:r>
              <a:rPr lang="en-US" dirty="0"/>
              <a:t>in co-image</a:t>
            </a:r>
            <a:r>
              <a:rPr dirty="0"/>
              <a:t> protection and development</a:t>
            </a:r>
            <a:r>
              <a:rPr lang="en-US" dirty="0"/>
              <a:t>.</a:t>
            </a:r>
          </a:p>
          <a:p>
            <a:pPr defTabSz="457200">
              <a:spcBef>
                <a:spcPts val="700"/>
              </a:spcBef>
              <a:defRPr sz="1400">
                <a:latin typeface="Arial"/>
                <a:ea typeface="Arial"/>
                <a:cs typeface="Arial"/>
                <a:sym typeface="Arial"/>
              </a:defRPr>
            </a:pPr>
            <a:endParaRPr/>
          </a:p>
          <a:p>
            <a:pPr defTabSz="457200">
              <a:spcBef>
                <a:spcPts val="700"/>
              </a:spcBef>
              <a:defRPr sz="1400" b="1" u="sng">
                <a:solidFill>
                  <a:srgbClr val="0433FF"/>
                </a:solidFill>
                <a:latin typeface="Arial"/>
                <a:ea typeface="Arial"/>
                <a:cs typeface="Arial"/>
                <a:sym typeface="Arial"/>
              </a:defRPr>
            </a:pPr>
            <a:r>
              <a:rPr dirty="0"/>
              <a:t>https://www.youtube.com/watch?v=zJ_LXsPFens</a:t>
            </a:r>
          </a:p>
        </p:txBody>
      </p:sp>
      <p:pic>
        <p:nvPicPr>
          <p:cNvPr id="109" name="3 Imagen" descr="3 Imagen">
            <a:hlinkClick r:id="rId2"/>
          </p:cNvPr>
          <p:cNvPicPr>
            <a:picLocks noChangeAspect="1"/>
          </p:cNvPicPr>
          <p:nvPr/>
        </p:nvPicPr>
        <p:blipFill>
          <a:blip r:embed="rId3"/>
          <a:stretch>
            <a:fillRect/>
          </a:stretch>
        </p:blipFill>
        <p:spPr>
          <a:xfrm>
            <a:off x="6166636" y="1586529"/>
            <a:ext cx="2639297" cy="3072520"/>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ítulo 1"/>
          <p:cNvSpPr txBox="1"/>
          <p:nvPr/>
        </p:nvSpPr>
        <p:spPr>
          <a:xfrm>
            <a:off x="714330" y="925652"/>
            <a:ext cx="6855250" cy="370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defRPr sz="2000" b="1">
                <a:solidFill>
                  <a:srgbClr val="921824"/>
                </a:solidFill>
                <a:latin typeface="Georgia"/>
                <a:ea typeface="Georgia"/>
                <a:cs typeface="Georgia"/>
                <a:sym typeface="Georgia"/>
              </a:defRPr>
            </a:lvl1pPr>
          </a:lstStyle>
          <a:p>
            <a:r>
              <a:t>Sponsorship and Corporate Communication</a:t>
            </a:r>
          </a:p>
        </p:txBody>
      </p:sp>
      <p:sp>
        <p:nvSpPr>
          <p:cNvPr id="116" name="Marcador de texto 3"/>
          <p:cNvSpPr txBox="1"/>
          <p:nvPr/>
        </p:nvSpPr>
        <p:spPr>
          <a:xfrm>
            <a:off x="714583" y="1626959"/>
            <a:ext cx="8845620" cy="3594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2" spcCol="47860"/>
          <a:lstStyle/>
          <a:p>
            <a:pPr defTabSz="457200">
              <a:spcBef>
                <a:spcPts val="700"/>
              </a:spcBef>
              <a:defRPr sz="1400">
                <a:latin typeface="Arial"/>
                <a:ea typeface="Arial"/>
                <a:cs typeface="Arial"/>
                <a:sym typeface="Arial"/>
              </a:defRPr>
            </a:pPr>
            <a:endParaRPr/>
          </a:p>
          <a:p>
            <a:pPr marL="228600" indent="-228600" defTabSz="457200">
              <a:spcBef>
                <a:spcPts val="700"/>
              </a:spcBef>
              <a:buSzPct val="100000"/>
              <a:buChar char="•"/>
              <a:defRPr sz="1400">
                <a:latin typeface="Arial"/>
                <a:ea typeface="Arial"/>
                <a:cs typeface="Arial"/>
                <a:sym typeface="Arial"/>
              </a:defRPr>
            </a:pPr>
            <a:r>
              <a:t>What kind of product is Red Bull?</a:t>
            </a:r>
          </a:p>
          <a:p>
            <a:pPr marL="228600" indent="-228600" defTabSz="457200">
              <a:spcBef>
                <a:spcPts val="700"/>
              </a:spcBef>
              <a:buSzPct val="100000"/>
              <a:buChar char="•"/>
              <a:defRPr sz="1400">
                <a:latin typeface="Arial"/>
                <a:ea typeface="Arial"/>
                <a:cs typeface="Arial"/>
                <a:sym typeface="Arial"/>
              </a:defRPr>
            </a:pPr>
            <a:r>
              <a:t>What customer segments consume Red Bull?</a:t>
            </a:r>
          </a:p>
          <a:p>
            <a:pPr marL="228600" indent="-228600" defTabSz="457200">
              <a:spcBef>
                <a:spcPts val="700"/>
              </a:spcBef>
              <a:buSzPct val="100000"/>
              <a:buChar char="•"/>
              <a:defRPr sz="1400">
                <a:latin typeface="Arial"/>
                <a:ea typeface="Arial"/>
                <a:cs typeface="Arial"/>
                <a:sym typeface="Arial"/>
              </a:defRPr>
            </a:pPr>
            <a:r>
              <a:t>What kind of sports do Red Bull sponsor?</a:t>
            </a:r>
          </a:p>
          <a:p>
            <a:pPr marL="228600" indent="-228600" defTabSz="457200">
              <a:spcBef>
                <a:spcPts val="700"/>
              </a:spcBef>
              <a:buSzPct val="100000"/>
              <a:buChar char="•"/>
              <a:defRPr sz="1400">
                <a:latin typeface="Arial"/>
                <a:ea typeface="Arial"/>
                <a:cs typeface="Arial"/>
                <a:sym typeface="Arial"/>
              </a:defRPr>
            </a:pPr>
            <a:r>
              <a:t>What is Red Bull trying to communicate?</a:t>
            </a:r>
          </a:p>
          <a:p>
            <a:pPr defTabSz="457200">
              <a:spcBef>
                <a:spcPts val="700"/>
              </a:spcBef>
              <a:defRPr sz="1400" b="1" u="sng">
                <a:solidFill>
                  <a:srgbClr val="0433FF"/>
                </a:solidFill>
                <a:latin typeface="Arial"/>
                <a:ea typeface="Arial"/>
                <a:cs typeface="Arial"/>
                <a:sym typeface="Arial"/>
              </a:defRPr>
            </a:pPr>
            <a:endParaRPr/>
          </a:p>
          <a:p>
            <a:pPr defTabSz="457200">
              <a:spcBef>
                <a:spcPts val="700"/>
              </a:spcBef>
              <a:defRPr sz="1400" b="1" u="sng">
                <a:solidFill>
                  <a:srgbClr val="0433FF"/>
                </a:solidFill>
                <a:latin typeface="Arial"/>
                <a:ea typeface="Arial"/>
                <a:cs typeface="Arial"/>
                <a:sym typeface="Arial"/>
              </a:defRPr>
            </a:pPr>
            <a:r>
              <a:t>http://energydrink-uk.redbull.com/</a:t>
            </a:r>
          </a:p>
        </p:txBody>
      </p:sp>
      <p:pic>
        <p:nvPicPr>
          <p:cNvPr id="117" name="download.jpg" descr="download.jpg"/>
          <p:cNvPicPr>
            <a:picLocks noChangeAspect="1"/>
          </p:cNvPicPr>
          <p:nvPr/>
        </p:nvPicPr>
        <p:blipFill>
          <a:blip r:embed="rId2"/>
          <a:stretch>
            <a:fillRect/>
          </a:stretch>
        </p:blipFill>
        <p:spPr>
          <a:xfrm>
            <a:off x="5767703" y="4214525"/>
            <a:ext cx="3627117" cy="1813558"/>
          </a:xfrm>
          <a:prstGeom prst="rect">
            <a:avLst/>
          </a:prstGeom>
          <a:ln w="12700">
            <a:miter lim="400000"/>
          </a:ln>
          <a:effectLst>
            <a:outerShdw blurRad="254000" dist="127000" dir="16200000" rotWithShape="0">
              <a:srgbClr val="000000">
                <a:alpha val="70000"/>
              </a:srgbClr>
            </a:outerShdw>
          </a:effectLst>
        </p:spPr>
      </p:pic>
      <p:grpSp>
        <p:nvGrpSpPr>
          <p:cNvPr id="120" name="images.jpg"/>
          <p:cNvGrpSpPr/>
          <p:nvPr/>
        </p:nvGrpSpPr>
        <p:grpSpPr>
          <a:xfrm>
            <a:off x="6782589" y="885052"/>
            <a:ext cx="2602409" cy="3186780"/>
            <a:chOff x="0" y="0"/>
            <a:chExt cx="2602407" cy="3186778"/>
          </a:xfrm>
        </p:grpSpPr>
        <p:pic>
          <p:nvPicPr>
            <p:cNvPr id="118" name="images.jpg" descr="images.jpg"/>
            <p:cNvPicPr>
              <a:picLocks noChangeAspect="1"/>
            </p:cNvPicPr>
            <p:nvPr/>
          </p:nvPicPr>
          <p:blipFill>
            <a:blip r:embed="rId3"/>
            <a:stretch>
              <a:fillRect/>
            </a:stretch>
          </p:blipFill>
          <p:spPr>
            <a:xfrm>
              <a:off x="203200" y="203200"/>
              <a:ext cx="2196007" cy="2742278"/>
            </a:xfrm>
            <a:prstGeom prst="rect">
              <a:avLst/>
            </a:prstGeom>
            <a:ln w="12700" cap="flat">
              <a:noFill/>
              <a:miter lim="400000"/>
            </a:ln>
            <a:effectLst/>
          </p:spPr>
        </p:pic>
        <p:pic>
          <p:nvPicPr>
            <p:cNvPr id="119" name="images.jpg" descr="images.jpg"/>
            <p:cNvPicPr>
              <a:picLocks noChangeAspect="1"/>
            </p:cNvPicPr>
            <p:nvPr/>
          </p:nvPicPr>
          <p:blipFill>
            <a:blip r:embed="rId4"/>
            <a:stretch>
              <a:fillRect/>
            </a:stretch>
          </p:blipFill>
          <p:spPr>
            <a:xfrm>
              <a:off x="0" y="-1"/>
              <a:ext cx="2602408" cy="3186780"/>
            </a:xfrm>
            <a:prstGeom prst="rect">
              <a:avLst/>
            </a:prstGeom>
            <a:ln w="12700" cap="flat">
              <a:noFill/>
              <a:miter lim="400000"/>
            </a:ln>
            <a:effectLst/>
          </p:spPr>
        </p:pic>
      </p:gr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ítulo 1"/>
          <p:cNvSpPr txBox="1"/>
          <p:nvPr/>
        </p:nvSpPr>
        <p:spPr>
          <a:xfrm>
            <a:off x="723667" y="785692"/>
            <a:ext cx="6855250" cy="370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defRPr sz="2000" b="1">
                <a:solidFill>
                  <a:srgbClr val="921824"/>
                </a:solidFill>
                <a:latin typeface="Georgia"/>
                <a:ea typeface="Georgia"/>
                <a:cs typeface="Georgia"/>
                <a:sym typeface="Georgia"/>
              </a:defRPr>
            </a:lvl1pPr>
          </a:lstStyle>
          <a:p>
            <a:r>
              <a:t>Sponsorship and Corporate Communication</a:t>
            </a:r>
          </a:p>
        </p:txBody>
      </p:sp>
      <p:sp>
        <p:nvSpPr>
          <p:cNvPr id="123" name="Marcador de texto 3"/>
          <p:cNvSpPr txBox="1"/>
          <p:nvPr/>
        </p:nvSpPr>
        <p:spPr>
          <a:xfrm>
            <a:off x="723919" y="1561645"/>
            <a:ext cx="8845620" cy="3594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2" spcCol="47860" anchor="t"/>
          <a:lstStyle/>
          <a:p>
            <a:pPr defTabSz="457200">
              <a:spcBef>
                <a:spcPts val="700"/>
              </a:spcBef>
              <a:defRPr sz="1400">
                <a:latin typeface="Arial"/>
                <a:ea typeface="Arial"/>
                <a:cs typeface="Arial"/>
                <a:sym typeface="Arial"/>
              </a:defRPr>
            </a:pPr>
            <a:r>
              <a:rPr dirty="0"/>
              <a:t>A widely used sponsorship model has emerged in Europe:</a:t>
            </a:r>
          </a:p>
          <a:p>
            <a:pPr marL="285750" indent="-285750" defTabSz="457200">
              <a:spcBef>
                <a:spcPts val="700"/>
              </a:spcBef>
              <a:buFont typeface="Arial"/>
              <a:buChar char="•"/>
              <a:defRPr sz="1400">
                <a:latin typeface="Arial"/>
                <a:ea typeface="Arial"/>
                <a:cs typeface="Arial"/>
                <a:sym typeface="Arial"/>
              </a:defRPr>
            </a:pPr>
            <a:r>
              <a:rPr dirty="0"/>
              <a:t>Increasing numbers of sponsors = decreasing value of sponsorship deals (dilution</a:t>
            </a:r>
            <a:r>
              <a:rPr lang="en-US" dirty="0"/>
              <a:t>).</a:t>
            </a:r>
            <a:endParaRPr dirty="0"/>
          </a:p>
          <a:p>
            <a:pPr marL="285750" indent="-285750" defTabSz="457200">
              <a:spcBef>
                <a:spcPts val="700"/>
              </a:spcBef>
              <a:buFont typeface="Arial"/>
              <a:buChar char="•"/>
              <a:defRPr sz="1400">
                <a:latin typeface="Arial"/>
                <a:ea typeface="Arial"/>
                <a:cs typeface="Arial"/>
                <a:sym typeface="Arial"/>
              </a:defRPr>
            </a:pPr>
            <a:r>
              <a:rPr dirty="0"/>
              <a:t>Small number of high value sponsorship deals</a:t>
            </a:r>
            <a:r>
              <a:rPr lang="en-US" dirty="0"/>
              <a:t>.</a:t>
            </a:r>
            <a:endParaRPr dirty="0"/>
          </a:p>
          <a:p>
            <a:pPr marL="285750" indent="-285750" defTabSz="457200">
              <a:spcBef>
                <a:spcPts val="700"/>
              </a:spcBef>
              <a:buFont typeface="Arial"/>
              <a:buChar char="•"/>
              <a:defRPr sz="1400">
                <a:latin typeface="Arial"/>
                <a:ea typeface="Arial"/>
                <a:cs typeface="Arial"/>
                <a:sym typeface="Arial"/>
              </a:defRPr>
            </a:pPr>
            <a:r>
              <a:rPr dirty="0"/>
              <a:t>Product category exclusivity</a:t>
            </a:r>
            <a:r>
              <a:rPr lang="en-US" dirty="0"/>
              <a:t>.</a:t>
            </a:r>
            <a:endParaRPr dirty="0"/>
          </a:p>
          <a:p>
            <a:pPr marL="285750" indent="-285750" defTabSz="457200">
              <a:spcBef>
                <a:spcPts val="700"/>
              </a:spcBef>
              <a:buFont typeface="Arial"/>
              <a:buChar char="•"/>
              <a:defRPr sz="1400">
                <a:latin typeface="Arial"/>
                <a:ea typeface="Arial"/>
                <a:cs typeface="Arial"/>
                <a:sym typeface="Arial"/>
              </a:defRPr>
            </a:pPr>
            <a:r>
              <a:rPr dirty="0"/>
              <a:t>Often tiered (from title sponsor to official supplier</a:t>
            </a:r>
            <a:r>
              <a:rPr lang="en-US" dirty="0"/>
              <a:t>).</a:t>
            </a:r>
            <a:endParaRPr dirty="0"/>
          </a:p>
          <a:p>
            <a:pPr marL="285750" indent="-285750" defTabSz="457200">
              <a:spcBef>
                <a:spcPts val="700"/>
              </a:spcBef>
              <a:buFont typeface="Arial"/>
              <a:buChar char="•"/>
              <a:defRPr sz="1400">
                <a:latin typeface="Arial"/>
                <a:ea typeface="Arial"/>
                <a:cs typeface="Arial"/>
                <a:sym typeface="Arial"/>
              </a:defRPr>
            </a:pPr>
            <a:r>
              <a:rPr dirty="0"/>
              <a:t>Medium-long term deals (relationship-based</a:t>
            </a:r>
            <a:r>
              <a:rPr lang="en-US" dirty="0"/>
              <a:t>).</a:t>
            </a:r>
            <a:endParaRPr dirty="0"/>
          </a:p>
          <a:p>
            <a:pPr marL="285750" indent="-285750" defTabSz="457200">
              <a:spcBef>
                <a:spcPts val="700"/>
              </a:spcBef>
              <a:buFont typeface="Arial"/>
              <a:buChar char="•"/>
              <a:defRPr sz="1400">
                <a:latin typeface="Arial"/>
                <a:ea typeface="Arial"/>
                <a:cs typeface="Arial"/>
                <a:sym typeface="Arial"/>
              </a:defRPr>
            </a:pPr>
            <a:r>
              <a:rPr dirty="0"/>
              <a:t>This model began in the mid-1980s in the Olympic Games</a:t>
            </a:r>
            <a:r>
              <a:rPr lang="en-US" dirty="0"/>
              <a:t>.</a:t>
            </a:r>
            <a:endParaRPr dirty="0"/>
          </a:p>
          <a:p>
            <a:pPr defTabSz="457200">
              <a:spcBef>
                <a:spcPts val="700"/>
              </a:spcBef>
              <a:defRPr sz="1400" b="1" u="sng">
                <a:solidFill>
                  <a:srgbClr val="0433FF"/>
                </a:solidFill>
                <a:latin typeface="Arial"/>
                <a:ea typeface="Arial"/>
                <a:cs typeface="Arial"/>
                <a:sym typeface="Arial"/>
              </a:defRPr>
            </a:pPr>
            <a:r>
              <a:rPr dirty="0"/>
              <a:t>www.olympic.org/sponsorship</a:t>
            </a:r>
            <a:r>
              <a:rPr lang="en-US" dirty="0"/>
              <a:t> </a:t>
            </a:r>
            <a:endParaRPr dirty="0"/>
          </a:p>
        </p:txBody>
      </p:sp>
      <p:pic>
        <p:nvPicPr>
          <p:cNvPr id="124" name="download.jpg" descr="download.jpg"/>
          <p:cNvPicPr>
            <a:picLocks noChangeAspect="1"/>
          </p:cNvPicPr>
          <p:nvPr/>
        </p:nvPicPr>
        <p:blipFill>
          <a:blip r:embed="rId2"/>
          <a:stretch>
            <a:fillRect/>
          </a:stretch>
        </p:blipFill>
        <p:spPr>
          <a:xfrm>
            <a:off x="5878479" y="1561645"/>
            <a:ext cx="2934516" cy="2202544"/>
          </a:xfrm>
          <a:prstGeom prst="rect">
            <a:avLst/>
          </a:prstGeom>
          <a:ln w="12700">
            <a:miter lim="400000"/>
          </a:ln>
          <a:effectLst>
            <a:reflection stA="50000" endPos="40000" dir="5400000" sy="-100000" algn="bl" rotWithShape="0"/>
          </a:effectLst>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ítulo 1"/>
          <p:cNvSpPr txBox="1"/>
          <p:nvPr/>
        </p:nvSpPr>
        <p:spPr>
          <a:xfrm>
            <a:off x="1134472" y="860337"/>
            <a:ext cx="6855250"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spAutoFit/>
          </a:bodyPr>
          <a:lstStyle/>
          <a:p>
            <a:pPr defTabSz="457200">
              <a:defRPr sz="2000" b="1">
                <a:solidFill>
                  <a:srgbClr val="FFFFFF"/>
                </a:solidFill>
                <a:latin typeface="Georgia"/>
                <a:ea typeface="Georgia"/>
                <a:cs typeface="Georgia"/>
                <a:sym typeface="Georgia"/>
              </a:defRPr>
            </a:pPr>
            <a:r>
              <a:rPr dirty="0"/>
              <a:t>Sponsorship and the Olympics</a:t>
            </a:r>
          </a:p>
          <a:p>
            <a:pPr defTabSz="457200">
              <a:defRPr sz="2000" b="1">
                <a:solidFill>
                  <a:srgbClr val="FFFFFF"/>
                </a:solidFill>
                <a:latin typeface="Georgia"/>
                <a:ea typeface="Georgia"/>
                <a:cs typeface="Georgia"/>
                <a:sym typeface="Georgia"/>
              </a:defRPr>
            </a:pPr>
            <a:r>
              <a:rPr dirty="0"/>
              <a:t>What</a:t>
            </a:r>
            <a:r>
              <a:rPr lang="en-US" dirty="0"/>
              <a:t> Makes</a:t>
            </a:r>
            <a:r>
              <a:rPr dirty="0"/>
              <a:t> the Olympic Brand?</a:t>
            </a:r>
          </a:p>
        </p:txBody>
      </p:sp>
      <p:grpSp>
        <p:nvGrpSpPr>
          <p:cNvPr id="129" name="image5.png"/>
          <p:cNvGrpSpPr/>
          <p:nvPr/>
        </p:nvGrpSpPr>
        <p:grpSpPr>
          <a:xfrm>
            <a:off x="1130501" y="2038604"/>
            <a:ext cx="7644999" cy="3711245"/>
            <a:chOff x="0" y="0"/>
            <a:chExt cx="7644998" cy="3711243"/>
          </a:xfrm>
        </p:grpSpPr>
        <p:pic>
          <p:nvPicPr>
            <p:cNvPr id="127" name="image5.png" descr="image5.png"/>
            <p:cNvPicPr>
              <a:picLocks noChangeAspect="1"/>
            </p:cNvPicPr>
            <p:nvPr/>
          </p:nvPicPr>
          <p:blipFill>
            <a:blip r:embed="rId2"/>
            <a:stretch>
              <a:fillRect/>
            </a:stretch>
          </p:blipFill>
          <p:spPr>
            <a:xfrm>
              <a:off x="203200" y="203200"/>
              <a:ext cx="7238599" cy="3266743"/>
            </a:xfrm>
            <a:prstGeom prst="rect">
              <a:avLst/>
            </a:prstGeom>
            <a:ln w="12700" cap="flat">
              <a:noFill/>
              <a:miter lim="400000"/>
            </a:ln>
            <a:effectLst/>
          </p:spPr>
        </p:pic>
        <p:pic>
          <p:nvPicPr>
            <p:cNvPr id="128" name="image5.png" descr="image5.png"/>
            <p:cNvPicPr>
              <a:picLocks noChangeAspect="1"/>
            </p:cNvPicPr>
            <p:nvPr/>
          </p:nvPicPr>
          <p:blipFill>
            <a:blip r:embed="rId3"/>
            <a:stretch>
              <a:fillRect/>
            </a:stretch>
          </p:blipFill>
          <p:spPr>
            <a:xfrm>
              <a:off x="0" y="-1"/>
              <a:ext cx="7644999" cy="3711245"/>
            </a:xfrm>
            <a:prstGeom prst="rect">
              <a:avLst/>
            </a:prstGeom>
            <a:ln w="12700" cap="flat">
              <a:noFill/>
              <a:miter lim="400000"/>
            </a:ln>
            <a:effectLst/>
          </p:spPr>
        </p:pic>
      </p:gr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ítulo 1"/>
          <p:cNvSpPr txBox="1"/>
          <p:nvPr/>
        </p:nvSpPr>
        <p:spPr>
          <a:xfrm>
            <a:off x="723667" y="953643"/>
            <a:ext cx="6855250" cy="370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defRPr sz="2000" b="1">
                <a:solidFill>
                  <a:srgbClr val="921824"/>
                </a:solidFill>
                <a:latin typeface="Georgia"/>
                <a:ea typeface="Georgia"/>
                <a:cs typeface="Georgia"/>
                <a:sym typeface="Georgia"/>
              </a:defRPr>
            </a:lvl1pPr>
          </a:lstStyle>
          <a:p>
            <a:r>
              <a:t>Sponsorship and Corporate Communication</a:t>
            </a:r>
          </a:p>
        </p:txBody>
      </p:sp>
      <p:sp>
        <p:nvSpPr>
          <p:cNvPr id="132" name="Marcador de texto 3"/>
          <p:cNvSpPr txBox="1"/>
          <p:nvPr/>
        </p:nvSpPr>
        <p:spPr>
          <a:xfrm>
            <a:off x="723919" y="1804241"/>
            <a:ext cx="8845620" cy="3594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2" spcCol="47860"/>
          <a:lstStyle/>
          <a:p>
            <a:pPr defTabSz="457200">
              <a:spcBef>
                <a:spcPts val="700"/>
              </a:spcBef>
              <a:defRPr sz="1400">
                <a:latin typeface="Arial"/>
                <a:ea typeface="Arial"/>
                <a:cs typeface="Arial"/>
                <a:sym typeface="Arial"/>
              </a:defRPr>
            </a:pPr>
            <a:r>
              <a:t>The Olympic Brand Elements consist of:</a:t>
            </a:r>
          </a:p>
          <a:p>
            <a:pPr defTabSz="457200">
              <a:spcBef>
                <a:spcPts val="700"/>
              </a:spcBef>
              <a:defRPr sz="1400">
                <a:latin typeface="Arial"/>
                <a:ea typeface="Arial"/>
                <a:cs typeface="Arial"/>
                <a:sym typeface="Arial"/>
              </a:defRPr>
            </a:pPr>
            <a:endParaRPr/>
          </a:p>
          <a:p>
            <a:pPr marL="228600" indent="-228600" defTabSz="457200">
              <a:spcBef>
                <a:spcPts val="700"/>
              </a:spcBef>
              <a:buSzPct val="100000"/>
              <a:buChar char="•"/>
              <a:defRPr sz="1400">
                <a:latin typeface="Arial"/>
                <a:ea typeface="Arial"/>
                <a:cs typeface="Arial"/>
                <a:sym typeface="Arial"/>
              </a:defRPr>
            </a:pPr>
            <a:r>
              <a:t>Mascots</a:t>
            </a:r>
          </a:p>
          <a:p>
            <a:pPr marL="228600" indent="-228600" defTabSz="457200">
              <a:spcBef>
                <a:spcPts val="700"/>
              </a:spcBef>
              <a:buSzPct val="100000"/>
              <a:buChar char="•"/>
              <a:defRPr sz="1400">
                <a:latin typeface="Arial"/>
                <a:ea typeface="Arial"/>
                <a:cs typeface="Arial"/>
                <a:sym typeface="Arial"/>
              </a:defRPr>
            </a:pPr>
            <a:r>
              <a:t>Pictograms</a:t>
            </a:r>
          </a:p>
          <a:p>
            <a:pPr marL="228600" indent="-228600" defTabSz="457200">
              <a:spcBef>
                <a:spcPts val="700"/>
              </a:spcBef>
              <a:buSzPct val="100000"/>
              <a:buChar char="•"/>
              <a:defRPr sz="1400">
                <a:latin typeface="Arial"/>
                <a:ea typeface="Arial"/>
                <a:cs typeface="Arial"/>
                <a:sym typeface="Arial"/>
              </a:defRPr>
            </a:pPr>
            <a:r>
              <a:t>Torch</a:t>
            </a:r>
          </a:p>
          <a:p>
            <a:pPr marL="228600" indent="-228600" defTabSz="457200">
              <a:spcBef>
                <a:spcPts val="700"/>
              </a:spcBef>
              <a:buSzPct val="100000"/>
              <a:buChar char="•"/>
              <a:defRPr sz="1400">
                <a:latin typeface="Arial"/>
                <a:ea typeface="Arial"/>
                <a:cs typeface="Arial"/>
                <a:sym typeface="Arial"/>
              </a:defRPr>
            </a:pPr>
            <a:r>
              <a:t>Medals</a:t>
            </a:r>
          </a:p>
        </p:txBody>
      </p:sp>
      <p:pic>
        <p:nvPicPr>
          <p:cNvPr id="133" name="download.jpg" descr="download.jpg"/>
          <p:cNvPicPr>
            <a:picLocks noChangeAspect="1"/>
          </p:cNvPicPr>
          <p:nvPr/>
        </p:nvPicPr>
        <p:blipFill>
          <a:blip r:embed="rId2"/>
          <a:stretch>
            <a:fillRect/>
          </a:stretch>
        </p:blipFill>
        <p:spPr>
          <a:xfrm>
            <a:off x="2572044" y="3386614"/>
            <a:ext cx="3289303" cy="2463801"/>
          </a:xfrm>
          <a:prstGeom prst="rect">
            <a:avLst/>
          </a:prstGeom>
          <a:ln w="12700">
            <a:miter lim="400000"/>
          </a:ln>
        </p:spPr>
      </p:pic>
      <p:pic>
        <p:nvPicPr>
          <p:cNvPr id="134" name="download-1.jpg" descr="download-1.jpg"/>
          <p:cNvPicPr>
            <a:picLocks noChangeAspect="1"/>
          </p:cNvPicPr>
          <p:nvPr/>
        </p:nvPicPr>
        <p:blipFill>
          <a:blip r:embed="rId3"/>
          <a:stretch>
            <a:fillRect/>
          </a:stretch>
        </p:blipFill>
        <p:spPr>
          <a:xfrm>
            <a:off x="6227403" y="4004574"/>
            <a:ext cx="3289303" cy="1842011"/>
          </a:xfrm>
          <a:prstGeom prst="rect">
            <a:avLst/>
          </a:prstGeom>
          <a:ln w="12700">
            <a:miter lim="400000"/>
          </a:ln>
        </p:spPr>
      </p:pic>
      <p:pic>
        <p:nvPicPr>
          <p:cNvPr id="135" name="download-2.jpg" descr="download-2.jpg"/>
          <p:cNvPicPr>
            <a:picLocks noChangeAspect="1"/>
          </p:cNvPicPr>
          <p:nvPr/>
        </p:nvPicPr>
        <p:blipFill>
          <a:blip r:embed="rId4"/>
          <a:stretch>
            <a:fillRect/>
          </a:stretch>
        </p:blipFill>
        <p:spPr>
          <a:xfrm>
            <a:off x="5814292" y="1983531"/>
            <a:ext cx="2898670" cy="1623255"/>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ítulo 1"/>
          <p:cNvSpPr txBox="1"/>
          <p:nvPr/>
        </p:nvSpPr>
        <p:spPr>
          <a:xfrm>
            <a:off x="1600369" y="308160"/>
            <a:ext cx="6855253"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spAutoFit/>
          </a:bodyPr>
          <a:lstStyle>
            <a:lvl1pPr defTabSz="457200">
              <a:defRPr sz="2000" b="1">
                <a:solidFill>
                  <a:srgbClr val="921824"/>
                </a:solidFill>
                <a:latin typeface="Georgia"/>
                <a:ea typeface="Georgia"/>
                <a:cs typeface="Georgia"/>
                <a:sym typeface="Georgia"/>
              </a:defRPr>
            </a:lvl1pPr>
          </a:lstStyle>
          <a:p>
            <a:pPr algn="ctr"/>
            <a:r>
              <a:rPr dirty="0"/>
              <a:t>Sponsorship and Corporate Communication</a:t>
            </a:r>
            <a:endParaRPr lang="en-US" dirty="0"/>
          </a:p>
        </p:txBody>
      </p:sp>
      <p:grpSp>
        <p:nvGrpSpPr>
          <p:cNvPr id="140" name="Picture 4"/>
          <p:cNvGrpSpPr/>
          <p:nvPr/>
        </p:nvGrpSpPr>
        <p:grpSpPr>
          <a:xfrm>
            <a:off x="1581294" y="663637"/>
            <a:ext cx="6892738" cy="5064827"/>
            <a:chOff x="0" y="0"/>
            <a:chExt cx="7695672" cy="5904580"/>
          </a:xfrm>
        </p:grpSpPr>
        <p:pic>
          <p:nvPicPr>
            <p:cNvPr id="138" name="Picture 4" descr="Picture 4"/>
            <p:cNvPicPr>
              <a:picLocks noChangeAspect="1"/>
            </p:cNvPicPr>
            <p:nvPr/>
          </p:nvPicPr>
          <p:blipFill>
            <a:blip r:embed="rId2"/>
            <a:stretch>
              <a:fillRect/>
            </a:stretch>
          </p:blipFill>
          <p:spPr>
            <a:xfrm>
              <a:off x="203200" y="203200"/>
              <a:ext cx="7289273" cy="5460081"/>
            </a:xfrm>
            <a:prstGeom prst="rect">
              <a:avLst/>
            </a:prstGeom>
            <a:ln w="12700" cap="flat">
              <a:noFill/>
              <a:miter lim="400000"/>
            </a:ln>
            <a:effectLst/>
          </p:spPr>
        </p:pic>
        <p:pic>
          <p:nvPicPr>
            <p:cNvPr id="139" name="Picture 4" descr="Picture 4"/>
            <p:cNvPicPr>
              <a:picLocks noChangeAspect="1"/>
            </p:cNvPicPr>
            <p:nvPr/>
          </p:nvPicPr>
          <p:blipFill>
            <a:blip r:embed="rId3"/>
            <a:stretch>
              <a:fillRect/>
            </a:stretch>
          </p:blipFill>
          <p:spPr>
            <a:xfrm>
              <a:off x="-1" y="0"/>
              <a:ext cx="7695674" cy="5904581"/>
            </a:xfrm>
            <a:prstGeom prst="rect">
              <a:avLst/>
            </a:prstGeom>
            <a:ln w="12700" cap="flat">
              <a:noFill/>
              <a:miter lim="400000"/>
            </a:ln>
            <a:effectLst/>
          </p:spPr>
        </p:pic>
      </p:gr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ítulo 1"/>
          <p:cNvSpPr txBox="1"/>
          <p:nvPr/>
        </p:nvSpPr>
        <p:spPr>
          <a:xfrm>
            <a:off x="1527078" y="476675"/>
            <a:ext cx="6855250"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spAutoFit/>
          </a:bodyPr>
          <a:lstStyle>
            <a:lvl1pPr defTabSz="457200">
              <a:defRPr sz="2000" b="1">
                <a:solidFill>
                  <a:srgbClr val="921824"/>
                </a:solidFill>
                <a:latin typeface="Georgia"/>
                <a:ea typeface="Georgia"/>
                <a:cs typeface="Georgia"/>
                <a:sym typeface="Georgia"/>
              </a:defRPr>
            </a:lvl1pPr>
          </a:lstStyle>
          <a:p>
            <a:pPr algn="ctr"/>
            <a:r>
              <a:rPr dirty="0"/>
              <a:t>Sponsorship and Premier League Football</a:t>
            </a:r>
            <a:endParaRPr lang="en-US" dirty="0"/>
          </a:p>
        </p:txBody>
      </p:sp>
      <p:pic>
        <p:nvPicPr>
          <p:cNvPr id="143" name="Picture 3" descr="Picture 3"/>
          <p:cNvPicPr>
            <a:picLocks noChangeAspect="1"/>
          </p:cNvPicPr>
          <p:nvPr/>
        </p:nvPicPr>
        <p:blipFill>
          <a:blip r:embed="rId2"/>
          <a:stretch>
            <a:fillRect/>
          </a:stretch>
        </p:blipFill>
        <p:spPr>
          <a:xfrm>
            <a:off x="2218202" y="1013864"/>
            <a:ext cx="5469596" cy="5469594"/>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ítulo 1"/>
          <p:cNvSpPr txBox="1"/>
          <p:nvPr/>
        </p:nvSpPr>
        <p:spPr>
          <a:xfrm>
            <a:off x="935327" y="658962"/>
            <a:ext cx="6855253"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spAutoFit/>
          </a:bodyPr>
          <a:lstStyle/>
          <a:p>
            <a:pPr defTabSz="457200">
              <a:defRPr sz="2000" b="1">
                <a:solidFill>
                  <a:srgbClr val="921824"/>
                </a:solidFill>
                <a:latin typeface="Georgia"/>
                <a:ea typeface="Georgia"/>
                <a:cs typeface="Georgia"/>
                <a:sym typeface="Georgia"/>
              </a:defRPr>
            </a:pPr>
            <a:r>
              <a:rPr dirty="0"/>
              <a:t>Sponsorship and Sport</a:t>
            </a:r>
            <a:br>
              <a:rPr dirty="0"/>
            </a:br>
            <a:r>
              <a:rPr dirty="0"/>
              <a:t>What is </a:t>
            </a:r>
            <a:r>
              <a:rPr lang="en-US" dirty="0"/>
              <a:t>Sponsorship</a:t>
            </a:r>
            <a:r>
              <a:rPr dirty="0"/>
              <a:t>? Its </a:t>
            </a:r>
            <a:r>
              <a:rPr lang="en-US" dirty="0"/>
              <a:t>Role</a:t>
            </a:r>
            <a:r>
              <a:rPr dirty="0"/>
              <a:t> in </a:t>
            </a:r>
            <a:r>
              <a:rPr lang="en-US" dirty="0"/>
              <a:t>Sport</a:t>
            </a:r>
            <a:r>
              <a:rPr dirty="0"/>
              <a:t>?</a:t>
            </a:r>
          </a:p>
        </p:txBody>
      </p:sp>
      <p:sp>
        <p:nvSpPr>
          <p:cNvPr id="57" name="Marcador de texto 3"/>
          <p:cNvSpPr txBox="1"/>
          <p:nvPr/>
        </p:nvSpPr>
        <p:spPr>
          <a:xfrm>
            <a:off x="935578" y="1715030"/>
            <a:ext cx="7531090" cy="36304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2" spcCol="40748" anchor="t"/>
          <a:lstStyle/>
          <a:p>
            <a:pPr defTabSz="457200">
              <a:spcBef>
                <a:spcPts val="300"/>
              </a:spcBef>
              <a:defRPr sz="1400">
                <a:latin typeface="Arial"/>
                <a:ea typeface="Arial"/>
                <a:cs typeface="Arial"/>
                <a:sym typeface="Arial"/>
              </a:defRPr>
            </a:pPr>
            <a:r>
              <a:rPr dirty="0"/>
              <a:t>According to IEG, Sponsorship can be defined “a cash and/or in-kind fee paid to a property in return for access to the exploitable commercial potential associated with that property.”</a:t>
            </a:r>
            <a:r>
              <a:rPr lang="en-US" dirty="0"/>
              <a:t> </a:t>
            </a: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r>
              <a:rPr b="1" dirty="0"/>
              <a:t>Sponsorship is an exchange:</a:t>
            </a:r>
          </a:p>
          <a:p>
            <a:pPr marL="285750" indent="-285750" defTabSz="457200">
              <a:spcBef>
                <a:spcPts val="300"/>
              </a:spcBef>
              <a:buFont typeface="Arial"/>
              <a:buChar char="•"/>
              <a:defRPr sz="1400">
                <a:latin typeface="Arial"/>
                <a:ea typeface="Arial"/>
                <a:cs typeface="Arial"/>
                <a:sym typeface="Arial"/>
              </a:defRPr>
            </a:pPr>
            <a:r>
              <a:rPr dirty="0"/>
              <a:t>Sponsor provides cash and/or </a:t>
            </a:r>
            <a:r>
              <a:rPr lang="en-US" dirty="0"/>
              <a:t>in-kind</a:t>
            </a:r>
            <a:r>
              <a:rPr dirty="0"/>
              <a:t> services</a:t>
            </a:r>
          </a:p>
          <a:p>
            <a:pPr marL="285750" indent="-285750" defTabSz="457200">
              <a:spcBef>
                <a:spcPts val="300"/>
              </a:spcBef>
              <a:buFont typeface="Arial"/>
              <a:buChar char="•"/>
              <a:defRPr sz="1400">
                <a:latin typeface="Arial"/>
                <a:ea typeface="Arial"/>
                <a:cs typeface="Arial"/>
                <a:sym typeface="Arial"/>
              </a:defRPr>
            </a:pPr>
            <a:r>
              <a:t>Sponsored cedes commercial rights and communication opportunities</a:t>
            </a:r>
          </a:p>
          <a:p>
            <a:pPr marL="285750" indent="-285750" defTabSz="457200">
              <a:spcBef>
                <a:spcPts val="300"/>
              </a:spcBef>
              <a:buFont typeface="Arial"/>
              <a:buChar char="•"/>
              <a:defRPr sz="1400">
                <a:latin typeface="Arial"/>
                <a:ea typeface="Arial"/>
                <a:cs typeface="Arial"/>
                <a:sym typeface="Arial"/>
              </a:defRPr>
            </a:pPr>
            <a:r>
              <a:t>This exchange can become a ‘relationship’ or ‘partnership’</a:t>
            </a:r>
          </a:p>
        </p:txBody>
      </p:sp>
      <p:pic>
        <p:nvPicPr>
          <p:cNvPr id="58" name="image6.png" descr="image6.png"/>
          <p:cNvPicPr>
            <a:picLocks noChangeAspect="1"/>
          </p:cNvPicPr>
          <p:nvPr/>
        </p:nvPicPr>
        <p:blipFill>
          <a:blip r:embed="rId2"/>
          <a:stretch>
            <a:fillRect/>
          </a:stretch>
        </p:blipFill>
        <p:spPr>
          <a:xfrm>
            <a:off x="7317017" y="816243"/>
            <a:ext cx="1120734" cy="707833"/>
          </a:xfrm>
          <a:prstGeom prst="rect">
            <a:avLst/>
          </a:prstGeom>
          <a:ln w="12700">
            <a:solidFill>
              <a:srgbClr val="DDDDDD"/>
            </a:solidFill>
            <a:miter lim="400000"/>
          </a:ln>
        </p:spPr>
      </p:pic>
      <p:pic>
        <p:nvPicPr>
          <p:cNvPr id="59" name="image5.png" descr="image5.png"/>
          <p:cNvPicPr>
            <a:picLocks noChangeAspect="1"/>
          </p:cNvPicPr>
          <p:nvPr/>
        </p:nvPicPr>
        <p:blipFill>
          <a:blip r:embed="rId3"/>
          <a:stretch>
            <a:fillRect/>
          </a:stretch>
        </p:blipFill>
        <p:spPr>
          <a:xfrm>
            <a:off x="5253423" y="5273114"/>
            <a:ext cx="941486" cy="707833"/>
          </a:xfrm>
          <a:prstGeom prst="rect">
            <a:avLst/>
          </a:prstGeom>
          <a:ln w="12700">
            <a:miter lim="400000"/>
          </a:ln>
        </p:spPr>
      </p:pic>
      <p:pic>
        <p:nvPicPr>
          <p:cNvPr id="60" name="download.png" descr="download.png"/>
          <p:cNvPicPr>
            <a:picLocks noChangeAspect="1"/>
          </p:cNvPicPr>
          <p:nvPr/>
        </p:nvPicPr>
        <p:blipFill>
          <a:blip r:embed="rId4"/>
          <a:stretch>
            <a:fillRect/>
          </a:stretch>
        </p:blipFill>
        <p:spPr>
          <a:xfrm>
            <a:off x="6966544" y="2978175"/>
            <a:ext cx="2745992" cy="1649965"/>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ítulo 1"/>
          <p:cNvSpPr txBox="1"/>
          <p:nvPr/>
        </p:nvSpPr>
        <p:spPr>
          <a:xfrm>
            <a:off x="723667" y="729709"/>
            <a:ext cx="6855250" cy="370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defRPr sz="2000" b="1">
                <a:solidFill>
                  <a:srgbClr val="921824"/>
                </a:solidFill>
                <a:latin typeface="Georgia"/>
                <a:ea typeface="Georgia"/>
                <a:cs typeface="Georgia"/>
                <a:sym typeface="Georgia"/>
              </a:defRPr>
            </a:lvl1pPr>
          </a:lstStyle>
          <a:p>
            <a:r>
              <a:t>Sponsorship and Premier League Football</a:t>
            </a:r>
          </a:p>
        </p:txBody>
      </p:sp>
      <p:sp>
        <p:nvSpPr>
          <p:cNvPr id="146" name="Marcador de texto 3"/>
          <p:cNvSpPr txBox="1"/>
          <p:nvPr/>
        </p:nvSpPr>
        <p:spPr>
          <a:xfrm>
            <a:off x="723919" y="1505661"/>
            <a:ext cx="8845620" cy="3594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2" spcCol="47860"/>
          <a:lstStyle/>
          <a:p>
            <a:pPr defTabSz="457200">
              <a:spcBef>
                <a:spcPts val="700"/>
              </a:spcBef>
              <a:defRPr sz="1400">
                <a:latin typeface="Arial"/>
                <a:ea typeface="Arial"/>
                <a:cs typeface="Arial"/>
                <a:sym typeface="Arial"/>
              </a:defRPr>
            </a:pPr>
            <a:r>
              <a:t>Gambling firms have become more prominent in the EPL than ever before. Only 3 teams – Chelsea, Liverpool, and Sheffield United – began the 2020/21 Premier League season without any betting brand partnership.</a:t>
            </a:r>
          </a:p>
          <a:p>
            <a:pPr defTabSz="457200">
              <a:spcBef>
                <a:spcPts val="700"/>
              </a:spcBef>
              <a:defRPr sz="1400">
                <a:latin typeface="Arial"/>
                <a:ea typeface="Arial"/>
                <a:cs typeface="Arial"/>
                <a:sym typeface="Arial"/>
              </a:defRPr>
            </a:pPr>
            <a:r>
              <a:t>Nine of those clubs – Brentford, Burnley, Crystal Palace, Leeds, Newcastle, Southampton, Watford, West Ham and Wolves – display a betting brand on the front of their shirts. A further two clubs – Aston Villa and West Bromwich Albion – also feature betting brands on their kits, but on their sleeves instead.</a:t>
            </a:r>
          </a:p>
        </p:txBody>
      </p:sp>
      <p:pic>
        <p:nvPicPr>
          <p:cNvPr id="147" name="Picture 2" descr="Picture 2"/>
          <p:cNvPicPr>
            <a:picLocks noChangeAspect="1"/>
          </p:cNvPicPr>
          <p:nvPr/>
        </p:nvPicPr>
        <p:blipFill>
          <a:blip r:embed="rId2"/>
          <a:stretch>
            <a:fillRect/>
          </a:stretch>
        </p:blipFill>
        <p:spPr>
          <a:xfrm>
            <a:off x="5142484" y="1892366"/>
            <a:ext cx="4353413" cy="2270839"/>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ítulo 1"/>
          <p:cNvSpPr txBox="1"/>
          <p:nvPr/>
        </p:nvSpPr>
        <p:spPr>
          <a:xfrm>
            <a:off x="723667" y="748370"/>
            <a:ext cx="6855250" cy="370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defRPr sz="2000" b="1">
                <a:solidFill>
                  <a:srgbClr val="921824"/>
                </a:solidFill>
                <a:latin typeface="Georgia"/>
                <a:ea typeface="Georgia"/>
                <a:cs typeface="Georgia"/>
                <a:sym typeface="Georgia"/>
              </a:defRPr>
            </a:lvl1pPr>
          </a:lstStyle>
          <a:p>
            <a:r>
              <a:t>Sponsorship and Premier League Football</a:t>
            </a:r>
          </a:p>
        </p:txBody>
      </p:sp>
      <p:sp>
        <p:nvSpPr>
          <p:cNvPr id="150" name="Marcador de texto 3"/>
          <p:cNvSpPr txBox="1"/>
          <p:nvPr/>
        </p:nvSpPr>
        <p:spPr>
          <a:xfrm>
            <a:off x="723919" y="1710934"/>
            <a:ext cx="8845620" cy="3594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2" spcCol="47860"/>
          <a:lstStyle/>
          <a:p>
            <a:pPr defTabSz="457200">
              <a:spcBef>
                <a:spcPts val="700"/>
              </a:spcBef>
              <a:defRPr sz="1400">
                <a:latin typeface="Arial"/>
                <a:ea typeface="Arial"/>
                <a:cs typeface="Arial"/>
                <a:sym typeface="Arial"/>
              </a:defRPr>
            </a:pPr>
            <a:r>
              <a:t>It’s notable to see that none of the traditional top six have a betting logo on their official kits, though Manchester United, Manchester City, Tottenham and Arsenal have all partnered up with gambling companies in one way or another. Leicester City have the highest number of betting partnerships with five, having ties to Yabo Sports, Parimatch, bet365, Betway and W88.</a:t>
            </a:r>
          </a:p>
          <a:p>
            <a:pPr defTabSz="457200">
              <a:spcBef>
                <a:spcPts val="700"/>
              </a:spcBef>
              <a:defRPr sz="1400">
                <a:latin typeface="Arial"/>
                <a:ea typeface="Arial"/>
                <a:cs typeface="Arial"/>
                <a:sym typeface="Arial"/>
              </a:defRPr>
            </a:pPr>
            <a:r>
              <a:t>A total of 17 different betting companies appear on the list, with the most heavily featured being bet365 (5), followed by Betway (3), Sportsbet.io (2) and Parimatch (2). West Ham are the highest earners, as a result of their £10m deal with Betway.</a:t>
            </a:r>
          </a:p>
        </p:txBody>
      </p:sp>
      <p:pic>
        <p:nvPicPr>
          <p:cNvPr id="151" name="Picture 2" descr="Picture 2"/>
          <p:cNvPicPr>
            <a:picLocks noChangeAspect="1"/>
          </p:cNvPicPr>
          <p:nvPr/>
        </p:nvPicPr>
        <p:blipFill>
          <a:blip r:embed="rId2"/>
          <a:stretch>
            <a:fillRect/>
          </a:stretch>
        </p:blipFill>
        <p:spPr>
          <a:xfrm>
            <a:off x="5722298" y="1876137"/>
            <a:ext cx="3372616" cy="2188030"/>
          </a:xfrm>
          <a:prstGeom prst="rect">
            <a:avLst/>
          </a:prstGeom>
          <a:ln w="12700">
            <a:miter lim="400000"/>
          </a:ln>
          <a:effectLst>
            <a:reflection stA="50000" endPos="40000" dir="5400000" sy="-100000" algn="bl" rotWithShape="0"/>
          </a:effectLst>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ítulo 1"/>
          <p:cNvSpPr txBox="1"/>
          <p:nvPr/>
        </p:nvSpPr>
        <p:spPr>
          <a:xfrm>
            <a:off x="723667" y="925652"/>
            <a:ext cx="6855250" cy="370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defRPr sz="2000" b="1">
                <a:solidFill>
                  <a:srgbClr val="921824"/>
                </a:solidFill>
                <a:latin typeface="Georgia"/>
                <a:ea typeface="Georgia"/>
                <a:cs typeface="Georgia"/>
                <a:sym typeface="Georgia"/>
              </a:defRPr>
            </a:lvl1pPr>
          </a:lstStyle>
          <a:p>
            <a:r>
              <a:t>Sponsorship and La Liga Futbol</a:t>
            </a:r>
          </a:p>
        </p:txBody>
      </p:sp>
      <p:sp>
        <p:nvSpPr>
          <p:cNvPr id="154" name="Marcador de texto 3"/>
          <p:cNvSpPr txBox="1"/>
          <p:nvPr/>
        </p:nvSpPr>
        <p:spPr>
          <a:xfrm>
            <a:off x="723919" y="1710934"/>
            <a:ext cx="8845620" cy="3594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2" spcCol="47860"/>
          <a:lstStyle/>
          <a:p>
            <a:pPr defTabSz="457200">
              <a:spcBef>
                <a:spcPts val="700"/>
              </a:spcBef>
              <a:defRPr sz="1400">
                <a:latin typeface="Arial"/>
                <a:ea typeface="Arial"/>
                <a:cs typeface="Arial"/>
                <a:sym typeface="Arial"/>
              </a:defRPr>
            </a:pPr>
            <a:r>
              <a:t>In the fall of 2020, the Spanish state initiated its reform to ban betting sponsorships and gave clubs only one season to make appropriate adjustments.</a:t>
            </a:r>
          </a:p>
          <a:p>
            <a:pPr defTabSz="457200">
              <a:spcBef>
                <a:spcPts val="700"/>
              </a:spcBef>
              <a:defRPr sz="1400">
                <a:latin typeface="Arial"/>
                <a:ea typeface="Arial"/>
                <a:cs typeface="Arial"/>
                <a:sym typeface="Arial"/>
              </a:defRPr>
            </a:pPr>
            <a:r>
              <a:t>However, partly due to the short time frame, and partly due to the pandemic-affected economy, many clubs were unable to find replacement sponsors –as several teams started the 2021-22 La Liga season without shirt sponsors, including Granada and Real Sociedad. </a:t>
            </a:r>
          </a:p>
        </p:txBody>
      </p:sp>
      <p:pic>
        <p:nvPicPr>
          <p:cNvPr id="155" name="La-Liga.jpg" descr="La-Liga.jpg"/>
          <p:cNvPicPr>
            <a:picLocks noChangeAspect="1"/>
          </p:cNvPicPr>
          <p:nvPr/>
        </p:nvPicPr>
        <p:blipFill>
          <a:blip r:embed="rId2"/>
          <a:stretch>
            <a:fillRect/>
          </a:stretch>
        </p:blipFill>
        <p:spPr>
          <a:xfrm>
            <a:off x="5496560" y="1761049"/>
            <a:ext cx="3851085" cy="1992295"/>
          </a:xfrm>
          <a:prstGeom prst="rect">
            <a:avLst/>
          </a:prstGeom>
          <a:ln w="12700">
            <a:miter lim="400000"/>
          </a:ln>
          <a:effectLst>
            <a:outerShdw blurRad="254000" dist="127000" dir="16200000" rotWithShape="0">
              <a:srgbClr val="000000">
                <a:alpha val="70000"/>
              </a:srgbClr>
            </a:outerShdw>
          </a:effectLst>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ítulo 1"/>
          <p:cNvSpPr txBox="1"/>
          <p:nvPr/>
        </p:nvSpPr>
        <p:spPr>
          <a:xfrm>
            <a:off x="863714" y="1037619"/>
            <a:ext cx="6855250" cy="370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defRPr sz="2000" b="1">
                <a:solidFill>
                  <a:srgbClr val="921824"/>
                </a:solidFill>
                <a:latin typeface="Georgia"/>
                <a:ea typeface="Georgia"/>
                <a:cs typeface="Georgia"/>
                <a:sym typeface="Georgia"/>
              </a:defRPr>
            </a:lvl1pPr>
          </a:lstStyle>
          <a:p>
            <a:r>
              <a:t>Sponsorship and Football Jerseys</a:t>
            </a:r>
          </a:p>
        </p:txBody>
      </p:sp>
      <p:sp>
        <p:nvSpPr>
          <p:cNvPr id="2" name="TextBox 1">
            <a:extLst>
              <a:ext uri="{FF2B5EF4-FFF2-40B4-BE49-F238E27FC236}">
                <a16:creationId xmlns:a16="http://schemas.microsoft.com/office/drawing/2014/main" id="{B23C77F0-5C86-1243-6B48-BFFE5D2A1968}"/>
              </a:ext>
            </a:extLst>
          </p:cNvPr>
          <p:cNvSpPr txBox="1"/>
          <p:nvPr/>
        </p:nvSpPr>
        <p:spPr>
          <a:xfrm>
            <a:off x="867746" y="1693506"/>
            <a:ext cx="7025951" cy="32521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a:spcBef>
                <a:spcPts val="700"/>
              </a:spcBef>
            </a:pPr>
            <a:r>
              <a:rPr lang="en-US" sz="1400" dirty="0">
                <a:latin typeface="Arial"/>
                <a:cs typeface="Arial"/>
              </a:rPr>
              <a:t>Football shirts are attractive billboards, allowing gambling companies to reach hundreds of millions of fans around the world. </a:t>
            </a:r>
          </a:p>
          <a:p>
            <a:pPr>
              <a:spcBef>
                <a:spcPts val="700"/>
              </a:spcBef>
            </a:pPr>
            <a:r>
              <a:rPr lang="en-US" sz="1400" dirty="0">
                <a:latin typeface="Arial"/>
                <a:cs typeface="Arial"/>
              </a:rPr>
              <a:t>Sponsorship of English teams also helps to target fans in Asia, where Premier League football shirts pushes company logos to fans without falling foul of local laws, such as in China where online gambling is banned, or Australia, where there is a ban on betting groups advertising on television during sports matches.</a:t>
            </a:r>
          </a:p>
          <a:p>
            <a:pPr>
              <a:spcBef>
                <a:spcPts val="700"/>
              </a:spcBef>
            </a:pPr>
            <a:r>
              <a:rPr lang="en-US" sz="1400" dirty="0">
                <a:latin typeface="Arial"/>
                <a:cs typeface="Arial"/>
              </a:rPr>
              <a:t>These big six clubs, among the 10 richest clubs in the world, can command lucrative commercial tie-ups with global brands willing to pay big to reach an enormous international fan base.</a:t>
            </a:r>
          </a:p>
          <a:p>
            <a:pPr>
              <a:spcBef>
                <a:spcPts val="700"/>
              </a:spcBef>
            </a:pPr>
            <a:r>
              <a:rPr lang="en-US" sz="1400" dirty="0">
                <a:latin typeface="Arial"/>
                <a:cs typeface="Arial"/>
              </a:rPr>
              <a:t>Instead, it is smaller clubs, which do not command such large support but still regularly appear on television screens in the UK and worldwide, targeted by gambling sponsors with smaller marketing budgets. For Championship clubs with gambling shirt sponsors, commercial income accounts for about 14% of revenues.</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ítulo 1"/>
          <p:cNvSpPr txBox="1"/>
          <p:nvPr/>
        </p:nvSpPr>
        <p:spPr>
          <a:xfrm>
            <a:off x="1205901" y="381946"/>
            <a:ext cx="6855250" cy="370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defRPr sz="2000" b="1">
                <a:solidFill>
                  <a:srgbClr val="921824"/>
                </a:solidFill>
                <a:latin typeface="Georgia"/>
                <a:ea typeface="Georgia"/>
                <a:cs typeface="Georgia"/>
                <a:sym typeface="Georgia"/>
              </a:defRPr>
            </a:lvl1pPr>
          </a:lstStyle>
          <a:p>
            <a:r>
              <a:t>Most Lucrative Football Jersey Sponsorship Deals</a:t>
            </a:r>
          </a:p>
        </p:txBody>
      </p:sp>
      <p:sp>
        <p:nvSpPr>
          <p:cNvPr id="161" name="Nike, Adidas or Puma? https://www.sportingfree.com/football/biggest-sponsorship-deals/"/>
          <p:cNvSpPr txBox="1"/>
          <p:nvPr/>
        </p:nvSpPr>
        <p:spPr>
          <a:xfrm>
            <a:off x="1365123" y="1169277"/>
            <a:ext cx="6529989" cy="8309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t">
            <a:spAutoFit/>
          </a:bodyPr>
          <a:lstStyle/>
          <a:p>
            <a:pPr algn="ctr" defTabSz="457200">
              <a:defRPr sz="1800">
                <a:latin typeface="Arial"/>
                <a:ea typeface="Arial"/>
                <a:cs typeface="Arial"/>
                <a:sym typeface="Arial"/>
              </a:defRPr>
            </a:pPr>
            <a:r>
              <a:rPr sz="1600" i="1" dirty="0"/>
              <a:t>Nike, Adidas or Puma?</a:t>
            </a:r>
            <a:br>
              <a:rPr sz="1600" i="1" dirty="0"/>
            </a:br>
            <a:r>
              <a:rPr sz="1600" b="1" i="1" u="sng" dirty="0">
                <a:solidFill>
                  <a:srgbClr val="0433FF"/>
                </a:solidFill>
              </a:rPr>
              <a:t>https://www.sportingfree.com/football/biggest-sponsorship-deals/</a:t>
            </a:r>
            <a:br>
              <a:rPr sz="1600" b="1" i="1" u="sng" dirty="0"/>
            </a:br>
            <a:endParaRPr lang="en-US" sz="1600" b="1" i="1" u="sng">
              <a:solidFill>
                <a:srgbClr val="0433FF"/>
              </a:solidFill>
            </a:endParaRPr>
          </a:p>
        </p:txBody>
      </p:sp>
      <p:grpSp>
        <p:nvGrpSpPr>
          <p:cNvPr id="164" name="Content Placeholder 4"/>
          <p:cNvGrpSpPr/>
          <p:nvPr/>
        </p:nvGrpSpPr>
        <p:grpSpPr>
          <a:xfrm>
            <a:off x="1343401" y="1951653"/>
            <a:ext cx="6883401" cy="3778256"/>
            <a:chOff x="0" y="0"/>
            <a:chExt cx="6883400" cy="3778254"/>
          </a:xfrm>
        </p:grpSpPr>
        <p:pic>
          <p:nvPicPr>
            <p:cNvPr id="162" name="Content Placeholder 4" descr="Content Placeholder 4"/>
            <p:cNvPicPr>
              <a:picLocks noChangeAspect="1"/>
            </p:cNvPicPr>
            <p:nvPr/>
          </p:nvPicPr>
          <p:blipFill>
            <a:blip r:embed="rId2"/>
            <a:stretch>
              <a:fillRect/>
            </a:stretch>
          </p:blipFill>
          <p:spPr>
            <a:xfrm>
              <a:off x="203200" y="203200"/>
              <a:ext cx="6477001" cy="3333754"/>
            </a:xfrm>
            <a:prstGeom prst="rect">
              <a:avLst/>
            </a:prstGeom>
            <a:ln w="12700" cap="flat">
              <a:noFill/>
              <a:miter lim="400000"/>
            </a:ln>
            <a:effectLst/>
          </p:spPr>
        </p:pic>
        <p:pic>
          <p:nvPicPr>
            <p:cNvPr id="163" name="Content Placeholder 4" descr="Content Placeholder 4"/>
            <p:cNvPicPr>
              <a:picLocks noChangeAspect="1"/>
            </p:cNvPicPr>
            <p:nvPr/>
          </p:nvPicPr>
          <p:blipFill>
            <a:blip r:embed="rId3"/>
            <a:stretch>
              <a:fillRect/>
            </a:stretch>
          </p:blipFill>
          <p:spPr>
            <a:xfrm>
              <a:off x="0" y="-1"/>
              <a:ext cx="6883401" cy="3778256"/>
            </a:xfrm>
            <a:prstGeom prst="rect">
              <a:avLst/>
            </a:prstGeom>
            <a:ln w="12700" cap="flat">
              <a:noFill/>
              <a:miter lim="400000"/>
            </a:ln>
            <a:effectLst/>
          </p:spPr>
        </p:pic>
      </p:gr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ítulo 1"/>
          <p:cNvSpPr txBox="1"/>
          <p:nvPr/>
        </p:nvSpPr>
        <p:spPr>
          <a:xfrm>
            <a:off x="728340" y="692386"/>
            <a:ext cx="6855253" cy="370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defRPr sz="2000" b="1">
                <a:solidFill>
                  <a:srgbClr val="921824"/>
                </a:solidFill>
                <a:latin typeface="Georgia"/>
                <a:ea typeface="Georgia"/>
                <a:cs typeface="Georgia"/>
                <a:sym typeface="Georgia"/>
              </a:defRPr>
            </a:lvl1pPr>
          </a:lstStyle>
          <a:p>
            <a:r>
              <a:t>Sponsorship and Football Jerseys</a:t>
            </a:r>
          </a:p>
        </p:txBody>
      </p:sp>
      <p:sp>
        <p:nvSpPr>
          <p:cNvPr id="2" name="TextBox 1">
            <a:extLst>
              <a:ext uri="{FF2B5EF4-FFF2-40B4-BE49-F238E27FC236}">
                <a16:creationId xmlns:a16="http://schemas.microsoft.com/office/drawing/2014/main" id="{F4A25CF6-FCC3-6AB4-5485-01D0191BBE69}"/>
              </a:ext>
            </a:extLst>
          </p:cNvPr>
          <p:cNvSpPr txBox="1"/>
          <p:nvPr/>
        </p:nvSpPr>
        <p:spPr>
          <a:xfrm>
            <a:off x="769775" y="1343607"/>
            <a:ext cx="6158204" cy="24263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a:spcBef>
                <a:spcPts val="700"/>
              </a:spcBef>
            </a:pPr>
            <a:r>
              <a:rPr lang="en-US" sz="1400" dirty="0">
                <a:latin typeface="Arial"/>
                <a:cs typeface="Arial"/>
              </a:rPr>
              <a:t>It’s notable to see that none of the traditional top six have a betting logo on their official kits, though Manchester United, Manchester City, Tottenham and Arsenal have all partnered up with gambling companies in one way or another. Leicester City have the highest number of betting partnerships with five, having ties to </a:t>
            </a:r>
            <a:r>
              <a:rPr lang="en-US" sz="1400" err="1">
                <a:latin typeface="Arial"/>
                <a:cs typeface="Arial"/>
              </a:rPr>
              <a:t>Yabo</a:t>
            </a:r>
            <a:r>
              <a:rPr lang="en-US" sz="1400" dirty="0">
                <a:latin typeface="Arial"/>
                <a:cs typeface="Arial"/>
              </a:rPr>
              <a:t> Sports, </a:t>
            </a:r>
            <a:r>
              <a:rPr lang="en-US" sz="1400" err="1">
                <a:latin typeface="Arial"/>
                <a:cs typeface="Arial"/>
              </a:rPr>
              <a:t>Parimatch</a:t>
            </a:r>
            <a:r>
              <a:rPr lang="en-US" sz="1400" dirty="0">
                <a:latin typeface="Arial"/>
                <a:cs typeface="Arial"/>
              </a:rPr>
              <a:t>, bet365, </a:t>
            </a:r>
            <a:r>
              <a:rPr lang="en-US" sz="1400" err="1">
                <a:latin typeface="Arial"/>
                <a:cs typeface="Arial"/>
              </a:rPr>
              <a:t>Betway</a:t>
            </a:r>
            <a:r>
              <a:rPr lang="en-US" sz="1400" dirty="0">
                <a:latin typeface="Arial"/>
                <a:cs typeface="Arial"/>
              </a:rPr>
              <a:t> and W88.</a:t>
            </a:r>
          </a:p>
          <a:p>
            <a:pPr>
              <a:spcBef>
                <a:spcPts val="700"/>
              </a:spcBef>
            </a:pPr>
            <a:r>
              <a:rPr lang="en-US" sz="1400" dirty="0">
                <a:latin typeface="Arial"/>
                <a:cs typeface="Arial"/>
              </a:rPr>
              <a:t>A total of 17 different betting companies appear on the list, with the most heavily featured being bet365 (5), followed by </a:t>
            </a:r>
            <a:r>
              <a:rPr lang="en-US" sz="1400" err="1">
                <a:latin typeface="Arial"/>
                <a:cs typeface="Arial"/>
              </a:rPr>
              <a:t>Betway</a:t>
            </a:r>
            <a:r>
              <a:rPr lang="en-US" sz="1400" dirty="0">
                <a:latin typeface="Arial"/>
                <a:cs typeface="Arial"/>
              </a:rPr>
              <a:t> (3), Sportsbet.io (2) and </a:t>
            </a:r>
            <a:r>
              <a:rPr lang="en-US" sz="1400" err="1">
                <a:latin typeface="Arial"/>
                <a:cs typeface="Arial"/>
              </a:rPr>
              <a:t>Parimatch</a:t>
            </a:r>
            <a:r>
              <a:rPr lang="en-US" sz="1400" dirty="0">
                <a:latin typeface="Arial"/>
                <a:cs typeface="Arial"/>
              </a:rPr>
              <a:t> (2). West Ham are the highest earners, as a result of their £10m deal with </a:t>
            </a:r>
            <a:r>
              <a:rPr lang="en-US" sz="1400" err="1">
                <a:latin typeface="Arial"/>
                <a:cs typeface="Arial"/>
              </a:rPr>
              <a:t>Betway</a:t>
            </a:r>
            <a:r>
              <a:rPr lang="en-US" sz="1400" dirty="0">
                <a:latin typeface="Arial"/>
                <a:cs typeface="Arial"/>
              </a:rPr>
              <a:t>.</a:t>
            </a:r>
          </a:p>
          <a:p>
            <a:pPr marL="0" marR="0" indent="0" algn="l" defTabSz="536433">
              <a:lnSpc>
                <a:spcPct val="100000"/>
              </a:lnSpc>
              <a:spcBef>
                <a:spcPts val="0"/>
              </a:spcBef>
              <a:spcAft>
                <a:spcPts val="0"/>
              </a:spcAft>
              <a:buClrTx/>
              <a:buSzTx/>
              <a:buFontTx/>
              <a:buNone/>
              <a:tabLst/>
            </a:pPr>
            <a:endParaRPr lang="en-US" sz="1400" b="0" i="0" u="none" strike="noStrike" cap="none" spc="0" normalizeH="0" baseline="0" dirty="0">
              <a:ln>
                <a:noFill/>
              </a:ln>
              <a:solidFill>
                <a:srgbClr val="000000"/>
              </a:solidFill>
              <a:effectLst/>
              <a:uFillTx/>
              <a:latin typeface="Arial"/>
              <a:ea typeface="+mj-ea"/>
              <a:cs typeface="+mj-cs"/>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Marcador de texto 3"/>
          <p:cNvSpPr txBox="1"/>
          <p:nvPr/>
        </p:nvSpPr>
        <p:spPr>
          <a:xfrm>
            <a:off x="779938" y="1533653"/>
            <a:ext cx="7557187" cy="22508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2" spcCol="47860" anchor="t"/>
          <a:lstStyle/>
          <a:p>
            <a:pPr marL="228600" indent="-228600" defTabSz="457200">
              <a:spcBef>
                <a:spcPts val="700"/>
              </a:spcBef>
              <a:buSzPct val="100000"/>
              <a:buChar char="•"/>
              <a:defRPr sz="1400">
                <a:latin typeface="Arial"/>
                <a:ea typeface="Arial"/>
                <a:cs typeface="Arial"/>
                <a:sym typeface="Arial"/>
              </a:defRPr>
            </a:pPr>
            <a:r>
              <a:rPr dirty="0"/>
              <a:t>Increasing focus on bottom line and measurement of ROI</a:t>
            </a:r>
            <a:r>
              <a:rPr lang="en-US" dirty="0"/>
              <a:t>.</a:t>
            </a:r>
            <a:endParaRPr dirty="0"/>
          </a:p>
          <a:p>
            <a:pPr marL="228600" indent="-228600" defTabSz="457200">
              <a:spcBef>
                <a:spcPts val="700"/>
              </a:spcBef>
              <a:buSzPct val="100000"/>
              <a:buChar char="•"/>
              <a:defRPr sz="1400">
                <a:latin typeface="Arial"/>
                <a:ea typeface="Arial"/>
                <a:cs typeface="Arial"/>
                <a:sym typeface="Arial"/>
              </a:defRPr>
            </a:pPr>
            <a:r>
              <a:rPr dirty="0"/>
              <a:t>Incentive sponsorship – performance related deals (results-based bonuses</a:t>
            </a:r>
            <a:r>
              <a:rPr lang="en-US" dirty="0"/>
              <a:t>).</a:t>
            </a:r>
            <a:endParaRPr dirty="0"/>
          </a:p>
          <a:p>
            <a:pPr marL="228600" indent="-228600" defTabSz="457200">
              <a:spcBef>
                <a:spcPts val="700"/>
              </a:spcBef>
              <a:buSzPct val="100000"/>
              <a:buChar char="•"/>
              <a:defRPr sz="1400">
                <a:latin typeface="Arial"/>
                <a:ea typeface="Arial"/>
                <a:cs typeface="Arial"/>
                <a:sym typeface="Arial"/>
              </a:defRPr>
            </a:pPr>
            <a:r>
              <a:rPr dirty="0"/>
              <a:t>Shorter-term deals to reduce risk</a:t>
            </a:r>
            <a:r>
              <a:rPr lang="en-US" dirty="0"/>
              <a:t>.</a:t>
            </a:r>
            <a:endParaRPr dirty="0"/>
          </a:p>
          <a:p>
            <a:pPr marL="228600" indent="-228600" defTabSz="457200">
              <a:spcBef>
                <a:spcPts val="700"/>
              </a:spcBef>
              <a:buSzPct val="100000"/>
              <a:buChar char="•"/>
              <a:defRPr sz="1400">
                <a:latin typeface="Arial"/>
                <a:ea typeface="Arial"/>
                <a:cs typeface="Arial"/>
                <a:sym typeface="Arial"/>
              </a:defRPr>
            </a:pPr>
            <a:r>
              <a:rPr dirty="0"/>
              <a:t>Generation of principal (sponsor) and agent (sponsored) relationship – control </a:t>
            </a:r>
            <a:r>
              <a:t>problem</a:t>
            </a:r>
            <a:r>
              <a:rPr lang="en-US"/>
              <a:t>.</a:t>
            </a:r>
            <a:endParaRPr dirty="0"/>
          </a:p>
          <a:p>
            <a:pPr marL="228600" indent="-228600" defTabSz="457200">
              <a:spcBef>
                <a:spcPts val="700"/>
              </a:spcBef>
              <a:buSzPct val="100000"/>
              <a:buChar char="•"/>
              <a:defRPr sz="1400">
                <a:latin typeface="Arial"/>
                <a:ea typeface="Arial"/>
                <a:cs typeface="Arial"/>
                <a:sym typeface="Arial"/>
              </a:defRPr>
            </a:pPr>
            <a:r>
              <a:rPr dirty="0"/>
              <a:t>Increased potential for conflicts of interest</a:t>
            </a:r>
            <a:r>
              <a:rPr lang="en-US" dirty="0"/>
              <a:t>.</a:t>
            </a:r>
          </a:p>
          <a:p>
            <a:pPr marL="228600" indent="-228600" defTabSz="457200">
              <a:spcBef>
                <a:spcPts val="700"/>
              </a:spcBef>
              <a:buSzPct val="100000"/>
              <a:buChar char="•"/>
              <a:defRPr sz="1400">
                <a:latin typeface="Arial"/>
                <a:ea typeface="Arial"/>
                <a:cs typeface="Arial"/>
                <a:sym typeface="Arial"/>
              </a:defRPr>
            </a:pPr>
            <a:r>
              <a:rPr dirty="0"/>
              <a:t>These tendencies are more rational, but the best way to ensure return is to develop a relationship and build trust – be part of the ‘family</a:t>
            </a:r>
            <a:r>
              <a:rPr lang="en-US" dirty="0"/>
              <a:t>’.</a:t>
            </a:r>
            <a:endParaRPr dirty="0"/>
          </a:p>
        </p:txBody>
      </p:sp>
      <p:sp>
        <p:nvSpPr>
          <p:cNvPr id="171" name="Título 1"/>
          <p:cNvSpPr txBox="1"/>
          <p:nvPr/>
        </p:nvSpPr>
        <p:spPr>
          <a:xfrm>
            <a:off x="723667" y="729709"/>
            <a:ext cx="6855250"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spAutoFit/>
          </a:bodyPr>
          <a:lstStyle>
            <a:lvl1pPr defTabSz="457200">
              <a:defRPr sz="2000" b="1">
                <a:solidFill>
                  <a:srgbClr val="921824"/>
                </a:solidFill>
                <a:latin typeface="Georgia"/>
                <a:ea typeface="Georgia"/>
                <a:cs typeface="Georgia"/>
                <a:sym typeface="Georgia"/>
              </a:defRPr>
            </a:lvl1pPr>
          </a:lstStyle>
          <a:p>
            <a:r>
              <a:rPr dirty="0"/>
              <a:t>Sporting Sponsorship Tendencies</a:t>
            </a:r>
            <a:r>
              <a:rPr lang="en-US" dirty="0"/>
              <a:t>:</a:t>
            </a:r>
            <a:r>
              <a:rPr dirty="0"/>
              <a:t> Bottom Line</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Marcador de texto 3"/>
          <p:cNvSpPr txBox="1"/>
          <p:nvPr/>
        </p:nvSpPr>
        <p:spPr>
          <a:xfrm>
            <a:off x="930563" y="1344300"/>
            <a:ext cx="8845620" cy="35944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2" spcCol="47860" anchor="t"/>
          <a:lstStyle/>
          <a:p>
            <a:pPr marL="228600" indent="-228600" defTabSz="457200">
              <a:spcBef>
                <a:spcPts val="700"/>
              </a:spcBef>
              <a:buSzPct val="100000"/>
              <a:buChar char="•"/>
              <a:defRPr sz="1400">
                <a:latin typeface="Arial"/>
                <a:ea typeface="Arial"/>
                <a:cs typeface="Arial"/>
                <a:sym typeface="Arial"/>
              </a:defRPr>
            </a:pPr>
            <a:r>
              <a:rPr dirty="0"/>
              <a:t>Increasing fan proximity</a:t>
            </a:r>
          </a:p>
          <a:p>
            <a:pPr marL="228600" indent="-228600" defTabSz="457200">
              <a:spcBef>
                <a:spcPts val="700"/>
              </a:spcBef>
              <a:buSzPct val="100000"/>
              <a:buChar char="•"/>
              <a:defRPr sz="1400">
                <a:latin typeface="Arial"/>
                <a:ea typeface="Arial"/>
                <a:cs typeface="Arial"/>
                <a:sym typeface="Arial"/>
              </a:defRPr>
            </a:pPr>
            <a:r>
              <a:rPr dirty="0"/>
              <a:t>Enabling the fan to experience a brand</a:t>
            </a:r>
          </a:p>
          <a:p>
            <a:pPr marL="228600" indent="-228600" defTabSz="457200">
              <a:spcBef>
                <a:spcPts val="700"/>
              </a:spcBef>
              <a:buSzPct val="100000"/>
              <a:buChar char="•"/>
              <a:defRPr sz="1400">
                <a:latin typeface="Arial"/>
                <a:ea typeface="Arial"/>
                <a:cs typeface="Arial"/>
                <a:sym typeface="Arial"/>
              </a:defRPr>
            </a:pPr>
            <a:r>
              <a:rPr dirty="0"/>
              <a:t>Physical engagement</a:t>
            </a:r>
          </a:p>
          <a:p>
            <a:pPr marL="228600" indent="-228600" defTabSz="457200">
              <a:spcBef>
                <a:spcPts val="700"/>
              </a:spcBef>
              <a:buSzPct val="100000"/>
              <a:buChar char="•"/>
              <a:defRPr sz="1400">
                <a:latin typeface="Arial"/>
                <a:ea typeface="Arial"/>
                <a:cs typeface="Arial"/>
                <a:sym typeface="Arial"/>
              </a:defRPr>
            </a:pPr>
            <a:r>
              <a:rPr dirty="0"/>
              <a:t>Shared experiences</a:t>
            </a:r>
          </a:p>
          <a:p>
            <a:pPr marL="228600" indent="-228600" defTabSz="457200">
              <a:spcBef>
                <a:spcPts val="700"/>
              </a:spcBef>
              <a:buSzPct val="100000"/>
              <a:buChar char="•"/>
              <a:defRPr sz="1400">
                <a:latin typeface="Arial"/>
                <a:ea typeface="Arial"/>
                <a:cs typeface="Arial"/>
                <a:sym typeface="Arial"/>
              </a:defRPr>
            </a:pPr>
            <a:r>
              <a:rPr dirty="0"/>
              <a:t>Not </a:t>
            </a:r>
            <a:r>
              <a:rPr lang="en-US" dirty="0"/>
              <a:t>product-focused</a:t>
            </a:r>
            <a:endParaRPr dirty="0"/>
          </a:p>
        </p:txBody>
      </p:sp>
      <p:sp>
        <p:nvSpPr>
          <p:cNvPr id="175" name="Título 1"/>
          <p:cNvSpPr txBox="1"/>
          <p:nvPr/>
        </p:nvSpPr>
        <p:spPr>
          <a:xfrm>
            <a:off x="929069" y="608411"/>
            <a:ext cx="6855250"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spAutoFit/>
          </a:bodyPr>
          <a:lstStyle>
            <a:lvl1pPr defTabSz="457200">
              <a:defRPr sz="2000" b="1">
                <a:solidFill>
                  <a:srgbClr val="921824"/>
                </a:solidFill>
                <a:latin typeface="Georgia"/>
                <a:ea typeface="Georgia"/>
                <a:cs typeface="Georgia"/>
                <a:sym typeface="Georgia"/>
              </a:defRPr>
            </a:lvl1pPr>
          </a:lstStyle>
          <a:p>
            <a:r>
              <a:rPr dirty="0"/>
              <a:t>Sporting Sponsorship Tendencies</a:t>
            </a:r>
            <a:r>
              <a:rPr lang="en-US" dirty="0"/>
              <a:t>:</a:t>
            </a:r>
            <a:r>
              <a:rPr dirty="0"/>
              <a:t> Experiential</a:t>
            </a:r>
          </a:p>
        </p:txBody>
      </p:sp>
      <p:pic>
        <p:nvPicPr>
          <p:cNvPr id="176" name="tendances-sponsoring.png" descr="tendances-sponsoring.png"/>
          <p:cNvPicPr>
            <a:picLocks noChangeAspect="1"/>
          </p:cNvPicPr>
          <p:nvPr/>
        </p:nvPicPr>
        <p:blipFill>
          <a:blip r:embed="rId2"/>
          <a:stretch>
            <a:fillRect/>
          </a:stretch>
        </p:blipFill>
        <p:spPr>
          <a:xfrm>
            <a:off x="927548" y="3143310"/>
            <a:ext cx="2172805" cy="2276625"/>
          </a:xfrm>
          <a:prstGeom prst="rect">
            <a:avLst/>
          </a:prstGeom>
          <a:ln w="12700">
            <a:miter lim="400000"/>
          </a:ln>
        </p:spPr>
      </p:pic>
      <p:pic>
        <p:nvPicPr>
          <p:cNvPr id="177" name="sports-coverage-brand-exposure-placement-visual-analysis.jpeg" descr="sports-coverage-brand-exposure-placement-visual-analysis.jpeg"/>
          <p:cNvPicPr>
            <a:picLocks noChangeAspect="1"/>
          </p:cNvPicPr>
          <p:nvPr/>
        </p:nvPicPr>
        <p:blipFill>
          <a:blip r:embed="rId3"/>
          <a:stretch>
            <a:fillRect/>
          </a:stretch>
        </p:blipFill>
        <p:spPr>
          <a:xfrm>
            <a:off x="4153632" y="2590052"/>
            <a:ext cx="4454828" cy="2834891"/>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Marcador de texto 3"/>
          <p:cNvSpPr txBox="1"/>
          <p:nvPr/>
        </p:nvSpPr>
        <p:spPr>
          <a:xfrm>
            <a:off x="797990" y="1593273"/>
            <a:ext cx="8845620" cy="3594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2" spcCol="47860" anchor="t"/>
          <a:lstStyle/>
          <a:p>
            <a:pPr marL="228600" indent="-228600" defTabSz="457200">
              <a:spcBef>
                <a:spcPts val="700"/>
              </a:spcBef>
              <a:buSzPct val="100000"/>
              <a:buChar char="•"/>
              <a:defRPr sz="1400">
                <a:latin typeface="Arial"/>
                <a:ea typeface="Arial"/>
                <a:cs typeface="Arial"/>
                <a:sym typeface="Arial"/>
              </a:defRPr>
            </a:pPr>
            <a:r>
              <a:rPr dirty="0"/>
              <a:t>FCB + UNICEF €1.5m annual donation, joint health and education ventures in Africa and Latin America, joint promotional actions</a:t>
            </a:r>
            <a:r>
              <a:rPr lang="en-US" dirty="0"/>
              <a:t>.</a:t>
            </a:r>
            <a:endParaRPr dirty="0"/>
          </a:p>
          <a:p>
            <a:pPr marL="228600" indent="-228600" defTabSz="457200">
              <a:spcBef>
                <a:spcPts val="700"/>
              </a:spcBef>
              <a:buSzPct val="100000"/>
              <a:buChar char="•"/>
              <a:defRPr sz="1400">
                <a:latin typeface="Arial"/>
                <a:ea typeface="Arial"/>
                <a:cs typeface="Arial"/>
                <a:sym typeface="Arial"/>
              </a:defRPr>
            </a:pPr>
            <a:r>
              <a:rPr dirty="0"/>
              <a:t>What are the advantages of this deal from both sides?</a:t>
            </a:r>
          </a:p>
          <a:p>
            <a:pPr marL="228600" indent="-228600" defTabSz="457200">
              <a:spcBef>
                <a:spcPts val="700"/>
              </a:spcBef>
              <a:buSzPct val="100000"/>
              <a:buChar char="•"/>
              <a:defRPr sz="1400">
                <a:latin typeface="Arial"/>
                <a:ea typeface="Arial"/>
                <a:cs typeface="Arial"/>
                <a:sym typeface="Arial"/>
              </a:defRPr>
            </a:pPr>
            <a:endParaRPr/>
          </a:p>
          <a:p>
            <a:pPr marL="228600" indent="-228600" defTabSz="457200">
              <a:spcBef>
                <a:spcPts val="700"/>
              </a:spcBef>
              <a:buSzPct val="100000"/>
              <a:buChar char="•"/>
              <a:defRPr sz="1400">
                <a:solidFill>
                  <a:schemeClr val="accent5"/>
                </a:solidFill>
                <a:latin typeface="Arial"/>
                <a:ea typeface="Arial"/>
                <a:cs typeface="Arial"/>
                <a:sym typeface="Arial"/>
              </a:defRPr>
            </a:pPr>
            <a:endParaRPr/>
          </a:p>
          <a:p>
            <a:pPr defTabSz="457200">
              <a:spcBef>
                <a:spcPts val="700"/>
              </a:spcBef>
              <a:defRPr sz="1400" b="1" u="sng">
                <a:solidFill>
                  <a:srgbClr val="0433FF"/>
                </a:solidFill>
                <a:uFill>
                  <a:solidFill>
                    <a:schemeClr val="accent5"/>
                  </a:solidFill>
                </a:uFill>
                <a:latin typeface="Arial"/>
                <a:ea typeface="Arial"/>
                <a:cs typeface="Arial"/>
                <a:sym typeface="Arial"/>
              </a:defRPr>
            </a:pPr>
            <a:r>
              <a:rPr dirty="0">
                <a:solidFill>
                  <a:srgbClr val="0000FF"/>
                </a:solidFill>
                <a:uFill>
                  <a:solidFill>
                    <a:srgbClr val="0000FF"/>
                  </a:solidFill>
                </a:uFill>
                <a:hlinkClick r:id="rId2"/>
              </a:rPr>
              <a:t>https://www.youtube.com/watch?v=DOW8m7uH0rg</a:t>
            </a:r>
          </a:p>
        </p:txBody>
      </p:sp>
      <p:sp>
        <p:nvSpPr>
          <p:cNvPr id="180" name="Título 1"/>
          <p:cNvSpPr txBox="1"/>
          <p:nvPr/>
        </p:nvSpPr>
        <p:spPr>
          <a:xfrm>
            <a:off x="798359" y="860337"/>
            <a:ext cx="6855250"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spAutoFit/>
          </a:bodyPr>
          <a:lstStyle>
            <a:lvl1pPr defTabSz="457200">
              <a:defRPr sz="2000" b="1">
                <a:solidFill>
                  <a:srgbClr val="921824"/>
                </a:solidFill>
                <a:latin typeface="Georgia"/>
                <a:ea typeface="Georgia"/>
                <a:cs typeface="Georgia"/>
                <a:sym typeface="Georgia"/>
              </a:defRPr>
            </a:lvl1pPr>
          </a:lstStyle>
          <a:p>
            <a:r>
              <a:rPr dirty="0"/>
              <a:t>Sporting Sponsorship Tendencies</a:t>
            </a:r>
            <a:r>
              <a:rPr lang="en-US" dirty="0"/>
              <a:t>:</a:t>
            </a:r>
            <a:r>
              <a:rPr dirty="0"/>
              <a:t> An Exception?</a:t>
            </a:r>
          </a:p>
        </p:txBody>
      </p:sp>
      <p:pic>
        <p:nvPicPr>
          <p:cNvPr id="181" name="download.jpg" descr="download.jpg"/>
          <p:cNvPicPr>
            <a:picLocks noChangeAspect="1"/>
          </p:cNvPicPr>
          <p:nvPr/>
        </p:nvPicPr>
        <p:blipFill>
          <a:blip r:embed="rId3"/>
          <a:stretch>
            <a:fillRect/>
          </a:stretch>
        </p:blipFill>
        <p:spPr>
          <a:xfrm>
            <a:off x="3303077" y="4423993"/>
            <a:ext cx="2984969" cy="1521004"/>
          </a:xfrm>
          <a:prstGeom prst="rect">
            <a:avLst/>
          </a:prstGeom>
          <a:ln w="25400">
            <a:solidFill>
              <a:srgbClr val="DDDDDD"/>
            </a:solidFill>
            <a:miter lim="400000"/>
          </a:ln>
        </p:spPr>
      </p:pic>
      <p:pic>
        <p:nvPicPr>
          <p:cNvPr id="182" name="images.png" descr="images.png"/>
          <p:cNvPicPr>
            <a:picLocks noChangeAspect="1"/>
          </p:cNvPicPr>
          <p:nvPr/>
        </p:nvPicPr>
        <p:blipFill>
          <a:blip r:embed="rId4"/>
          <a:stretch>
            <a:fillRect/>
          </a:stretch>
        </p:blipFill>
        <p:spPr>
          <a:xfrm>
            <a:off x="5633108" y="2252110"/>
            <a:ext cx="2164488" cy="1385676"/>
          </a:xfrm>
          <a:prstGeom prst="rect">
            <a:avLst/>
          </a:prstGeom>
          <a:ln w="12700">
            <a:miter lim="400000"/>
          </a:ln>
        </p:spPr>
      </p:pic>
      <p:pic>
        <p:nvPicPr>
          <p:cNvPr id="183" name="FC-Barcelona-crop-1000x1000.jpg" descr="FC-Barcelona-crop-1000x1000.jpg"/>
          <p:cNvPicPr>
            <a:picLocks noChangeAspect="1"/>
          </p:cNvPicPr>
          <p:nvPr/>
        </p:nvPicPr>
        <p:blipFill>
          <a:blip r:embed="rId5"/>
          <a:stretch>
            <a:fillRect/>
          </a:stretch>
        </p:blipFill>
        <p:spPr>
          <a:xfrm>
            <a:off x="7479152" y="3746160"/>
            <a:ext cx="2164487" cy="2164487"/>
          </a:xfrm>
          <a:prstGeom prst="rect">
            <a:avLst/>
          </a:prstGeom>
          <a:ln w="12700">
            <a:miter lim="400000"/>
          </a:ln>
          <a:effectLst>
            <a:outerShdw blurRad="254000" dist="127000" dir="16200000" rotWithShape="0">
              <a:srgbClr val="000000">
                <a:alpha val="70000"/>
              </a:srgbClr>
            </a:outerShdw>
          </a:effectLst>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BD5EA8DB-22F7-5B41-9CBB-E4D2FDE70682}"/>
              </a:ext>
            </a:extLst>
          </p:cNvPr>
          <p:cNvSpPr txBox="1">
            <a:spLocks/>
          </p:cNvSpPr>
          <p:nvPr/>
        </p:nvSpPr>
        <p:spPr>
          <a:xfrm>
            <a:off x="2062701" y="2528990"/>
            <a:ext cx="4975260" cy="1597743"/>
          </a:xfrm>
          <a:prstGeom prst="rect">
            <a:avLst/>
          </a:prstGeom>
        </p:spPr>
        <p:txBody>
          <a:bodyPr lIns="91440" tIns="45720" rIns="91440" bIns="45720" anchor="t">
            <a:noAutofit/>
          </a:bodyPr>
          <a:lstStyle>
            <a:defPPr>
              <a:defRPr lang="es-ES"/>
            </a:defPPr>
            <a:lvl1pPr marL="0" algn="l" defTabSz="536433" rtl="0" eaLnBrk="1" latinLnBrk="0" hangingPunct="1">
              <a:defRPr sz="2112" kern="1200">
                <a:solidFill>
                  <a:schemeClr val="tx1"/>
                </a:solidFill>
                <a:latin typeface="+mn-lt"/>
                <a:ea typeface="+mn-ea"/>
                <a:cs typeface="+mn-cs"/>
              </a:defRPr>
            </a:lvl1pPr>
            <a:lvl2pPr marL="536433" algn="l" defTabSz="536433" rtl="0" eaLnBrk="1" latinLnBrk="0" hangingPunct="1">
              <a:defRPr sz="2112" kern="1200">
                <a:solidFill>
                  <a:schemeClr val="tx1"/>
                </a:solidFill>
                <a:latin typeface="+mn-lt"/>
                <a:ea typeface="+mn-ea"/>
                <a:cs typeface="+mn-cs"/>
              </a:defRPr>
            </a:lvl2pPr>
            <a:lvl3pPr marL="1072866" algn="l" defTabSz="536433" rtl="0" eaLnBrk="1" latinLnBrk="0" hangingPunct="1">
              <a:defRPr sz="2112" kern="1200">
                <a:solidFill>
                  <a:schemeClr val="tx1"/>
                </a:solidFill>
                <a:latin typeface="+mn-lt"/>
                <a:ea typeface="+mn-ea"/>
                <a:cs typeface="+mn-cs"/>
              </a:defRPr>
            </a:lvl3pPr>
            <a:lvl4pPr marL="1609298" algn="l" defTabSz="536433" rtl="0" eaLnBrk="1" latinLnBrk="0" hangingPunct="1">
              <a:defRPr sz="2112" kern="1200">
                <a:solidFill>
                  <a:schemeClr val="tx1"/>
                </a:solidFill>
                <a:latin typeface="+mn-lt"/>
                <a:ea typeface="+mn-ea"/>
                <a:cs typeface="+mn-cs"/>
              </a:defRPr>
            </a:lvl4pPr>
            <a:lvl5pPr marL="2145731" algn="l" defTabSz="536433" rtl="0" eaLnBrk="1" latinLnBrk="0" hangingPunct="1">
              <a:defRPr sz="2112" kern="1200">
                <a:solidFill>
                  <a:schemeClr val="tx1"/>
                </a:solidFill>
                <a:latin typeface="+mn-lt"/>
                <a:ea typeface="+mn-ea"/>
                <a:cs typeface="+mn-cs"/>
              </a:defRPr>
            </a:lvl5pPr>
            <a:lvl6pPr marL="2682164" algn="l" defTabSz="536433" rtl="0" eaLnBrk="1" latinLnBrk="0" hangingPunct="1">
              <a:defRPr sz="2112" kern="1200">
                <a:solidFill>
                  <a:schemeClr val="tx1"/>
                </a:solidFill>
                <a:latin typeface="+mn-lt"/>
                <a:ea typeface="+mn-ea"/>
                <a:cs typeface="+mn-cs"/>
              </a:defRPr>
            </a:lvl6pPr>
            <a:lvl7pPr marL="3218597" algn="l" defTabSz="536433" rtl="0" eaLnBrk="1" latinLnBrk="0" hangingPunct="1">
              <a:defRPr sz="2112" kern="1200">
                <a:solidFill>
                  <a:schemeClr val="tx1"/>
                </a:solidFill>
                <a:latin typeface="+mn-lt"/>
                <a:ea typeface="+mn-ea"/>
                <a:cs typeface="+mn-cs"/>
              </a:defRPr>
            </a:lvl7pPr>
            <a:lvl8pPr marL="3755029" algn="l" defTabSz="536433" rtl="0" eaLnBrk="1" latinLnBrk="0" hangingPunct="1">
              <a:defRPr sz="2112" kern="1200">
                <a:solidFill>
                  <a:schemeClr val="tx1"/>
                </a:solidFill>
                <a:latin typeface="+mn-lt"/>
                <a:ea typeface="+mn-ea"/>
                <a:cs typeface="+mn-cs"/>
              </a:defRPr>
            </a:lvl8pPr>
            <a:lvl9pPr marL="4291462" algn="l" defTabSz="536433" rtl="0" eaLnBrk="1" latinLnBrk="0" hangingPunct="1">
              <a:defRPr sz="2112" kern="1200">
                <a:solidFill>
                  <a:schemeClr val="tx1"/>
                </a:solidFill>
                <a:latin typeface="+mn-lt"/>
                <a:ea typeface="+mn-ea"/>
                <a:cs typeface="+mn-cs"/>
              </a:defRPr>
            </a:lvl9pPr>
          </a:lstStyle>
          <a:p>
            <a:pPr algn="l"/>
            <a:r>
              <a:rPr lang="en-US" sz="3000" b="1" dirty="0">
                <a:solidFill>
                  <a:schemeClr val="bg1"/>
                </a:solidFill>
                <a:latin typeface="Georgia"/>
              </a:rPr>
              <a:t>Thank You</a:t>
            </a:r>
            <a:endParaRPr lang="en-US" dirty="0">
              <a:solidFill>
                <a:schemeClr val="bg1"/>
              </a:solidFill>
            </a:endParaRPr>
          </a:p>
        </p:txBody>
      </p:sp>
    </p:spTree>
    <p:extLst>
      <p:ext uri="{BB962C8B-B14F-4D97-AF65-F5344CB8AC3E}">
        <p14:creationId xmlns:p14="http://schemas.microsoft.com/office/powerpoint/2010/main" val="1060360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ítulo 1"/>
          <p:cNvSpPr txBox="1">
            <a:spLocks noGrp="1"/>
          </p:cNvSpPr>
          <p:nvPr>
            <p:ph type="title" idx="4294967295"/>
          </p:nvPr>
        </p:nvSpPr>
        <p:spPr>
          <a:xfrm>
            <a:off x="1032733" y="645732"/>
            <a:ext cx="6946690" cy="823782"/>
          </a:xfrm>
          <a:prstGeom prst="rect">
            <a:avLst/>
          </a:prstGeom>
        </p:spPr>
        <p:txBody>
          <a:bodyPr anchor="t">
            <a:normAutofit/>
          </a:bodyPr>
          <a:lstStyle/>
          <a:p>
            <a:pPr algn="l" defTabSz="384047">
              <a:defRPr sz="1600" b="1">
                <a:solidFill>
                  <a:srgbClr val="921824"/>
                </a:solidFill>
                <a:latin typeface="Georgia"/>
                <a:ea typeface="Georgia"/>
                <a:cs typeface="Georgia"/>
                <a:sym typeface="Georgia"/>
              </a:defRPr>
            </a:pPr>
            <a:r>
              <a:rPr dirty="0"/>
              <a:t>Sponsorship and Sport</a:t>
            </a:r>
            <a:br>
              <a:rPr dirty="0"/>
            </a:br>
            <a:r>
              <a:rPr dirty="0"/>
              <a:t>What is </a:t>
            </a:r>
            <a:r>
              <a:rPr lang="en-US" dirty="0"/>
              <a:t>Sponsorship</a:t>
            </a:r>
            <a:r>
              <a:rPr dirty="0"/>
              <a:t>? Its </a:t>
            </a:r>
            <a:r>
              <a:rPr lang="en-US" dirty="0"/>
              <a:t>Role</a:t>
            </a:r>
            <a:r>
              <a:t> in </a:t>
            </a:r>
            <a:r>
              <a:rPr lang="en-US"/>
              <a:t>Sport</a:t>
            </a:r>
            <a:r>
              <a:t>?</a:t>
            </a:r>
            <a:br>
              <a:rPr dirty="0"/>
            </a:br>
            <a:endParaRPr/>
          </a:p>
        </p:txBody>
      </p:sp>
      <p:sp>
        <p:nvSpPr>
          <p:cNvPr id="63" name="Marcador de texto 3"/>
          <p:cNvSpPr txBox="1">
            <a:spLocks noGrp="1"/>
          </p:cNvSpPr>
          <p:nvPr>
            <p:ph type="body" sz="half" idx="4294967295"/>
          </p:nvPr>
        </p:nvSpPr>
        <p:spPr>
          <a:xfrm>
            <a:off x="1032733" y="1641356"/>
            <a:ext cx="7133022" cy="2396385"/>
          </a:xfrm>
          <a:prstGeom prst="rect">
            <a:avLst/>
          </a:prstGeom>
        </p:spPr>
        <p:txBody>
          <a:bodyPr lIns="45718" tIns="45718" rIns="45718" bIns="45718" numCol="2" anchor="t">
            <a:normAutofit/>
          </a:bodyPr>
          <a:lstStyle/>
          <a:p>
            <a:pPr marL="0" indent="0">
              <a:spcBef>
                <a:spcPts val="300"/>
              </a:spcBef>
              <a:buSzTx/>
              <a:buNone/>
              <a:defRPr sz="1400">
                <a:latin typeface="Arial"/>
                <a:ea typeface="Arial"/>
                <a:cs typeface="Arial"/>
                <a:sym typeface="Arial"/>
              </a:defRPr>
            </a:pPr>
            <a:r>
              <a:rPr sz="1300" dirty="0"/>
              <a:t>Sponsorship is a dynamic three-way relationship. It harnesses the emotional connection between a property and its audience and converts this emotional connection into a desired response for a sponsor.</a:t>
            </a:r>
            <a:endParaRPr lang="en-US" sz="1300" dirty="0"/>
          </a:p>
          <a:p>
            <a:pPr marL="0" indent="0">
              <a:spcBef>
                <a:spcPts val="300"/>
              </a:spcBef>
              <a:buSzTx/>
              <a:buNone/>
              <a:defRPr sz="1400">
                <a:latin typeface="Arial"/>
                <a:ea typeface="Arial"/>
                <a:cs typeface="Arial"/>
                <a:sym typeface="Arial"/>
              </a:defRPr>
            </a:pPr>
            <a:endParaRPr sz="1300" dirty="0"/>
          </a:p>
          <a:p>
            <a:pPr marL="0" indent="0">
              <a:spcBef>
                <a:spcPts val="300"/>
              </a:spcBef>
              <a:buSzTx/>
              <a:buNone/>
              <a:defRPr sz="1400">
                <a:latin typeface="Arial"/>
                <a:ea typeface="Arial"/>
                <a:cs typeface="Arial"/>
                <a:sym typeface="Arial"/>
              </a:defRPr>
            </a:pPr>
            <a:r>
              <a:rPr sz="1300" dirty="0"/>
              <a:t>Marketing partners such as advertisers, sponsors and endorsers are a key pillar of most successful sporting leagues, events and clubs.</a:t>
            </a:r>
          </a:p>
        </p:txBody>
      </p:sp>
      <p:pic>
        <p:nvPicPr>
          <p:cNvPr id="64" name="image9.png" descr="image9.png"/>
          <p:cNvPicPr>
            <a:picLocks noChangeAspect="1"/>
          </p:cNvPicPr>
          <p:nvPr/>
        </p:nvPicPr>
        <p:blipFill>
          <a:blip r:embed="rId2"/>
          <a:stretch>
            <a:fillRect/>
          </a:stretch>
        </p:blipFill>
        <p:spPr>
          <a:xfrm>
            <a:off x="5794335" y="1417422"/>
            <a:ext cx="3978020" cy="2402203"/>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ítulo 1"/>
          <p:cNvSpPr txBox="1"/>
          <p:nvPr/>
        </p:nvSpPr>
        <p:spPr>
          <a:xfrm>
            <a:off x="1078453" y="785691"/>
            <a:ext cx="6855250" cy="10156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spAutoFit/>
          </a:bodyPr>
          <a:lstStyle/>
          <a:p>
            <a:pPr defTabSz="457200">
              <a:defRPr sz="2000" b="1">
                <a:solidFill>
                  <a:srgbClr val="FFFFFF"/>
                </a:solidFill>
                <a:latin typeface="Georgia"/>
                <a:ea typeface="Georgia"/>
                <a:cs typeface="Georgia"/>
                <a:sym typeface="Georgia"/>
              </a:defRPr>
            </a:pPr>
            <a:r>
              <a:rPr dirty="0"/>
              <a:t>Sponsorship and Sport</a:t>
            </a:r>
            <a:br>
              <a:rPr dirty="0"/>
            </a:br>
            <a:r>
              <a:rPr dirty="0"/>
              <a:t>What is </a:t>
            </a:r>
            <a:r>
              <a:rPr lang="en-US" dirty="0"/>
              <a:t>Sponsorship</a:t>
            </a:r>
            <a:r>
              <a:rPr dirty="0"/>
              <a:t>? Its role in </a:t>
            </a:r>
            <a:r>
              <a:rPr lang="en-US" dirty="0"/>
              <a:t>Sport</a:t>
            </a:r>
            <a:r>
              <a:rPr dirty="0"/>
              <a:t>?</a:t>
            </a:r>
            <a:br>
              <a:rPr dirty="0"/>
            </a:br>
            <a:endParaRPr/>
          </a:p>
        </p:txBody>
      </p:sp>
      <p:sp>
        <p:nvSpPr>
          <p:cNvPr id="67" name="Marcador de texto 3"/>
          <p:cNvSpPr txBox="1"/>
          <p:nvPr/>
        </p:nvSpPr>
        <p:spPr>
          <a:xfrm>
            <a:off x="1078453" y="1846631"/>
            <a:ext cx="7041582" cy="2368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2" anchor="ctr"/>
          <a:lstStyle/>
          <a:p>
            <a:pPr defTabSz="457200">
              <a:defRPr sz="1400">
                <a:solidFill>
                  <a:srgbClr val="FFFFFF"/>
                </a:solidFill>
                <a:latin typeface="Arial"/>
                <a:ea typeface="Arial"/>
                <a:cs typeface="Arial"/>
                <a:sym typeface="Arial"/>
              </a:defRPr>
            </a:pPr>
            <a:r>
              <a:rPr dirty="0"/>
              <a:t>Marketing partners such as advertisers, sponsors and endorsers are a key pillar of most successful sporting leagues, events and clubs.</a:t>
            </a:r>
            <a:r>
              <a:rPr lang="en-US" dirty="0"/>
              <a:t> </a:t>
            </a:r>
            <a:endParaRPr lang="en-US"/>
          </a:p>
          <a:p>
            <a:pPr defTabSz="457200">
              <a:spcBef>
                <a:spcPts val="300"/>
              </a:spcBef>
              <a:defRPr sz="1400">
                <a:solidFill>
                  <a:srgbClr val="FFFFFF"/>
                </a:solidFill>
                <a:latin typeface="Arial"/>
                <a:ea typeface="Arial"/>
                <a:cs typeface="Arial"/>
                <a:sym typeface="Arial"/>
              </a:defRPr>
            </a:pPr>
            <a:endParaRPr/>
          </a:p>
          <a:p>
            <a:pPr defTabSz="457200">
              <a:spcBef>
                <a:spcPts val="300"/>
              </a:spcBef>
              <a:defRPr sz="1400">
                <a:solidFill>
                  <a:srgbClr val="FFFFFF"/>
                </a:solidFill>
                <a:latin typeface="Arial"/>
                <a:ea typeface="Arial"/>
                <a:cs typeface="Arial"/>
                <a:sym typeface="Arial"/>
              </a:defRPr>
            </a:pPr>
            <a:r>
              <a:rPr dirty="0"/>
              <a:t>Companies that compromise the “TOP” (The Olympic Partner) are currently paying around $200 million in paying the IOC every </a:t>
            </a:r>
            <a:r>
              <a:rPr lang="en-US" dirty="0"/>
              <a:t>4-year</a:t>
            </a:r>
            <a:r>
              <a:rPr dirty="0"/>
              <a:t> cycle to be an Olympic sponsor (does not include activation costs</a:t>
            </a:r>
            <a:r>
              <a:rPr lang="en-US" dirty="0"/>
              <a:t>).</a:t>
            </a:r>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ítulo 1"/>
          <p:cNvSpPr txBox="1"/>
          <p:nvPr/>
        </p:nvSpPr>
        <p:spPr>
          <a:xfrm>
            <a:off x="1078453" y="776362"/>
            <a:ext cx="6855250"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spAutoFit/>
          </a:bodyPr>
          <a:lstStyle/>
          <a:p>
            <a:pPr defTabSz="457200">
              <a:defRPr sz="2000" b="1">
                <a:solidFill>
                  <a:srgbClr val="921824"/>
                </a:solidFill>
                <a:latin typeface="Georgia"/>
                <a:ea typeface="Georgia"/>
                <a:cs typeface="Georgia"/>
                <a:sym typeface="Georgia"/>
              </a:defRPr>
            </a:pPr>
            <a:r>
              <a:rPr dirty="0"/>
              <a:t>Sponsorship and Sport</a:t>
            </a:r>
            <a:br>
              <a:rPr dirty="0"/>
            </a:br>
            <a:r>
              <a:rPr dirty="0"/>
              <a:t>What is </a:t>
            </a:r>
            <a:r>
              <a:rPr lang="en-US" dirty="0"/>
              <a:t>Sponsorship</a:t>
            </a:r>
            <a:r>
              <a:rPr dirty="0"/>
              <a:t>? Its role in </a:t>
            </a:r>
            <a:r>
              <a:rPr lang="en-US" dirty="0"/>
              <a:t>Sport</a:t>
            </a:r>
            <a:r>
              <a:rPr dirty="0"/>
              <a:t>?</a:t>
            </a:r>
          </a:p>
        </p:txBody>
      </p:sp>
      <p:sp>
        <p:nvSpPr>
          <p:cNvPr id="70" name="Marcador de texto 3"/>
          <p:cNvSpPr txBox="1"/>
          <p:nvPr/>
        </p:nvSpPr>
        <p:spPr>
          <a:xfrm>
            <a:off x="1031771" y="1790647"/>
            <a:ext cx="7041582" cy="23963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2" anchor="t"/>
          <a:lstStyle/>
          <a:p>
            <a:pPr defTabSz="457200">
              <a:spcBef>
                <a:spcPts val="700"/>
              </a:spcBef>
              <a:defRPr sz="1400">
                <a:latin typeface="Arial"/>
                <a:ea typeface="Arial"/>
                <a:cs typeface="Arial"/>
                <a:sym typeface="Arial"/>
              </a:defRPr>
            </a:pPr>
            <a:r>
              <a:rPr dirty="0"/>
              <a:t>Sponsorship money can make the difference in terms of success or failure for some sporting leagues.</a:t>
            </a:r>
            <a:r>
              <a:rPr lang="en-US" dirty="0"/>
              <a:t> </a:t>
            </a:r>
            <a:r>
              <a:rPr dirty="0"/>
              <a:t>Ex: WUSA – Women’s professional soccer league (in US). It began in 2001 and ended in 2003 after incurring losses of around $100 million USD.</a:t>
            </a:r>
            <a:r>
              <a:rPr lang="en-US" dirty="0"/>
              <a:t>  </a:t>
            </a:r>
            <a:endParaRPr lang="en-US"/>
          </a:p>
        </p:txBody>
      </p:sp>
      <p:pic>
        <p:nvPicPr>
          <p:cNvPr id="71" name="image10.png" descr="image10.png"/>
          <p:cNvPicPr>
            <a:picLocks noChangeAspect="1"/>
          </p:cNvPicPr>
          <p:nvPr/>
        </p:nvPicPr>
        <p:blipFill>
          <a:blip r:embed="rId2"/>
          <a:stretch>
            <a:fillRect/>
          </a:stretch>
        </p:blipFill>
        <p:spPr>
          <a:xfrm>
            <a:off x="6988497" y="1868636"/>
            <a:ext cx="838202" cy="990606"/>
          </a:xfrm>
          <a:prstGeom prst="rect">
            <a:avLst/>
          </a:prstGeom>
          <a:ln w="12700">
            <a:miter lim="400000"/>
          </a:ln>
        </p:spPr>
      </p:pic>
      <p:pic>
        <p:nvPicPr>
          <p:cNvPr id="72" name="image11.png" descr="image11.png"/>
          <p:cNvPicPr>
            <a:picLocks noChangeAspect="1"/>
          </p:cNvPicPr>
          <p:nvPr/>
        </p:nvPicPr>
        <p:blipFill>
          <a:blip r:embed="rId3"/>
          <a:stretch>
            <a:fillRect/>
          </a:stretch>
        </p:blipFill>
        <p:spPr>
          <a:xfrm>
            <a:off x="6790718" y="3163795"/>
            <a:ext cx="1218157" cy="2050506"/>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ponsorship and Sport Deliverables to official sporting-related sponsorship"/>
          <p:cNvSpPr txBox="1"/>
          <p:nvPr/>
        </p:nvSpPr>
        <p:spPr>
          <a:xfrm>
            <a:off x="668642" y="899742"/>
            <a:ext cx="7129512"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t">
            <a:spAutoFit/>
          </a:bodyPr>
          <a:lstStyle/>
          <a:p>
            <a:pPr defTabSz="457200">
              <a:defRPr sz="2000" b="1">
                <a:solidFill>
                  <a:schemeClr val="accent1">
                    <a:satOff val="-6711"/>
                    <a:lumOff val="-10431"/>
                  </a:schemeClr>
                </a:solidFill>
                <a:latin typeface="Georgia"/>
                <a:ea typeface="Georgia"/>
                <a:cs typeface="Georgia"/>
                <a:sym typeface="Georgia"/>
              </a:defRPr>
            </a:pPr>
            <a:r>
              <a:rPr dirty="0">
                <a:solidFill>
                  <a:srgbClr val="AB0202"/>
                </a:solidFill>
              </a:rPr>
              <a:t>Sponsorship and Sport</a:t>
            </a:r>
            <a:br>
              <a:rPr dirty="0">
                <a:solidFill>
                  <a:srgbClr val="AB0202"/>
                </a:solidFill>
              </a:rPr>
            </a:br>
            <a:r>
              <a:rPr dirty="0">
                <a:solidFill>
                  <a:srgbClr val="AB0202"/>
                </a:solidFill>
              </a:rPr>
              <a:t>Deliverables to </a:t>
            </a:r>
            <a:r>
              <a:rPr lang="en-US" dirty="0">
                <a:solidFill>
                  <a:srgbClr val="AB0202"/>
                </a:solidFill>
              </a:rPr>
              <a:t>Official</a:t>
            </a:r>
            <a:r>
              <a:rPr dirty="0">
                <a:solidFill>
                  <a:srgbClr val="AB0202"/>
                </a:solidFill>
              </a:rPr>
              <a:t> </a:t>
            </a:r>
            <a:r>
              <a:rPr lang="en-US">
                <a:solidFill>
                  <a:srgbClr val="AB0202"/>
                </a:solidFill>
              </a:rPr>
              <a:t>Sporting-Related</a:t>
            </a:r>
            <a:r>
              <a:rPr dirty="0">
                <a:solidFill>
                  <a:srgbClr val="AB0202"/>
                </a:solidFill>
              </a:rPr>
              <a:t> </a:t>
            </a:r>
            <a:r>
              <a:rPr lang="en-US">
                <a:solidFill>
                  <a:srgbClr val="AB0202"/>
                </a:solidFill>
              </a:rPr>
              <a:t>Sponsorship</a:t>
            </a:r>
            <a:endParaRPr lang="en-US" dirty="0">
              <a:solidFill>
                <a:srgbClr val="AB0202"/>
              </a:solidFill>
            </a:endParaRPr>
          </a:p>
        </p:txBody>
      </p:sp>
      <p:sp>
        <p:nvSpPr>
          <p:cNvPr id="75" name="Marcador de texto 3"/>
          <p:cNvSpPr txBox="1"/>
          <p:nvPr/>
        </p:nvSpPr>
        <p:spPr>
          <a:xfrm>
            <a:off x="667342" y="1938336"/>
            <a:ext cx="8627334" cy="31598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2" spcCol="46679" anchor="t"/>
          <a:lstStyle/>
          <a:p>
            <a:pPr defTabSz="457200">
              <a:spcBef>
                <a:spcPts val="700"/>
              </a:spcBef>
              <a:defRPr sz="1400" b="1" u="sng">
                <a:latin typeface="Arial"/>
                <a:ea typeface="Arial"/>
                <a:cs typeface="Arial"/>
                <a:sym typeface="Arial"/>
              </a:defRPr>
            </a:pPr>
            <a:r>
              <a:rPr dirty="0"/>
              <a:t>Association Type Deliverables</a:t>
            </a:r>
          </a:p>
          <a:p>
            <a:pPr marL="186690" indent="-186690" defTabSz="457200">
              <a:spcBef>
                <a:spcPts val="700"/>
              </a:spcBef>
              <a:buSzPct val="100000"/>
              <a:buAutoNum type="arabicPeriod"/>
              <a:defRPr sz="1400">
                <a:latin typeface="Arial"/>
                <a:ea typeface="Arial"/>
                <a:cs typeface="Arial"/>
                <a:sym typeface="Arial"/>
              </a:defRPr>
            </a:pPr>
            <a:r>
              <a:rPr dirty="0"/>
              <a:t>Name association recognition – “official sponsor”</a:t>
            </a:r>
          </a:p>
          <a:p>
            <a:pPr marL="186690" indent="-186690" defTabSz="457200">
              <a:spcBef>
                <a:spcPts val="700"/>
              </a:spcBef>
              <a:buSzPct val="100000"/>
              <a:buAutoNum type="arabicPeriod"/>
              <a:defRPr sz="1400">
                <a:latin typeface="Arial"/>
                <a:ea typeface="Arial"/>
                <a:cs typeface="Arial"/>
                <a:sym typeface="Arial"/>
              </a:defRPr>
            </a:pPr>
            <a:r>
              <a:rPr dirty="0"/>
              <a:t>Sports association recognition</a:t>
            </a:r>
          </a:p>
          <a:p>
            <a:pPr marL="186690" indent="-186690" defTabSz="457200">
              <a:spcBef>
                <a:spcPts val="700"/>
              </a:spcBef>
              <a:buSzPct val="100000"/>
              <a:buAutoNum type="arabicPeriod"/>
              <a:defRPr sz="1400">
                <a:latin typeface="Arial"/>
                <a:ea typeface="Arial"/>
                <a:cs typeface="Arial"/>
                <a:sym typeface="Arial"/>
              </a:defRPr>
            </a:pPr>
            <a:r>
              <a:rPr dirty="0"/>
              <a:t>Athlete association recognition</a:t>
            </a:r>
          </a:p>
          <a:p>
            <a:pPr defTabSz="457200">
              <a:spcBef>
                <a:spcPts val="700"/>
              </a:spcBef>
              <a:defRPr sz="1400" b="1" u="sng">
                <a:latin typeface="Arial"/>
                <a:ea typeface="Arial"/>
                <a:cs typeface="Arial"/>
                <a:sym typeface="Arial"/>
              </a:defRPr>
            </a:pPr>
            <a:r>
              <a:rPr dirty="0"/>
              <a:t>Event Day and Related Deliverables</a:t>
            </a:r>
          </a:p>
          <a:p>
            <a:pPr marL="186690" indent="-186690" defTabSz="457200">
              <a:spcBef>
                <a:spcPts val="700"/>
              </a:spcBef>
              <a:buSzPct val="100000"/>
              <a:buAutoNum type="arabicPeriod" startAt="4"/>
              <a:defRPr sz="1400">
                <a:latin typeface="Arial"/>
                <a:ea typeface="Arial"/>
                <a:cs typeface="Arial"/>
                <a:sym typeface="Arial"/>
              </a:defRPr>
            </a:pPr>
            <a:r>
              <a:rPr dirty="0"/>
              <a:t>Tickets/tickets in preferred zones</a:t>
            </a:r>
          </a:p>
          <a:p>
            <a:pPr marL="186690" indent="-186690" defTabSz="457200">
              <a:spcBef>
                <a:spcPts val="700"/>
              </a:spcBef>
              <a:buSzPct val="100000"/>
              <a:buAutoNum type="arabicPeriod" startAt="4"/>
              <a:defRPr sz="1400">
                <a:latin typeface="Arial"/>
                <a:ea typeface="Arial"/>
                <a:cs typeface="Arial"/>
                <a:sym typeface="Arial"/>
              </a:defRPr>
            </a:pPr>
            <a:r>
              <a:rPr dirty="0"/>
              <a:t>Hospitality suites/facilities</a:t>
            </a:r>
          </a:p>
          <a:p>
            <a:pPr marL="186690" indent="-186690" defTabSz="457200">
              <a:spcBef>
                <a:spcPts val="700"/>
              </a:spcBef>
              <a:buSzPct val="100000"/>
              <a:buAutoNum type="arabicPeriod" startAt="4"/>
              <a:defRPr sz="1400">
                <a:latin typeface="Arial"/>
                <a:ea typeface="Arial"/>
                <a:cs typeface="Arial"/>
                <a:sym typeface="Arial"/>
              </a:defRPr>
            </a:pPr>
            <a:r>
              <a:rPr dirty="0"/>
              <a:t>Access to off-limit areas – ex: courtside/</a:t>
            </a:r>
            <a:r>
              <a:rPr lang="en-US" dirty="0"/>
              <a:t>bench side</a:t>
            </a:r>
            <a:r>
              <a:rPr dirty="0"/>
              <a:t>, pits in F1 and NASCAR, </a:t>
            </a:r>
            <a:r>
              <a:rPr dirty="0" err="1"/>
              <a:t>etc</a:t>
            </a:r>
            <a:endParaRPr/>
          </a:p>
        </p:txBody>
      </p:sp>
      <p:pic>
        <p:nvPicPr>
          <p:cNvPr id="76" name="image12.png" descr="image12.png"/>
          <p:cNvPicPr>
            <a:picLocks noChangeAspect="1"/>
          </p:cNvPicPr>
          <p:nvPr/>
        </p:nvPicPr>
        <p:blipFill>
          <a:blip r:embed="rId2"/>
          <a:stretch>
            <a:fillRect/>
          </a:stretch>
        </p:blipFill>
        <p:spPr>
          <a:xfrm>
            <a:off x="5989464" y="3090811"/>
            <a:ext cx="2671979" cy="1930742"/>
          </a:xfrm>
          <a:prstGeom prst="rect">
            <a:avLst/>
          </a:prstGeom>
          <a:ln w="12700">
            <a:miter lim="400000"/>
          </a:ln>
        </p:spPr>
      </p:pic>
      <p:pic>
        <p:nvPicPr>
          <p:cNvPr id="77" name="Image" descr="Image"/>
          <p:cNvPicPr>
            <a:picLocks noChangeAspect="1"/>
          </p:cNvPicPr>
          <p:nvPr/>
        </p:nvPicPr>
        <p:blipFill>
          <a:blip r:embed="rId3"/>
          <a:stretch>
            <a:fillRect/>
          </a:stretch>
        </p:blipFill>
        <p:spPr>
          <a:xfrm>
            <a:off x="5610075" y="2093218"/>
            <a:ext cx="3353650" cy="734275"/>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ítulo 1"/>
          <p:cNvSpPr txBox="1"/>
          <p:nvPr/>
        </p:nvSpPr>
        <p:spPr>
          <a:xfrm>
            <a:off x="966415" y="533765"/>
            <a:ext cx="6855250" cy="10156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spAutoFit/>
          </a:bodyPr>
          <a:lstStyle/>
          <a:p>
            <a:pPr defTabSz="457200">
              <a:defRPr sz="2000" b="1">
                <a:solidFill>
                  <a:srgbClr val="921824"/>
                </a:solidFill>
                <a:latin typeface="Georgia"/>
                <a:ea typeface="Georgia"/>
                <a:cs typeface="Georgia"/>
                <a:sym typeface="Georgia"/>
              </a:defRPr>
            </a:pPr>
            <a:r>
              <a:rPr dirty="0"/>
              <a:t>Deliverables to </a:t>
            </a:r>
            <a:r>
              <a:rPr lang="en-US" dirty="0"/>
              <a:t>Official Sporting-Related Sponsorship</a:t>
            </a:r>
            <a:br>
              <a:rPr dirty="0"/>
            </a:br>
            <a:endParaRPr/>
          </a:p>
        </p:txBody>
      </p:sp>
      <p:sp>
        <p:nvSpPr>
          <p:cNvPr id="80" name="Marcador de texto 3"/>
          <p:cNvSpPr txBox="1"/>
          <p:nvPr/>
        </p:nvSpPr>
        <p:spPr>
          <a:xfrm>
            <a:off x="970771" y="1712925"/>
            <a:ext cx="8627335" cy="31598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2" spcCol="46680"/>
          <a:lstStyle/>
          <a:p>
            <a:pPr defTabSz="457200">
              <a:spcBef>
                <a:spcPts val="700"/>
              </a:spcBef>
              <a:defRPr sz="1400" b="1" u="sng">
                <a:latin typeface="Arial"/>
                <a:ea typeface="Arial"/>
                <a:cs typeface="Arial"/>
                <a:sym typeface="Arial"/>
              </a:defRPr>
            </a:pPr>
            <a:r>
              <a:t>Visual Image Deliverables</a:t>
            </a:r>
          </a:p>
          <a:p>
            <a:pPr marL="228600" indent="-228600" defTabSz="457200">
              <a:spcBef>
                <a:spcPts val="700"/>
              </a:spcBef>
              <a:buSzPct val="100000"/>
              <a:buAutoNum type="arabicPeriod"/>
              <a:defRPr sz="1400">
                <a:latin typeface="Arial"/>
                <a:ea typeface="Arial"/>
                <a:cs typeface="Arial"/>
                <a:sym typeface="Arial"/>
              </a:defRPr>
            </a:pPr>
            <a:r>
              <a:t>At event site</a:t>
            </a:r>
          </a:p>
          <a:p>
            <a:pPr marL="228600" indent="-228600" defTabSz="457200">
              <a:spcBef>
                <a:spcPts val="700"/>
              </a:spcBef>
              <a:buSzPct val="100000"/>
              <a:buAutoNum type="arabicPeriod"/>
              <a:defRPr sz="1400">
                <a:latin typeface="Arial"/>
                <a:ea typeface="Arial"/>
                <a:cs typeface="Arial"/>
                <a:sym typeface="Arial"/>
              </a:defRPr>
            </a:pPr>
            <a:r>
              <a:t>At event surroundings</a:t>
            </a:r>
          </a:p>
          <a:p>
            <a:pPr marL="228600" indent="-228600" defTabSz="457200">
              <a:spcBef>
                <a:spcPts val="700"/>
              </a:spcBef>
              <a:buSzPct val="100000"/>
              <a:buAutoNum type="arabicPeriod"/>
              <a:defRPr sz="1400">
                <a:latin typeface="Arial"/>
                <a:ea typeface="Arial"/>
                <a:cs typeface="Arial"/>
                <a:sym typeface="Arial"/>
              </a:defRPr>
            </a:pPr>
            <a:r>
              <a:t>On direct transmission of event</a:t>
            </a:r>
          </a:p>
          <a:p>
            <a:pPr marL="228600" indent="-228600" defTabSz="457200">
              <a:spcBef>
                <a:spcPts val="700"/>
              </a:spcBef>
              <a:buSzPct val="100000"/>
              <a:buAutoNum type="arabicPeriod"/>
              <a:defRPr sz="1400">
                <a:latin typeface="Arial"/>
                <a:ea typeface="Arial"/>
                <a:cs typeface="Arial"/>
                <a:sym typeface="Arial"/>
              </a:defRPr>
            </a:pPr>
            <a:r>
              <a:t>On replays of events</a:t>
            </a:r>
          </a:p>
          <a:p>
            <a:pPr marL="228600" indent="-228600" defTabSz="457200">
              <a:spcBef>
                <a:spcPts val="700"/>
              </a:spcBef>
              <a:buSzPct val="100000"/>
              <a:buAutoNum type="arabicPeriod"/>
              <a:defRPr sz="1400">
                <a:latin typeface="Arial"/>
                <a:ea typeface="Arial"/>
                <a:cs typeface="Arial"/>
                <a:sym typeface="Arial"/>
              </a:defRPr>
            </a:pPr>
            <a:r>
              <a:t>Use in advertisements/promotions</a:t>
            </a:r>
          </a:p>
        </p:txBody>
      </p:sp>
      <p:pic>
        <p:nvPicPr>
          <p:cNvPr id="81" name="image13.png" descr="image13.png"/>
          <p:cNvPicPr>
            <a:picLocks noChangeAspect="1"/>
          </p:cNvPicPr>
          <p:nvPr/>
        </p:nvPicPr>
        <p:blipFill>
          <a:blip r:embed="rId2"/>
          <a:stretch>
            <a:fillRect/>
          </a:stretch>
        </p:blipFill>
        <p:spPr>
          <a:xfrm>
            <a:off x="5551627" y="1877388"/>
            <a:ext cx="2971802" cy="1796938"/>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ítulo 1"/>
          <p:cNvSpPr txBox="1"/>
          <p:nvPr/>
        </p:nvSpPr>
        <p:spPr>
          <a:xfrm>
            <a:off x="1031771" y="683056"/>
            <a:ext cx="6855250" cy="19389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spAutoFit/>
          </a:bodyPr>
          <a:lstStyle/>
          <a:p>
            <a:pPr defTabSz="457200">
              <a:defRPr sz="2000" b="1">
                <a:solidFill>
                  <a:srgbClr val="FFFFFF"/>
                </a:solidFill>
                <a:latin typeface="Georgia"/>
                <a:ea typeface="Georgia"/>
                <a:cs typeface="Georgia"/>
                <a:sym typeface="Georgia"/>
              </a:defRPr>
            </a:pPr>
            <a:r>
              <a:rPr dirty="0"/>
              <a:t>Sponsorship and Sport</a:t>
            </a:r>
            <a:br>
              <a:rPr dirty="0"/>
            </a:br>
            <a:endParaRPr/>
          </a:p>
          <a:p>
            <a:pPr defTabSz="457200">
              <a:defRPr sz="2000" b="1">
                <a:solidFill>
                  <a:srgbClr val="FFFFFF"/>
                </a:solidFill>
                <a:latin typeface="Georgia"/>
                <a:ea typeface="Georgia"/>
                <a:cs typeface="Georgia"/>
                <a:sym typeface="Georgia"/>
              </a:defRPr>
            </a:pPr>
            <a:r>
              <a:rPr dirty="0"/>
              <a:t>Deliverables to </a:t>
            </a:r>
            <a:r>
              <a:rPr lang="en-US" dirty="0"/>
              <a:t>Official</a:t>
            </a:r>
            <a:r>
              <a:rPr dirty="0"/>
              <a:t> </a:t>
            </a:r>
            <a:r>
              <a:rPr lang="en-US" dirty="0"/>
              <a:t>Sporting-Related Sponsorship</a:t>
            </a:r>
            <a:br>
              <a:rPr dirty="0"/>
            </a:br>
            <a:br>
              <a:rPr dirty="0"/>
            </a:br>
            <a:endParaRPr/>
          </a:p>
        </p:txBody>
      </p:sp>
      <p:sp>
        <p:nvSpPr>
          <p:cNvPr id="84" name="Marcador de texto 3"/>
          <p:cNvSpPr txBox="1"/>
          <p:nvPr/>
        </p:nvSpPr>
        <p:spPr>
          <a:xfrm>
            <a:off x="1031769" y="2381953"/>
            <a:ext cx="7041585" cy="20884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2"/>
          <a:lstStyle/>
          <a:p>
            <a:pPr defTabSz="457200">
              <a:spcBef>
                <a:spcPts val="300"/>
              </a:spcBef>
              <a:defRPr sz="1400" b="1" u="sng">
                <a:solidFill>
                  <a:srgbClr val="FFFFFF"/>
                </a:solidFill>
                <a:latin typeface="Arial"/>
                <a:ea typeface="Arial"/>
                <a:cs typeface="Arial"/>
                <a:sym typeface="Arial"/>
              </a:defRPr>
            </a:pPr>
            <a:r>
              <a:t>Athlete/Team/Facility Deliverables</a:t>
            </a:r>
          </a:p>
          <a:p>
            <a:pPr marL="228600" indent="-228600" defTabSz="457200">
              <a:spcBef>
                <a:spcPts val="300"/>
              </a:spcBef>
              <a:buSzPct val="100000"/>
              <a:buAutoNum type="arabicPeriod"/>
              <a:defRPr sz="1400">
                <a:solidFill>
                  <a:srgbClr val="FFFFFF"/>
                </a:solidFill>
                <a:latin typeface="Arial"/>
                <a:ea typeface="Arial"/>
                <a:cs typeface="Arial"/>
                <a:sym typeface="Arial"/>
              </a:defRPr>
            </a:pPr>
            <a:r>
              <a:t>Athlete appearance deliverables</a:t>
            </a:r>
          </a:p>
          <a:p>
            <a:pPr marL="228600" indent="-228600" defTabSz="457200">
              <a:spcBef>
                <a:spcPts val="300"/>
              </a:spcBef>
              <a:buSzPct val="100000"/>
              <a:buAutoNum type="arabicPeriod"/>
              <a:defRPr sz="1400">
                <a:solidFill>
                  <a:srgbClr val="FFFFFF"/>
                </a:solidFill>
                <a:latin typeface="Arial"/>
                <a:ea typeface="Arial"/>
                <a:cs typeface="Arial"/>
                <a:sym typeface="Arial"/>
              </a:defRPr>
            </a:pPr>
            <a:r>
              <a:t>Athlete endorsement deliverables</a:t>
            </a:r>
          </a:p>
          <a:p>
            <a:pPr marL="228600" indent="-228600" defTabSz="457200">
              <a:spcBef>
                <a:spcPts val="300"/>
              </a:spcBef>
              <a:buSzPct val="100000"/>
              <a:buAutoNum type="arabicPeriod"/>
              <a:defRPr sz="1400">
                <a:solidFill>
                  <a:srgbClr val="FFFFFF"/>
                </a:solidFill>
                <a:latin typeface="Arial"/>
                <a:ea typeface="Arial"/>
                <a:cs typeface="Arial"/>
                <a:sym typeface="Arial"/>
              </a:defRPr>
            </a:pPr>
            <a:r>
              <a:t>Athlete image deliverables</a:t>
            </a:r>
          </a:p>
          <a:p>
            <a:pPr marL="228600" indent="-228600" defTabSz="457200">
              <a:spcBef>
                <a:spcPts val="300"/>
              </a:spcBef>
              <a:buSzPct val="100000"/>
              <a:buAutoNum type="arabicPeriod"/>
              <a:defRPr sz="1400">
                <a:solidFill>
                  <a:srgbClr val="FFFFFF"/>
                </a:solidFill>
                <a:latin typeface="Arial"/>
                <a:ea typeface="Arial"/>
                <a:cs typeface="Arial"/>
                <a:sym typeface="Arial"/>
              </a:defRPr>
            </a:pPr>
            <a:r>
              <a:t>Use of facilities for corporate events</a:t>
            </a:r>
          </a:p>
        </p:txBody>
      </p:sp>
      <p:grpSp>
        <p:nvGrpSpPr>
          <p:cNvPr id="87" name="download.jpg"/>
          <p:cNvGrpSpPr/>
          <p:nvPr/>
        </p:nvGrpSpPr>
        <p:grpSpPr>
          <a:xfrm>
            <a:off x="6237079" y="681209"/>
            <a:ext cx="3552738" cy="2212342"/>
            <a:chOff x="0" y="0"/>
            <a:chExt cx="3552737" cy="2212341"/>
          </a:xfrm>
        </p:grpSpPr>
        <p:pic>
          <p:nvPicPr>
            <p:cNvPr id="85" name="download.jpg" descr="download.jpg"/>
            <p:cNvPicPr>
              <a:picLocks noChangeAspect="1"/>
            </p:cNvPicPr>
            <p:nvPr/>
          </p:nvPicPr>
          <p:blipFill>
            <a:blip r:embed="rId2"/>
            <a:stretch>
              <a:fillRect/>
            </a:stretch>
          </p:blipFill>
          <p:spPr>
            <a:xfrm>
              <a:off x="203200" y="203200"/>
              <a:ext cx="3146336" cy="1767842"/>
            </a:xfrm>
            <a:prstGeom prst="rect">
              <a:avLst/>
            </a:prstGeom>
            <a:ln w="12700" cap="flat">
              <a:noFill/>
              <a:miter lim="400000"/>
            </a:ln>
            <a:effectLst/>
          </p:spPr>
        </p:pic>
        <p:pic>
          <p:nvPicPr>
            <p:cNvPr id="86" name="download.jpg" descr="download.jpg"/>
            <p:cNvPicPr>
              <a:picLocks noChangeAspect="1"/>
            </p:cNvPicPr>
            <p:nvPr/>
          </p:nvPicPr>
          <p:blipFill>
            <a:blip r:embed="rId3"/>
            <a:stretch>
              <a:fillRect/>
            </a:stretch>
          </p:blipFill>
          <p:spPr>
            <a:xfrm>
              <a:off x="-1" y="0"/>
              <a:ext cx="3552738" cy="2212342"/>
            </a:xfrm>
            <a:prstGeom prst="rect">
              <a:avLst/>
            </a:prstGeom>
            <a:ln w="12700" cap="flat">
              <a:noFill/>
              <a:miter lim="400000"/>
            </a:ln>
            <a:effectLst/>
          </p:spPr>
        </p:pic>
      </p:grpSp>
      <p:pic>
        <p:nvPicPr>
          <p:cNvPr id="88" name="download-1.jpg" descr="download-1.jpg"/>
          <p:cNvPicPr>
            <a:picLocks noChangeAspect="1"/>
          </p:cNvPicPr>
          <p:nvPr/>
        </p:nvPicPr>
        <p:blipFill>
          <a:blip r:embed="rId4"/>
          <a:stretch>
            <a:fillRect/>
          </a:stretch>
        </p:blipFill>
        <p:spPr>
          <a:xfrm>
            <a:off x="6591404" y="3151146"/>
            <a:ext cx="2857501" cy="2857501"/>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ítulo 1"/>
          <p:cNvSpPr txBox="1"/>
          <p:nvPr/>
        </p:nvSpPr>
        <p:spPr>
          <a:xfrm>
            <a:off x="630302" y="608411"/>
            <a:ext cx="6855250" cy="370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defRPr sz="2000" b="1">
                <a:solidFill>
                  <a:srgbClr val="921824"/>
                </a:solidFill>
                <a:latin typeface="Georgia"/>
                <a:ea typeface="Georgia"/>
                <a:cs typeface="Georgia"/>
                <a:sym typeface="Georgia"/>
              </a:defRPr>
            </a:lvl1pPr>
          </a:lstStyle>
          <a:p>
            <a:r>
              <a:t>What is Sponsorship Activation?</a:t>
            </a:r>
          </a:p>
        </p:txBody>
      </p:sp>
      <p:sp>
        <p:nvSpPr>
          <p:cNvPr id="2" name="TextBox 1">
            <a:extLst>
              <a:ext uri="{FF2B5EF4-FFF2-40B4-BE49-F238E27FC236}">
                <a16:creationId xmlns:a16="http://schemas.microsoft.com/office/drawing/2014/main" id="{549A4EC3-9699-FFE2-42E4-415F961CBD70}"/>
              </a:ext>
            </a:extLst>
          </p:cNvPr>
          <p:cNvSpPr txBox="1"/>
          <p:nvPr/>
        </p:nvSpPr>
        <p:spPr>
          <a:xfrm>
            <a:off x="699795" y="1189653"/>
            <a:ext cx="7515544" cy="28212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a:spcBef>
                <a:spcPts val="700"/>
              </a:spcBef>
            </a:pPr>
            <a:r>
              <a:rPr lang="en-US" sz="1400" dirty="0">
                <a:latin typeface="Arial"/>
                <a:cs typeface="Arial"/>
              </a:rPr>
              <a:t>Sponsorship is more than just posting your logo on an event, athlete or team – it’s more than just brand exposure.</a:t>
            </a:r>
          </a:p>
          <a:p>
            <a:pPr>
              <a:spcBef>
                <a:spcPts val="700"/>
              </a:spcBef>
            </a:pPr>
            <a:r>
              <a:rPr lang="en-US" sz="1400" dirty="0">
                <a:latin typeface="Arial"/>
                <a:cs typeface="Arial"/>
              </a:rPr>
              <a:t>The activation process is where the sponsor “extracts value” from the sponsorship.  This means that the sponsorship investment is capitalized on, by being leveraged effectively.</a:t>
            </a:r>
          </a:p>
          <a:p>
            <a:pPr>
              <a:spcBef>
                <a:spcPts val="700"/>
              </a:spcBef>
            </a:pPr>
            <a:r>
              <a:rPr lang="en-US" sz="1400" dirty="0">
                <a:latin typeface="Arial"/>
                <a:cs typeface="Arial"/>
              </a:rPr>
              <a:t>Brand activation engages consumers and enhances an event experience – it’s often very powerful in spreading positive word of mouth for brands with a very specific audience.</a:t>
            </a:r>
            <a:endParaRPr lang="en-US" sz="1400">
              <a:latin typeface="Arial"/>
              <a:cs typeface="Arial"/>
            </a:endParaRPr>
          </a:p>
          <a:p>
            <a:pPr>
              <a:spcBef>
                <a:spcPts val="700"/>
              </a:spcBef>
            </a:pPr>
            <a:r>
              <a:rPr lang="en-US" sz="1400" dirty="0">
                <a:latin typeface="Arial"/>
                <a:cs typeface="Arial"/>
              </a:rPr>
              <a:t>Activation ratios are important! Sponsor pays a sponsor fee of X for an event and an additional Y to for every sponsor dollar to extract value from the sponsor status. For example –  in 2003, Nike paid $50 million for Olympic rights, and then paid an activation ratio of 1.3 dollars for maximizing their sponsorship. This means they paid an additional $65 million dollars in activation (1.3 x $50 million).</a:t>
            </a:r>
          </a:p>
        </p:txBody>
      </p:sp>
    </p:spTree>
  </p:cSld>
  <p:clrMapOvr>
    <a:masterClrMapping/>
  </p:clrMapOvr>
  <p:transition spd="med"/>
</p:sld>
</file>

<file path=ppt/theme/theme1.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E84C22"/>
      </a:accent1>
      <a:accent2>
        <a:srgbClr val="FFBD47"/>
      </a:accent2>
      <a:accent3>
        <a:srgbClr val="B64926"/>
      </a:accent3>
      <a:accent4>
        <a:srgbClr val="FF8427"/>
      </a:accent4>
      <a:accent5>
        <a:srgbClr val="CC9900"/>
      </a:accent5>
      <a:accent6>
        <a:srgbClr val="B22600"/>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E84C22"/>
      </a:accent1>
      <a:accent2>
        <a:srgbClr val="FFBD47"/>
      </a:accent2>
      <a:accent3>
        <a:srgbClr val="B64926"/>
      </a:accent3>
      <a:accent4>
        <a:srgbClr val="FF8427"/>
      </a:accent4>
      <a:accent5>
        <a:srgbClr val="CC9900"/>
      </a:accent5>
      <a:accent6>
        <a:srgbClr val="B22600"/>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27C33CFCA74046A0A633136646FD5F" ma:contentTypeVersion="20" ma:contentTypeDescription="Create a new document." ma:contentTypeScope="" ma:versionID="d0a4f56e1333b37715db1ca526836c42">
  <xsd:schema xmlns:xsd="http://www.w3.org/2001/XMLSchema" xmlns:xs="http://www.w3.org/2001/XMLSchema" xmlns:p="http://schemas.microsoft.com/office/2006/metadata/properties" xmlns:ns2="fac5c5d6-3f40-4888-827f-2feba602e379" xmlns:ns3="0323e3e7-18dc-45e6-99d2-53fab8d99a6d" targetNamespace="http://schemas.microsoft.com/office/2006/metadata/properties" ma:root="true" ma:fieldsID="f81d95c457976425973bde8a22d6186a" ns2:_="" ns3:_="">
    <xsd:import namespace="fac5c5d6-3f40-4888-827f-2feba602e379"/>
    <xsd:import namespace="0323e3e7-18dc-45e6-99d2-53fab8d99a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rzni" minOccurs="0"/>
                <xsd:element ref="ns2:f0ly"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c5c5d6-3f40-4888-827f-2feba602e37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rzni" ma:index="12" nillable="true" ma:displayName="Date and Time" ma:internalName="rzni">
      <xsd:simpleType>
        <xsd:restriction base="dms:DateTime"/>
      </xsd:simpleType>
    </xsd:element>
    <xsd:element name="f0ly" ma:index="13" nillable="true" ma:displayName="Person or Group" ma:list="UserInfo" ma:internalName="f0l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820fac2-d059-4130-98b8-bcc963ebf008"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23e3e7-18dc-45e6-99d2-53fab8d99a6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dc906492-6d0e-4e26-b089-5965b0bba648}" ma:internalName="TaxCatchAll" ma:showField="CatchAllData" ma:web="0323e3e7-18dc-45e6-99d2-53fab8d99a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zni xmlns="fac5c5d6-3f40-4888-827f-2feba602e379" xsi:nil="true"/>
    <f0ly xmlns="fac5c5d6-3f40-4888-827f-2feba602e379">
      <UserInfo>
        <DisplayName/>
        <AccountId xsi:nil="true"/>
        <AccountType/>
      </UserInfo>
    </f0ly>
    <lcf76f155ced4ddcb4097134ff3c332f xmlns="fac5c5d6-3f40-4888-827f-2feba602e379">
      <Terms xmlns="http://schemas.microsoft.com/office/infopath/2007/PartnerControls"/>
    </lcf76f155ced4ddcb4097134ff3c332f>
    <TaxCatchAll xmlns="0323e3e7-18dc-45e6-99d2-53fab8d99a6d" xsi:nil="true"/>
  </documentManagement>
</p:properties>
</file>

<file path=customXml/itemProps1.xml><?xml version="1.0" encoding="utf-8"?>
<ds:datastoreItem xmlns:ds="http://schemas.openxmlformats.org/officeDocument/2006/customXml" ds:itemID="{E2E32A1F-2F76-474A-AA04-069341BEA9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c5c5d6-3f40-4888-827f-2feba602e379"/>
    <ds:schemaRef ds:uri="0323e3e7-18dc-45e6-99d2-53fab8d99a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1F794C-18C6-41E8-BCDA-4FFA00DA3059}">
  <ds:schemaRefs>
    <ds:schemaRef ds:uri="http://schemas.microsoft.com/sharepoint/v3/contenttype/forms"/>
  </ds:schemaRefs>
</ds:datastoreItem>
</file>

<file path=customXml/itemProps3.xml><?xml version="1.0" encoding="utf-8"?>
<ds:datastoreItem xmlns:ds="http://schemas.openxmlformats.org/officeDocument/2006/customXml" ds:itemID="{4B303FBC-F0E0-4695-99AC-15645E5D7791}">
  <ds:schemaRefs>
    <ds:schemaRef ds:uri="http://schemas.microsoft.com/office/2006/metadata/properties"/>
    <ds:schemaRef ds:uri="http://schemas.microsoft.com/office/infopath/2007/PartnerControls"/>
    <ds:schemaRef ds:uri="fac5c5d6-3f40-4888-827f-2feba602e379"/>
    <ds:schemaRef ds:uri="0323e3e7-18dc-45e6-99d2-53fab8d99a6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A4 Paper (210x297 mm)</PresentationFormat>
  <Slides>29</Slides>
  <Notes>0</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Tema de Office</vt:lpstr>
      <vt:lpstr>PowerPoint Presentation</vt:lpstr>
      <vt:lpstr>PowerPoint Presentation</vt:lpstr>
      <vt:lpstr>Sponsorship and Sport What is Sponsorship? Its Role in Sport?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129</cp:revision>
  <dcterms:modified xsi:type="dcterms:W3CDTF">2023-12-27T14:41:40Z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0x0101006627C33CFCA74046A0A633136646FD5F</vt:lpwstr>
  </property>
  <property fmtid="{D5CDD505-2E9C-101B-9397-08002B2CF9AE}" pid="3" name="MediaServiceImageTags">
    <vt:lpwstr/>
  </property>
</Properties>
</file>