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6"/>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785" r:id="rId25"/>
  </p:sldIdLst>
  <p:sldSz cx="9906000" cy="6858000" type="A4"/>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Calibri"/>
      </a:defRPr>
    </a:lvl1pPr>
    <a:lvl2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Calibri"/>
      </a:defRPr>
    </a:lvl2pPr>
    <a:lvl3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Calibri"/>
      </a:defRPr>
    </a:lvl3pPr>
    <a:lvl4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Calibri"/>
      </a:defRPr>
    </a:lvl4pPr>
    <a:lvl5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Calibri"/>
      </a:defRPr>
    </a:lvl5pPr>
    <a:lvl6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Calibri"/>
      </a:defRPr>
    </a:lvl6pPr>
    <a:lvl7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Calibri"/>
      </a:defRPr>
    </a:lvl7pPr>
    <a:lvl8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Calibri"/>
      </a:defRPr>
    </a:lvl8pPr>
    <a:lvl9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8582AA-5D7E-966F-F4AC-A29C8C324806}" v="241" dt="2023-12-27T13:48:59.612"/>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6CECB"/>
          </a:solidFill>
        </a:fill>
      </a:tcStyle>
    </a:wholeTbl>
    <a:band2H>
      <a:tcTxStyle/>
      <a:tcStyle>
        <a:tcBdr/>
        <a:fill>
          <a:solidFill>
            <a:srgbClr val="FBE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5CECB"/>
          </a:solidFill>
        </a:fill>
      </a:tcStyle>
    </a:wholeTbl>
    <a:band2H>
      <a:tcTxStyle/>
      <a:tcStyle>
        <a:tcBdr/>
        <a:fill>
          <a:solidFill>
            <a:srgbClr val="F2E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4CBCA"/>
          </a:solidFill>
        </a:fill>
      </a:tcStyle>
    </a:wholeTbl>
    <a:band2H>
      <a:tcTxStyle/>
      <a:tcStyle>
        <a:tcBdr/>
        <a:fill>
          <a:solidFill>
            <a:srgbClr val="F2E7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ene Naidoo" userId="S::charlene.naidoo@faculty.gbsb.global::be3a4d7b-217a-4d6d-8d19-aa1039059a41" providerId="AD" clId="Web-{D28582AA-5D7E-966F-F4AC-A29C8C324806}"/>
    <pc:docChg chg="addSld modSld">
      <pc:chgData name="Charlene Naidoo" userId="S::charlene.naidoo@faculty.gbsb.global::be3a4d7b-217a-4d6d-8d19-aa1039059a41" providerId="AD" clId="Web-{D28582AA-5D7E-966F-F4AC-A29C8C324806}" dt="2023-12-27T13:48:58.019" v="224" actId="20577"/>
      <pc:docMkLst>
        <pc:docMk/>
      </pc:docMkLst>
      <pc:sldChg chg="modSp">
        <pc:chgData name="Charlene Naidoo" userId="S::charlene.naidoo@faculty.gbsb.global::be3a4d7b-217a-4d6d-8d19-aa1039059a41" providerId="AD" clId="Web-{D28582AA-5D7E-966F-F4AC-A29C8C324806}" dt="2023-12-27T13:18:55.577" v="3" actId="1076"/>
        <pc:sldMkLst>
          <pc:docMk/>
          <pc:sldMk cId="0" sldId="256"/>
        </pc:sldMkLst>
        <pc:spChg chg="mod">
          <ac:chgData name="Charlene Naidoo" userId="S::charlene.naidoo@faculty.gbsb.global::be3a4d7b-217a-4d6d-8d19-aa1039059a41" providerId="AD" clId="Web-{D28582AA-5D7E-966F-F4AC-A29C8C324806}" dt="2023-12-27T13:18:55.577" v="3" actId="1076"/>
          <ac:spMkLst>
            <pc:docMk/>
            <pc:sldMk cId="0" sldId="256"/>
            <ac:spMk id="63" creationId="{00000000-0000-0000-0000-000000000000}"/>
          </ac:spMkLst>
        </pc:spChg>
        <pc:spChg chg="mod">
          <ac:chgData name="Charlene Naidoo" userId="S::charlene.naidoo@faculty.gbsb.global::be3a4d7b-217a-4d6d-8d19-aa1039059a41" providerId="AD" clId="Web-{D28582AA-5D7E-966F-F4AC-A29C8C324806}" dt="2023-12-27T13:18:53.811" v="2" actId="1076"/>
          <ac:spMkLst>
            <pc:docMk/>
            <pc:sldMk cId="0" sldId="256"/>
            <ac:spMk id="64" creationId="{00000000-0000-0000-0000-000000000000}"/>
          </ac:spMkLst>
        </pc:spChg>
      </pc:sldChg>
      <pc:sldChg chg="modSp">
        <pc:chgData name="Charlene Naidoo" userId="S::charlene.naidoo@faculty.gbsb.global::be3a4d7b-217a-4d6d-8d19-aa1039059a41" providerId="AD" clId="Web-{D28582AA-5D7E-966F-F4AC-A29C8C324806}" dt="2023-12-27T13:48:13.455" v="214" actId="20577"/>
        <pc:sldMkLst>
          <pc:docMk/>
          <pc:sldMk cId="0" sldId="257"/>
        </pc:sldMkLst>
        <pc:spChg chg="mod">
          <ac:chgData name="Charlene Naidoo" userId="S::charlene.naidoo@faculty.gbsb.global::be3a4d7b-217a-4d6d-8d19-aa1039059a41" providerId="AD" clId="Web-{D28582AA-5D7E-966F-F4AC-A29C8C324806}" dt="2023-12-27T13:48:13.455" v="214" actId="20577"/>
          <ac:spMkLst>
            <pc:docMk/>
            <pc:sldMk cId="0" sldId="257"/>
            <ac:spMk id="66" creationId="{00000000-0000-0000-0000-000000000000}"/>
          </ac:spMkLst>
        </pc:spChg>
        <pc:spChg chg="mod">
          <ac:chgData name="Charlene Naidoo" userId="S::charlene.naidoo@faculty.gbsb.global::be3a4d7b-217a-4d6d-8d19-aa1039059a41" providerId="AD" clId="Web-{D28582AA-5D7E-966F-F4AC-A29C8C324806}" dt="2023-12-27T13:48:03.439" v="211" actId="14100"/>
          <ac:spMkLst>
            <pc:docMk/>
            <pc:sldMk cId="0" sldId="257"/>
            <ac:spMk id="67" creationId="{00000000-0000-0000-0000-000000000000}"/>
          </ac:spMkLst>
        </pc:spChg>
        <pc:picChg chg="mod">
          <ac:chgData name="Charlene Naidoo" userId="S::charlene.naidoo@faculty.gbsb.global::be3a4d7b-217a-4d6d-8d19-aa1039059a41" providerId="AD" clId="Web-{D28582AA-5D7E-966F-F4AC-A29C8C324806}" dt="2023-12-27T13:19:30.624" v="13" actId="1076"/>
          <ac:picMkLst>
            <pc:docMk/>
            <pc:sldMk cId="0" sldId="257"/>
            <ac:picMk id="68" creationId="{00000000-0000-0000-0000-000000000000}"/>
          </ac:picMkLst>
        </pc:picChg>
      </pc:sldChg>
      <pc:sldChg chg="delSp modSp">
        <pc:chgData name="Charlene Naidoo" userId="S::charlene.naidoo@faculty.gbsb.global::be3a4d7b-217a-4d6d-8d19-aa1039059a41" providerId="AD" clId="Web-{D28582AA-5D7E-966F-F4AC-A29C8C324806}" dt="2023-12-27T13:48:47.456" v="223" actId="20577"/>
        <pc:sldMkLst>
          <pc:docMk/>
          <pc:sldMk cId="0" sldId="258"/>
        </pc:sldMkLst>
        <pc:spChg chg="mod">
          <ac:chgData name="Charlene Naidoo" userId="S::charlene.naidoo@faculty.gbsb.global::be3a4d7b-217a-4d6d-8d19-aa1039059a41" providerId="AD" clId="Web-{D28582AA-5D7E-966F-F4AC-A29C8C324806}" dt="2023-12-27T13:21:25.142" v="25" actId="1076"/>
          <ac:spMkLst>
            <pc:docMk/>
            <pc:sldMk cId="0" sldId="258"/>
            <ac:spMk id="70" creationId="{00000000-0000-0000-0000-000000000000}"/>
          </ac:spMkLst>
        </pc:spChg>
        <pc:spChg chg="mod">
          <ac:chgData name="Charlene Naidoo" userId="S::charlene.naidoo@faculty.gbsb.global::be3a4d7b-217a-4d6d-8d19-aa1039059a41" providerId="AD" clId="Web-{D28582AA-5D7E-966F-F4AC-A29C8C324806}" dt="2023-12-27T13:48:47.456" v="223" actId="20577"/>
          <ac:spMkLst>
            <pc:docMk/>
            <pc:sldMk cId="0" sldId="258"/>
            <ac:spMk id="71" creationId="{00000000-0000-0000-0000-000000000000}"/>
          </ac:spMkLst>
        </pc:spChg>
        <pc:picChg chg="del mod">
          <ac:chgData name="Charlene Naidoo" userId="S::charlene.naidoo@faculty.gbsb.global::be3a4d7b-217a-4d6d-8d19-aa1039059a41" providerId="AD" clId="Web-{D28582AA-5D7E-966F-F4AC-A29C8C324806}" dt="2023-12-27T13:20:51.485" v="16"/>
          <ac:picMkLst>
            <pc:docMk/>
            <pc:sldMk cId="0" sldId="258"/>
            <ac:picMk id="72" creationId="{00000000-0000-0000-0000-000000000000}"/>
          </ac:picMkLst>
        </pc:picChg>
      </pc:sldChg>
      <pc:sldChg chg="modSp">
        <pc:chgData name="Charlene Naidoo" userId="S::charlene.naidoo@faculty.gbsb.global::be3a4d7b-217a-4d6d-8d19-aa1039059a41" providerId="AD" clId="Web-{D28582AA-5D7E-966F-F4AC-A29C8C324806}" dt="2023-12-27T13:22:22.252" v="43" actId="1076"/>
        <pc:sldMkLst>
          <pc:docMk/>
          <pc:sldMk cId="0" sldId="259"/>
        </pc:sldMkLst>
        <pc:spChg chg="mod">
          <ac:chgData name="Charlene Naidoo" userId="S::charlene.naidoo@faculty.gbsb.global::be3a4d7b-217a-4d6d-8d19-aa1039059a41" providerId="AD" clId="Web-{D28582AA-5D7E-966F-F4AC-A29C8C324806}" dt="2023-12-27T13:22:22.252" v="43" actId="1076"/>
          <ac:spMkLst>
            <pc:docMk/>
            <pc:sldMk cId="0" sldId="259"/>
            <ac:spMk id="75" creationId="{00000000-0000-0000-0000-000000000000}"/>
          </ac:spMkLst>
        </pc:spChg>
        <pc:picChg chg="mod">
          <ac:chgData name="Charlene Naidoo" userId="S::charlene.naidoo@faculty.gbsb.global::be3a4d7b-217a-4d6d-8d19-aa1039059a41" providerId="AD" clId="Web-{D28582AA-5D7E-966F-F4AC-A29C8C324806}" dt="2023-12-27T13:22:13.830" v="42" actId="1076"/>
          <ac:picMkLst>
            <pc:docMk/>
            <pc:sldMk cId="0" sldId="259"/>
            <ac:picMk id="76" creationId="{00000000-0000-0000-0000-000000000000}"/>
          </ac:picMkLst>
        </pc:picChg>
      </pc:sldChg>
      <pc:sldChg chg="modSp">
        <pc:chgData name="Charlene Naidoo" userId="S::charlene.naidoo@faculty.gbsb.global::be3a4d7b-217a-4d6d-8d19-aa1039059a41" providerId="AD" clId="Web-{D28582AA-5D7E-966F-F4AC-A29C8C324806}" dt="2023-12-27T13:22:40.222" v="47" actId="1076"/>
        <pc:sldMkLst>
          <pc:docMk/>
          <pc:sldMk cId="0" sldId="260"/>
        </pc:sldMkLst>
        <pc:spChg chg="mod">
          <ac:chgData name="Charlene Naidoo" userId="S::charlene.naidoo@faculty.gbsb.global::be3a4d7b-217a-4d6d-8d19-aa1039059a41" providerId="AD" clId="Web-{D28582AA-5D7E-966F-F4AC-A29C8C324806}" dt="2023-12-27T13:22:40.222" v="47" actId="1076"/>
          <ac:spMkLst>
            <pc:docMk/>
            <pc:sldMk cId="0" sldId="260"/>
            <ac:spMk id="78" creationId="{00000000-0000-0000-0000-000000000000}"/>
          </ac:spMkLst>
        </pc:spChg>
        <pc:picChg chg="mod">
          <ac:chgData name="Charlene Naidoo" userId="S::charlene.naidoo@faculty.gbsb.global::be3a4d7b-217a-4d6d-8d19-aa1039059a41" providerId="AD" clId="Web-{D28582AA-5D7E-966F-F4AC-A29C8C324806}" dt="2023-12-27T13:22:36.112" v="46" actId="1076"/>
          <ac:picMkLst>
            <pc:docMk/>
            <pc:sldMk cId="0" sldId="260"/>
            <ac:picMk id="79" creationId="{00000000-0000-0000-0000-000000000000}"/>
          </ac:picMkLst>
        </pc:picChg>
      </pc:sldChg>
      <pc:sldChg chg="delSp modSp">
        <pc:chgData name="Charlene Naidoo" userId="S::charlene.naidoo@faculty.gbsb.global::be3a4d7b-217a-4d6d-8d19-aa1039059a41" providerId="AD" clId="Web-{D28582AA-5D7E-966F-F4AC-A29C8C324806}" dt="2023-12-27T13:48:58.019" v="224" actId="20577"/>
        <pc:sldMkLst>
          <pc:docMk/>
          <pc:sldMk cId="0" sldId="261"/>
        </pc:sldMkLst>
        <pc:spChg chg="del">
          <ac:chgData name="Charlene Naidoo" userId="S::charlene.naidoo@faculty.gbsb.global::be3a4d7b-217a-4d6d-8d19-aa1039059a41" providerId="AD" clId="Web-{D28582AA-5D7E-966F-F4AC-A29C8C324806}" dt="2023-12-27T13:22:57.472" v="52"/>
          <ac:spMkLst>
            <pc:docMk/>
            <pc:sldMk cId="0" sldId="261"/>
            <ac:spMk id="81" creationId="{00000000-0000-0000-0000-000000000000}"/>
          </ac:spMkLst>
        </pc:spChg>
        <pc:spChg chg="mod">
          <ac:chgData name="Charlene Naidoo" userId="S::charlene.naidoo@faculty.gbsb.global::be3a4d7b-217a-4d6d-8d19-aa1039059a41" providerId="AD" clId="Web-{D28582AA-5D7E-966F-F4AC-A29C8C324806}" dt="2023-12-27T13:48:58.019" v="224" actId="20577"/>
          <ac:spMkLst>
            <pc:docMk/>
            <pc:sldMk cId="0" sldId="261"/>
            <ac:spMk id="83" creationId="{00000000-0000-0000-0000-000000000000}"/>
          </ac:spMkLst>
        </pc:spChg>
        <pc:picChg chg="del">
          <ac:chgData name="Charlene Naidoo" userId="S::charlene.naidoo@faculty.gbsb.global::be3a4d7b-217a-4d6d-8d19-aa1039059a41" providerId="AD" clId="Web-{D28582AA-5D7E-966F-F4AC-A29C8C324806}" dt="2023-12-27T13:22:50.956" v="49"/>
          <ac:picMkLst>
            <pc:docMk/>
            <pc:sldMk cId="0" sldId="261"/>
            <ac:picMk id="84" creationId="{00000000-0000-0000-0000-000000000000}"/>
          </ac:picMkLst>
        </pc:picChg>
      </pc:sldChg>
      <pc:sldChg chg="delSp modSp">
        <pc:chgData name="Charlene Naidoo" userId="S::charlene.naidoo@faculty.gbsb.global::be3a4d7b-217a-4d6d-8d19-aa1039059a41" providerId="AD" clId="Web-{D28582AA-5D7E-966F-F4AC-A29C8C324806}" dt="2023-12-27T13:29:49.183" v="60" actId="14100"/>
        <pc:sldMkLst>
          <pc:docMk/>
          <pc:sldMk cId="0" sldId="262"/>
        </pc:sldMkLst>
        <pc:spChg chg="mod">
          <ac:chgData name="Charlene Naidoo" userId="S::charlene.naidoo@faculty.gbsb.global::be3a4d7b-217a-4d6d-8d19-aa1039059a41" providerId="AD" clId="Web-{D28582AA-5D7E-966F-F4AC-A29C8C324806}" dt="2023-12-27T13:29:39.917" v="56" actId="1076"/>
          <ac:spMkLst>
            <pc:docMk/>
            <pc:sldMk cId="0" sldId="262"/>
            <ac:spMk id="87" creationId="{00000000-0000-0000-0000-000000000000}"/>
          </ac:spMkLst>
        </pc:spChg>
        <pc:spChg chg="mod">
          <ac:chgData name="Charlene Naidoo" userId="S::charlene.naidoo@faculty.gbsb.global::be3a4d7b-217a-4d6d-8d19-aa1039059a41" providerId="AD" clId="Web-{D28582AA-5D7E-966F-F4AC-A29C8C324806}" dt="2023-12-27T13:29:49.183" v="60" actId="14100"/>
          <ac:spMkLst>
            <pc:docMk/>
            <pc:sldMk cId="0" sldId="262"/>
            <ac:spMk id="88" creationId="{00000000-0000-0000-0000-000000000000}"/>
          </ac:spMkLst>
        </pc:spChg>
        <pc:picChg chg="del">
          <ac:chgData name="Charlene Naidoo" userId="S::charlene.naidoo@faculty.gbsb.global::be3a4d7b-217a-4d6d-8d19-aa1039059a41" providerId="AD" clId="Web-{D28582AA-5D7E-966F-F4AC-A29C8C324806}" dt="2023-12-27T13:29:45.855" v="59"/>
          <ac:picMkLst>
            <pc:docMk/>
            <pc:sldMk cId="0" sldId="262"/>
            <ac:picMk id="89" creationId="{00000000-0000-0000-0000-000000000000}"/>
          </ac:picMkLst>
        </pc:picChg>
      </pc:sldChg>
      <pc:sldChg chg="modSp">
        <pc:chgData name="Charlene Naidoo" userId="S::charlene.naidoo@faculty.gbsb.global::be3a4d7b-217a-4d6d-8d19-aa1039059a41" providerId="AD" clId="Web-{D28582AA-5D7E-966F-F4AC-A29C8C324806}" dt="2023-12-27T13:30:34.372" v="72" actId="20577"/>
        <pc:sldMkLst>
          <pc:docMk/>
          <pc:sldMk cId="0" sldId="263"/>
        </pc:sldMkLst>
        <pc:spChg chg="mod">
          <ac:chgData name="Charlene Naidoo" userId="S::charlene.naidoo@faculty.gbsb.global::be3a4d7b-217a-4d6d-8d19-aa1039059a41" providerId="AD" clId="Web-{D28582AA-5D7E-966F-F4AC-A29C8C324806}" dt="2023-12-27T13:30:05.809" v="65" actId="1076"/>
          <ac:spMkLst>
            <pc:docMk/>
            <pc:sldMk cId="0" sldId="263"/>
            <ac:spMk id="92" creationId="{00000000-0000-0000-0000-000000000000}"/>
          </ac:spMkLst>
        </pc:spChg>
        <pc:spChg chg="mod">
          <ac:chgData name="Charlene Naidoo" userId="S::charlene.naidoo@faculty.gbsb.global::be3a4d7b-217a-4d6d-8d19-aa1039059a41" providerId="AD" clId="Web-{D28582AA-5D7E-966F-F4AC-A29C8C324806}" dt="2023-12-27T13:30:34.372" v="72" actId="20577"/>
          <ac:spMkLst>
            <pc:docMk/>
            <pc:sldMk cId="0" sldId="263"/>
            <ac:spMk id="93" creationId="{00000000-0000-0000-0000-000000000000}"/>
          </ac:spMkLst>
        </pc:spChg>
      </pc:sldChg>
      <pc:sldChg chg="modSp">
        <pc:chgData name="Charlene Naidoo" userId="S::charlene.naidoo@faculty.gbsb.global::be3a4d7b-217a-4d6d-8d19-aa1039059a41" providerId="AD" clId="Web-{D28582AA-5D7E-966F-F4AC-A29C8C324806}" dt="2023-12-27T13:31:07.372" v="79" actId="14100"/>
        <pc:sldMkLst>
          <pc:docMk/>
          <pc:sldMk cId="0" sldId="264"/>
        </pc:sldMkLst>
        <pc:spChg chg="mod">
          <ac:chgData name="Charlene Naidoo" userId="S::charlene.naidoo@faculty.gbsb.global::be3a4d7b-217a-4d6d-8d19-aa1039059a41" providerId="AD" clId="Web-{D28582AA-5D7E-966F-F4AC-A29C8C324806}" dt="2023-12-27T13:31:07.372" v="79" actId="14100"/>
          <ac:spMkLst>
            <pc:docMk/>
            <pc:sldMk cId="0" sldId="264"/>
            <ac:spMk id="97" creationId="{00000000-0000-0000-0000-000000000000}"/>
          </ac:spMkLst>
        </pc:spChg>
      </pc:sldChg>
      <pc:sldChg chg="modSp">
        <pc:chgData name="Charlene Naidoo" userId="S::charlene.naidoo@faculty.gbsb.global::be3a4d7b-217a-4d6d-8d19-aa1039059a41" providerId="AD" clId="Web-{D28582AA-5D7E-966F-F4AC-A29C8C324806}" dt="2023-12-27T13:31:21.060" v="82" actId="1076"/>
        <pc:sldMkLst>
          <pc:docMk/>
          <pc:sldMk cId="0" sldId="265"/>
        </pc:sldMkLst>
        <pc:picChg chg="mod">
          <ac:chgData name="Charlene Naidoo" userId="S::charlene.naidoo@faculty.gbsb.global::be3a4d7b-217a-4d6d-8d19-aa1039059a41" providerId="AD" clId="Web-{D28582AA-5D7E-966F-F4AC-A29C8C324806}" dt="2023-12-27T13:31:21.060" v="82" actId="1076"/>
          <ac:picMkLst>
            <pc:docMk/>
            <pc:sldMk cId="0" sldId="265"/>
            <ac:picMk id="101" creationId="{00000000-0000-0000-0000-000000000000}"/>
          </ac:picMkLst>
        </pc:picChg>
      </pc:sldChg>
      <pc:sldChg chg="modSp">
        <pc:chgData name="Charlene Naidoo" userId="S::charlene.naidoo@faculty.gbsb.global::be3a4d7b-217a-4d6d-8d19-aa1039059a41" providerId="AD" clId="Web-{D28582AA-5D7E-966F-F4AC-A29C8C324806}" dt="2023-12-27T13:32:02.608" v="96" actId="20577"/>
        <pc:sldMkLst>
          <pc:docMk/>
          <pc:sldMk cId="0" sldId="266"/>
        </pc:sldMkLst>
        <pc:spChg chg="mod">
          <ac:chgData name="Charlene Naidoo" userId="S::charlene.naidoo@faculty.gbsb.global::be3a4d7b-217a-4d6d-8d19-aa1039059a41" providerId="AD" clId="Web-{D28582AA-5D7E-966F-F4AC-A29C8C324806}" dt="2023-12-27T13:31:27.732" v="84" actId="1076"/>
          <ac:spMkLst>
            <pc:docMk/>
            <pc:sldMk cId="0" sldId="266"/>
            <ac:spMk id="104" creationId="{00000000-0000-0000-0000-000000000000}"/>
          </ac:spMkLst>
        </pc:spChg>
        <pc:spChg chg="mod">
          <ac:chgData name="Charlene Naidoo" userId="S::charlene.naidoo@faculty.gbsb.global::be3a4d7b-217a-4d6d-8d19-aa1039059a41" providerId="AD" clId="Web-{D28582AA-5D7E-966F-F4AC-A29C8C324806}" dt="2023-12-27T13:32:02.608" v="96" actId="20577"/>
          <ac:spMkLst>
            <pc:docMk/>
            <pc:sldMk cId="0" sldId="266"/>
            <ac:spMk id="105" creationId="{00000000-0000-0000-0000-000000000000}"/>
          </ac:spMkLst>
        </pc:spChg>
      </pc:sldChg>
      <pc:sldChg chg="modSp">
        <pc:chgData name="Charlene Naidoo" userId="S::charlene.naidoo@faculty.gbsb.global::be3a4d7b-217a-4d6d-8d19-aa1039059a41" providerId="AD" clId="Web-{D28582AA-5D7E-966F-F4AC-A29C8C324806}" dt="2023-12-27T13:34:09.798" v="131" actId="1076"/>
        <pc:sldMkLst>
          <pc:docMk/>
          <pc:sldMk cId="0" sldId="267"/>
        </pc:sldMkLst>
        <pc:spChg chg="mod">
          <ac:chgData name="Charlene Naidoo" userId="S::charlene.naidoo@faculty.gbsb.global::be3a4d7b-217a-4d6d-8d19-aa1039059a41" providerId="AD" clId="Web-{D28582AA-5D7E-966F-F4AC-A29C8C324806}" dt="2023-12-27T13:34:05.923" v="130" actId="20577"/>
          <ac:spMkLst>
            <pc:docMk/>
            <pc:sldMk cId="0" sldId="267"/>
            <ac:spMk id="108" creationId="{00000000-0000-0000-0000-000000000000}"/>
          </ac:spMkLst>
        </pc:spChg>
        <pc:spChg chg="mod">
          <ac:chgData name="Charlene Naidoo" userId="S::charlene.naidoo@faculty.gbsb.global::be3a4d7b-217a-4d6d-8d19-aa1039059a41" providerId="AD" clId="Web-{D28582AA-5D7E-966F-F4AC-A29C8C324806}" dt="2023-12-27T13:32:40.124" v="99" actId="20577"/>
          <ac:spMkLst>
            <pc:docMk/>
            <pc:sldMk cId="0" sldId="267"/>
            <ac:spMk id="109" creationId="{00000000-0000-0000-0000-000000000000}"/>
          </ac:spMkLst>
        </pc:spChg>
        <pc:picChg chg="mod">
          <ac:chgData name="Charlene Naidoo" userId="S::charlene.naidoo@faculty.gbsb.global::be3a4d7b-217a-4d6d-8d19-aa1039059a41" providerId="AD" clId="Web-{D28582AA-5D7E-966F-F4AC-A29C8C324806}" dt="2023-12-27T13:34:09.798" v="131" actId="1076"/>
          <ac:picMkLst>
            <pc:docMk/>
            <pc:sldMk cId="0" sldId="267"/>
            <ac:picMk id="110" creationId="{00000000-0000-0000-0000-000000000000}"/>
          </ac:picMkLst>
        </pc:picChg>
      </pc:sldChg>
      <pc:sldChg chg="modSp">
        <pc:chgData name="Charlene Naidoo" userId="S::charlene.naidoo@faculty.gbsb.global::be3a4d7b-217a-4d6d-8d19-aa1039059a41" providerId="AD" clId="Web-{D28582AA-5D7E-966F-F4AC-A29C8C324806}" dt="2023-12-27T13:35:36.346" v="174" actId="1076"/>
        <pc:sldMkLst>
          <pc:docMk/>
          <pc:sldMk cId="0" sldId="268"/>
        </pc:sldMkLst>
        <pc:spChg chg="mod">
          <ac:chgData name="Charlene Naidoo" userId="S::charlene.naidoo@faculty.gbsb.global::be3a4d7b-217a-4d6d-8d19-aa1039059a41" providerId="AD" clId="Web-{D28582AA-5D7E-966F-F4AC-A29C8C324806}" dt="2023-12-27T13:35:36.346" v="174" actId="1076"/>
          <ac:spMkLst>
            <pc:docMk/>
            <pc:sldMk cId="0" sldId="268"/>
            <ac:spMk id="112" creationId="{00000000-0000-0000-0000-000000000000}"/>
          </ac:spMkLst>
        </pc:spChg>
        <pc:spChg chg="mod">
          <ac:chgData name="Charlene Naidoo" userId="S::charlene.naidoo@faculty.gbsb.global::be3a4d7b-217a-4d6d-8d19-aa1039059a41" providerId="AD" clId="Web-{D28582AA-5D7E-966F-F4AC-A29C8C324806}" dt="2023-12-27T13:35:32.237" v="173" actId="20577"/>
          <ac:spMkLst>
            <pc:docMk/>
            <pc:sldMk cId="0" sldId="268"/>
            <ac:spMk id="113" creationId="{00000000-0000-0000-0000-000000000000}"/>
          </ac:spMkLst>
        </pc:spChg>
      </pc:sldChg>
      <pc:sldChg chg="modSp">
        <pc:chgData name="Charlene Naidoo" userId="S::charlene.naidoo@faculty.gbsb.global::be3a4d7b-217a-4d6d-8d19-aa1039059a41" providerId="AD" clId="Web-{D28582AA-5D7E-966F-F4AC-A29C8C324806}" dt="2023-12-27T13:35:48.925" v="175" actId="1076"/>
        <pc:sldMkLst>
          <pc:docMk/>
          <pc:sldMk cId="0" sldId="269"/>
        </pc:sldMkLst>
        <pc:spChg chg="mod">
          <ac:chgData name="Charlene Naidoo" userId="S::charlene.naidoo@faculty.gbsb.global::be3a4d7b-217a-4d6d-8d19-aa1039059a41" providerId="AD" clId="Web-{D28582AA-5D7E-966F-F4AC-A29C8C324806}" dt="2023-12-27T13:35:48.925" v="175" actId="1076"/>
          <ac:spMkLst>
            <pc:docMk/>
            <pc:sldMk cId="0" sldId="269"/>
            <ac:spMk id="115" creationId="{00000000-0000-0000-0000-000000000000}"/>
          </ac:spMkLst>
        </pc:spChg>
      </pc:sldChg>
      <pc:sldChg chg="modSp">
        <pc:chgData name="Charlene Naidoo" userId="S::charlene.naidoo@faculty.gbsb.global::be3a4d7b-217a-4d6d-8d19-aa1039059a41" providerId="AD" clId="Web-{D28582AA-5D7E-966F-F4AC-A29C8C324806}" dt="2023-12-27T13:35:56.722" v="176" actId="14100"/>
        <pc:sldMkLst>
          <pc:docMk/>
          <pc:sldMk cId="0" sldId="271"/>
        </pc:sldMkLst>
        <pc:picChg chg="mod">
          <ac:chgData name="Charlene Naidoo" userId="S::charlene.naidoo@faculty.gbsb.global::be3a4d7b-217a-4d6d-8d19-aa1039059a41" providerId="AD" clId="Web-{D28582AA-5D7E-966F-F4AC-A29C8C324806}" dt="2023-12-27T13:35:56.722" v="176" actId="14100"/>
          <ac:picMkLst>
            <pc:docMk/>
            <pc:sldMk cId="0" sldId="271"/>
            <ac:picMk id="121" creationId="{00000000-0000-0000-0000-000000000000}"/>
          </ac:picMkLst>
        </pc:picChg>
      </pc:sldChg>
      <pc:sldChg chg="modSp">
        <pc:chgData name="Charlene Naidoo" userId="S::charlene.naidoo@faculty.gbsb.global::be3a4d7b-217a-4d6d-8d19-aa1039059a41" providerId="AD" clId="Web-{D28582AA-5D7E-966F-F4AC-A29C8C324806}" dt="2023-12-27T13:38:42.725" v="197" actId="20577"/>
        <pc:sldMkLst>
          <pc:docMk/>
          <pc:sldMk cId="0" sldId="272"/>
        </pc:sldMkLst>
        <pc:spChg chg="mod">
          <ac:chgData name="Charlene Naidoo" userId="S::charlene.naidoo@faculty.gbsb.global::be3a4d7b-217a-4d6d-8d19-aa1039059a41" providerId="AD" clId="Web-{D28582AA-5D7E-966F-F4AC-A29C8C324806}" dt="2023-12-27T13:36:02.456" v="177" actId="1076"/>
          <ac:spMkLst>
            <pc:docMk/>
            <pc:sldMk cId="0" sldId="272"/>
            <ac:spMk id="124" creationId="{00000000-0000-0000-0000-000000000000}"/>
          </ac:spMkLst>
        </pc:spChg>
        <pc:spChg chg="mod">
          <ac:chgData name="Charlene Naidoo" userId="S::charlene.naidoo@faculty.gbsb.global::be3a4d7b-217a-4d6d-8d19-aa1039059a41" providerId="AD" clId="Web-{D28582AA-5D7E-966F-F4AC-A29C8C324806}" dt="2023-12-27T13:38:42.725" v="197" actId="20577"/>
          <ac:spMkLst>
            <pc:docMk/>
            <pc:sldMk cId="0" sldId="272"/>
            <ac:spMk id="125" creationId="{00000000-0000-0000-0000-000000000000}"/>
          </ac:spMkLst>
        </pc:spChg>
        <pc:picChg chg="mod">
          <ac:chgData name="Charlene Naidoo" userId="S::charlene.naidoo@faculty.gbsb.global::be3a4d7b-217a-4d6d-8d19-aa1039059a41" providerId="AD" clId="Web-{D28582AA-5D7E-966F-F4AC-A29C8C324806}" dt="2023-12-27T13:36:44.707" v="183" actId="1076"/>
          <ac:picMkLst>
            <pc:docMk/>
            <pc:sldMk cId="0" sldId="272"/>
            <ac:picMk id="126" creationId="{00000000-0000-0000-0000-000000000000}"/>
          </ac:picMkLst>
        </pc:picChg>
      </pc:sldChg>
      <pc:sldChg chg="delSp modSp">
        <pc:chgData name="Charlene Naidoo" userId="S::charlene.naidoo@faculty.gbsb.global::be3a4d7b-217a-4d6d-8d19-aa1039059a41" providerId="AD" clId="Web-{D28582AA-5D7E-966F-F4AC-A29C8C324806}" dt="2023-12-27T13:46:01.656" v="200" actId="20577"/>
        <pc:sldMkLst>
          <pc:docMk/>
          <pc:sldMk cId="0" sldId="273"/>
        </pc:sldMkLst>
        <pc:spChg chg="del">
          <ac:chgData name="Charlene Naidoo" userId="S::charlene.naidoo@faculty.gbsb.global::be3a4d7b-217a-4d6d-8d19-aa1039059a41" providerId="AD" clId="Web-{D28582AA-5D7E-966F-F4AC-A29C8C324806}" dt="2023-12-27T13:37:59.615" v="185"/>
          <ac:spMkLst>
            <pc:docMk/>
            <pc:sldMk cId="0" sldId="273"/>
            <ac:spMk id="128" creationId="{00000000-0000-0000-0000-000000000000}"/>
          </ac:spMkLst>
        </pc:spChg>
        <pc:spChg chg="mod">
          <ac:chgData name="Charlene Naidoo" userId="S::charlene.naidoo@faculty.gbsb.global::be3a4d7b-217a-4d6d-8d19-aa1039059a41" providerId="AD" clId="Web-{D28582AA-5D7E-966F-F4AC-A29C8C324806}" dt="2023-12-27T13:46:01.656" v="200" actId="20577"/>
          <ac:spMkLst>
            <pc:docMk/>
            <pc:sldMk cId="0" sldId="273"/>
            <ac:spMk id="130" creationId="{00000000-0000-0000-0000-000000000000}"/>
          </ac:spMkLst>
        </pc:spChg>
        <pc:picChg chg="mod">
          <ac:chgData name="Charlene Naidoo" userId="S::charlene.naidoo@faculty.gbsb.global::be3a4d7b-217a-4d6d-8d19-aa1039059a41" providerId="AD" clId="Web-{D28582AA-5D7E-966F-F4AC-A29C8C324806}" dt="2023-12-27T13:38:32.522" v="195" actId="1076"/>
          <ac:picMkLst>
            <pc:docMk/>
            <pc:sldMk cId="0" sldId="273"/>
            <ac:picMk id="131" creationId="{00000000-0000-0000-0000-000000000000}"/>
          </ac:picMkLst>
        </pc:picChg>
      </pc:sldChg>
      <pc:sldChg chg="modSp">
        <pc:chgData name="Charlene Naidoo" userId="S::charlene.naidoo@faculty.gbsb.global::be3a4d7b-217a-4d6d-8d19-aa1039059a41" providerId="AD" clId="Web-{D28582AA-5D7E-966F-F4AC-A29C8C324806}" dt="2023-12-27T13:46:59.626" v="209" actId="1076"/>
        <pc:sldMkLst>
          <pc:docMk/>
          <pc:sldMk cId="0" sldId="274"/>
        </pc:sldMkLst>
        <pc:spChg chg="mod">
          <ac:chgData name="Charlene Naidoo" userId="S::charlene.naidoo@faculty.gbsb.global::be3a4d7b-217a-4d6d-8d19-aa1039059a41" providerId="AD" clId="Web-{D28582AA-5D7E-966F-F4AC-A29C8C324806}" dt="2023-12-27T13:46:55.141" v="208" actId="14100"/>
          <ac:spMkLst>
            <pc:docMk/>
            <pc:sldMk cId="0" sldId="274"/>
            <ac:spMk id="135" creationId="{00000000-0000-0000-0000-000000000000}"/>
          </ac:spMkLst>
        </pc:spChg>
        <pc:picChg chg="mod">
          <ac:chgData name="Charlene Naidoo" userId="S::charlene.naidoo@faculty.gbsb.global::be3a4d7b-217a-4d6d-8d19-aa1039059a41" providerId="AD" clId="Web-{D28582AA-5D7E-966F-F4AC-A29C8C324806}" dt="2023-12-27T13:46:59.626" v="209" actId="1076"/>
          <ac:picMkLst>
            <pc:docMk/>
            <pc:sldMk cId="0" sldId="274"/>
            <ac:picMk id="136" creationId="{00000000-0000-0000-0000-000000000000}"/>
          </ac:picMkLst>
        </pc:picChg>
      </pc:sldChg>
      <pc:sldChg chg="add">
        <pc:chgData name="Charlene Naidoo" userId="S::charlene.naidoo@faculty.gbsb.global::be3a4d7b-217a-4d6d-8d19-aa1039059a41" providerId="AD" clId="Web-{D28582AA-5D7E-966F-F4AC-A29C8C324806}" dt="2023-12-27T13:47:20.517" v="210"/>
        <pc:sldMkLst>
          <pc:docMk/>
          <pc:sldMk cId="1060360473" sldId="785"/>
        </pc:sldMkLst>
      </pc:sldChg>
      <pc:sldMasterChg chg="addSldLayout">
        <pc:chgData name="Charlene Naidoo" userId="S::charlene.naidoo@faculty.gbsb.global::be3a4d7b-217a-4d6d-8d19-aa1039059a41" providerId="AD" clId="Web-{D28582AA-5D7E-966F-F4AC-A29C8C324806}" dt="2023-12-27T13:47:20.517" v="210"/>
        <pc:sldMasterMkLst>
          <pc:docMk/>
          <pc:sldMasterMk cId="0" sldId="2147483648"/>
        </pc:sldMasterMkLst>
        <pc:sldLayoutChg chg="add">
          <pc:chgData name="Charlene Naidoo" userId="S::charlene.naidoo@faculty.gbsb.global::be3a4d7b-217a-4d6d-8d19-aa1039059a41" providerId="AD" clId="Web-{D28582AA-5D7E-966F-F4AC-A29C8C324806}" dt="2023-12-27T13:47:20.517" v="210"/>
          <pc:sldLayoutMkLst>
            <pc:docMk/>
            <pc:sldMasterMk cId="0" sldId="2147483648"/>
            <pc:sldLayoutMk cId="3692184737" sldId="214748365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0" name="Shape 60"/>
          <p:cNvSpPr>
            <a:spLocks noGrp="1" noRot="1" noChangeAspect="1"/>
          </p:cNvSpPr>
          <p:nvPr>
            <p:ph type="sldImg"/>
          </p:nvPr>
        </p:nvSpPr>
        <p:spPr>
          <a:xfrm>
            <a:off x="1143000" y="685800"/>
            <a:ext cx="4572000" cy="3429000"/>
          </a:xfrm>
          <a:prstGeom prst="rect">
            <a:avLst/>
          </a:prstGeom>
        </p:spPr>
        <p:txBody>
          <a:bodyPr/>
          <a:lstStyle/>
          <a:p>
            <a:endParaRPr/>
          </a:p>
        </p:txBody>
      </p:sp>
      <p:sp>
        <p:nvSpPr>
          <p:cNvPr id="61" name="Shape 6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072866" latinLnBrk="0">
      <a:defRPr sz="1400">
        <a:latin typeface="+mn-lt"/>
        <a:ea typeface="+mn-ea"/>
        <a:cs typeface="+mn-cs"/>
        <a:sym typeface="Calibri"/>
      </a:defRPr>
    </a:lvl1pPr>
    <a:lvl2pPr indent="228600" defTabSz="1072866" latinLnBrk="0">
      <a:defRPr sz="1400">
        <a:latin typeface="+mn-lt"/>
        <a:ea typeface="+mn-ea"/>
        <a:cs typeface="+mn-cs"/>
        <a:sym typeface="Calibri"/>
      </a:defRPr>
    </a:lvl2pPr>
    <a:lvl3pPr indent="457200" defTabSz="1072866" latinLnBrk="0">
      <a:defRPr sz="1400">
        <a:latin typeface="+mn-lt"/>
        <a:ea typeface="+mn-ea"/>
        <a:cs typeface="+mn-cs"/>
        <a:sym typeface="Calibri"/>
      </a:defRPr>
    </a:lvl3pPr>
    <a:lvl4pPr indent="685800" defTabSz="1072866" latinLnBrk="0">
      <a:defRPr sz="1400">
        <a:latin typeface="+mn-lt"/>
        <a:ea typeface="+mn-ea"/>
        <a:cs typeface="+mn-cs"/>
        <a:sym typeface="Calibri"/>
      </a:defRPr>
    </a:lvl4pPr>
    <a:lvl5pPr indent="914400" defTabSz="1072866" latinLnBrk="0">
      <a:defRPr sz="1400">
        <a:latin typeface="+mn-lt"/>
        <a:ea typeface="+mn-ea"/>
        <a:cs typeface="+mn-cs"/>
        <a:sym typeface="Calibri"/>
      </a:defRPr>
    </a:lvl5pPr>
    <a:lvl6pPr indent="1143000" defTabSz="1072866" latinLnBrk="0">
      <a:defRPr sz="1400">
        <a:latin typeface="+mn-lt"/>
        <a:ea typeface="+mn-ea"/>
        <a:cs typeface="+mn-cs"/>
        <a:sym typeface="Calibri"/>
      </a:defRPr>
    </a:lvl6pPr>
    <a:lvl7pPr indent="1371600" defTabSz="1072866" latinLnBrk="0">
      <a:defRPr sz="1400">
        <a:latin typeface="+mn-lt"/>
        <a:ea typeface="+mn-ea"/>
        <a:cs typeface="+mn-cs"/>
        <a:sym typeface="Calibri"/>
      </a:defRPr>
    </a:lvl7pPr>
    <a:lvl8pPr indent="1600200" defTabSz="1072866" latinLnBrk="0">
      <a:defRPr sz="1400">
        <a:latin typeface="+mn-lt"/>
        <a:ea typeface="+mn-ea"/>
        <a:cs typeface="+mn-cs"/>
        <a:sym typeface="Calibri"/>
      </a:defRPr>
    </a:lvl8pPr>
    <a:lvl9pPr indent="1828800" defTabSz="1072866" latinLnBrk="0">
      <a:defRPr sz="14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iapositiva de título">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1_Diapositiva de títul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 name="Прямоугольник 9"/>
          <p:cNvSpPr txBox="1"/>
          <p:nvPr/>
        </p:nvSpPr>
        <p:spPr>
          <a:xfrm>
            <a:off x="4373148" y="6307680"/>
            <a:ext cx="5229530" cy="2269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1000" spc="600">
                <a:solidFill>
                  <a:srgbClr val="921824"/>
                </a:solidFill>
                <a:latin typeface="Arial"/>
                <a:ea typeface="Arial"/>
                <a:cs typeface="Arial"/>
                <a:sym typeface="Arial"/>
              </a:defRPr>
            </a:lvl1pPr>
          </a:lstStyle>
          <a:p>
            <a:r>
              <a:t>BARCELONA | MADRID | MALTA | ONLINE</a:t>
            </a:r>
          </a:p>
        </p:txBody>
      </p:sp>
      <p:sp>
        <p:nvSpPr>
          <p:cNvPr id="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ítulo y objetos">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6" name="Imagen 6" descr="Imagen 6"/>
          <p:cNvPicPr>
            <a:picLocks noChangeAspect="1"/>
          </p:cNvPicPr>
          <p:nvPr/>
        </p:nvPicPr>
        <p:blipFill>
          <a:blip r:embed="rId3"/>
          <a:stretch>
            <a:fillRect/>
          </a:stretch>
        </p:blipFill>
        <p:spPr>
          <a:xfrm>
            <a:off x="8261991" y="242422"/>
            <a:ext cx="1644009" cy="1121402"/>
          </a:xfrm>
          <a:prstGeom prst="rect">
            <a:avLst/>
          </a:prstGeom>
          <a:ln w="12700">
            <a:miter lim="400000"/>
          </a:ln>
        </p:spPr>
      </p:pic>
      <p:sp>
        <p:nvSpPr>
          <p:cNvPr id="27" name="Прямоугольник 9"/>
          <p:cNvSpPr txBox="1"/>
          <p:nvPr/>
        </p:nvSpPr>
        <p:spPr>
          <a:xfrm>
            <a:off x="4373148" y="6307680"/>
            <a:ext cx="5229530" cy="2269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1000" spc="600">
                <a:solidFill>
                  <a:srgbClr val="921824"/>
                </a:solidFill>
                <a:latin typeface="Arial"/>
                <a:ea typeface="Arial"/>
                <a:cs typeface="Arial"/>
                <a:sym typeface="Arial"/>
              </a:defRPr>
            </a:lvl1pPr>
          </a:lstStyle>
          <a:p>
            <a:r>
              <a:t>BARCELONA | MADRID | MALTA | ONLINE</a:t>
            </a:r>
          </a:p>
        </p:txBody>
      </p:sp>
      <p:sp>
        <p:nvSpPr>
          <p:cNvPr id="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Encabezado de secció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5" name="Прямоугольник 9"/>
          <p:cNvSpPr txBox="1"/>
          <p:nvPr/>
        </p:nvSpPr>
        <p:spPr>
          <a:xfrm>
            <a:off x="4373148" y="6307680"/>
            <a:ext cx="5229530" cy="2269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1000" spc="600">
                <a:solidFill>
                  <a:srgbClr val="FFFFFF"/>
                </a:solidFill>
                <a:latin typeface="Arial"/>
                <a:ea typeface="Arial"/>
                <a:cs typeface="Arial"/>
                <a:sym typeface="Arial"/>
              </a:defRPr>
            </a:lvl1pPr>
          </a:lstStyle>
          <a:p>
            <a:r>
              <a:t>BARCELONA | MADRID | MALTA | ONLINE</a:t>
            </a:r>
          </a:p>
        </p:txBody>
      </p:sp>
      <p:sp>
        <p:nvSpPr>
          <p:cNvPr id="3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Dos objeto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3" name="Прямоугольник 8"/>
          <p:cNvSpPr txBox="1"/>
          <p:nvPr/>
        </p:nvSpPr>
        <p:spPr>
          <a:xfrm>
            <a:off x="4373148" y="6307680"/>
            <a:ext cx="5229530" cy="2269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1000" spc="600">
                <a:solidFill>
                  <a:srgbClr val="921824"/>
                </a:solidFill>
                <a:latin typeface="Arial"/>
                <a:ea typeface="Arial"/>
                <a:cs typeface="Arial"/>
                <a:sym typeface="Arial"/>
              </a:defRPr>
            </a:lvl1pPr>
          </a:lstStyle>
          <a:p>
            <a:r>
              <a:t>BARCELONA | MADRID | MALTA | ONLINE</a:t>
            </a:r>
          </a:p>
        </p:txBody>
      </p:sp>
      <p:sp>
        <p:nvSpPr>
          <p:cNvPr id="4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ítulo y objetos">
    <p:bg>
      <p:bgPr>
        <a:solidFill>
          <a:srgbClr val="FFFFFF"/>
        </a:solidFill>
        <a:effectLst/>
      </p:bgPr>
    </p:bg>
    <p:spTree>
      <p:nvGrpSpPr>
        <p:cNvPr id="1" name=""/>
        <p:cNvGrpSpPr/>
        <p:nvPr/>
      </p:nvGrpSpPr>
      <p:grpSpPr>
        <a:xfrm>
          <a:off x="0" y="0"/>
          <a:ext cx="0" cy="0"/>
          <a:chOff x="0" y="0"/>
          <a:chExt cx="0" cy="0"/>
        </a:xfrm>
      </p:grpSpPr>
      <p:pic>
        <p:nvPicPr>
          <p:cNvPr id="51" name="image1.jpeg" descr="image1.jpeg"/>
          <p:cNvPicPr>
            <a:picLocks noChangeAspect="1"/>
          </p:cNvPicPr>
          <p:nvPr/>
        </p:nvPicPr>
        <p:blipFill>
          <a:blip r:embed="rId2"/>
          <a:stretch>
            <a:fillRect/>
          </a:stretch>
        </p:blipFill>
        <p:spPr>
          <a:xfrm>
            <a:off x="381000" y="331788"/>
            <a:ext cx="9144000" cy="6469063"/>
          </a:xfrm>
          <a:prstGeom prst="rect">
            <a:avLst/>
          </a:prstGeom>
          <a:ln w="12700">
            <a:miter lim="400000"/>
          </a:ln>
        </p:spPr>
      </p:pic>
      <p:sp>
        <p:nvSpPr>
          <p:cNvPr id="52" name="Body Level One…"/>
          <p:cNvSpPr txBox="1">
            <a:spLocks noGrp="1"/>
          </p:cNvSpPr>
          <p:nvPr>
            <p:ph type="body" idx="1"/>
          </p:nvPr>
        </p:nvSpPr>
        <p:spPr>
          <a:xfrm>
            <a:off x="704850" y="1916113"/>
            <a:ext cx="7570790" cy="4210054"/>
          </a:xfrm>
          <a:prstGeom prst="rect">
            <a:avLst/>
          </a:prstGeom>
        </p:spPr>
        <p:txBody>
          <a:bodyPr>
            <a:normAutofit/>
          </a:bodyPr>
          <a:lstStyle>
            <a:lvl1pPr defTabSz="914400">
              <a:spcBef>
                <a:spcPts val="300"/>
              </a:spcBef>
              <a:defRPr sz="1600">
                <a:latin typeface="Arial"/>
                <a:ea typeface="Arial"/>
                <a:cs typeface="Arial"/>
                <a:sym typeface="Arial"/>
              </a:defRPr>
            </a:lvl1pPr>
            <a:lvl2pPr marL="742950" indent="-285750" defTabSz="914400">
              <a:spcBef>
                <a:spcPts val="300"/>
              </a:spcBef>
              <a:defRPr sz="1600">
                <a:latin typeface="Arial"/>
                <a:ea typeface="Arial"/>
                <a:cs typeface="Arial"/>
                <a:sym typeface="Arial"/>
              </a:defRPr>
            </a:lvl2pPr>
            <a:lvl3pPr marL="1175657" indent="-261257" defTabSz="914400">
              <a:spcBef>
                <a:spcPts val="300"/>
              </a:spcBef>
              <a:defRPr sz="1600">
                <a:latin typeface="Arial"/>
                <a:ea typeface="Arial"/>
                <a:cs typeface="Arial"/>
                <a:sym typeface="Arial"/>
              </a:defRPr>
            </a:lvl3pPr>
            <a:lvl4pPr marL="1676400" indent="-304800" defTabSz="914400">
              <a:spcBef>
                <a:spcPts val="300"/>
              </a:spcBef>
              <a:defRPr sz="1600">
                <a:latin typeface="Arial"/>
                <a:ea typeface="Arial"/>
                <a:cs typeface="Arial"/>
                <a:sym typeface="Arial"/>
              </a:defRPr>
            </a:lvl4pPr>
            <a:lvl5pPr marL="2133600" indent="-304800" defTabSz="914400">
              <a:spcBef>
                <a:spcPts val="300"/>
              </a:spcBef>
              <a:defRPr sz="16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53" name="Title Text"/>
          <p:cNvSpPr txBox="1">
            <a:spLocks noGrp="1"/>
          </p:cNvSpPr>
          <p:nvPr>
            <p:ph type="title"/>
          </p:nvPr>
        </p:nvSpPr>
        <p:spPr>
          <a:xfrm>
            <a:off x="704850" y="274638"/>
            <a:ext cx="7056440" cy="633413"/>
          </a:xfrm>
          <a:prstGeom prst="rect">
            <a:avLst/>
          </a:prstGeom>
        </p:spPr>
        <p:txBody>
          <a:bodyPr>
            <a:normAutofit/>
          </a:bodyPr>
          <a:lstStyle>
            <a:lvl1pPr algn="l" defTabSz="914400">
              <a:defRPr sz="2400">
                <a:latin typeface="Arial"/>
                <a:ea typeface="Arial"/>
                <a:cs typeface="Arial"/>
                <a:sym typeface="Arial"/>
              </a:defRPr>
            </a:lvl1pPr>
          </a:lstStyle>
          <a:p>
            <a:r>
              <a:t>Title Text</a:t>
            </a:r>
          </a:p>
        </p:txBody>
      </p:sp>
      <p:sp>
        <p:nvSpPr>
          <p:cNvPr id="54" name="Slide Number"/>
          <p:cNvSpPr txBox="1">
            <a:spLocks noGrp="1"/>
          </p:cNvSpPr>
          <p:nvPr>
            <p:ph type="sldNum" sz="quarter" idx="2"/>
          </p:nvPr>
        </p:nvSpPr>
        <p:spPr>
          <a:xfrm>
            <a:off x="6660553" y="6224225"/>
            <a:ext cx="273653" cy="264251"/>
          </a:xfrm>
          <a:prstGeom prst="rect">
            <a:avLst/>
          </a:prstGeom>
        </p:spPr>
        <p:txBody>
          <a:bodyPr/>
          <a:lstStyle>
            <a:lvl1pPr defTabSz="914400">
              <a:defRPr>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11C55E7E-687B-4A45-94DE-BA5E190DA591}"/>
              </a:ext>
            </a:extLst>
          </p:cNvPr>
          <p:cNvSpPr/>
          <p:nvPr userDrawn="1"/>
        </p:nvSpPr>
        <p:spPr>
          <a:xfrm>
            <a:off x="3795692" y="6173361"/>
            <a:ext cx="5837014" cy="258982"/>
          </a:xfrm>
          <a:prstGeom prst="rect">
            <a:avLst/>
          </a:prstGeom>
        </p:spPr>
        <p:txBody>
          <a:bodyPr wrap="square">
            <a:spAutoFit/>
          </a:bodyPr>
          <a:lstStyle/>
          <a:p>
            <a:r>
              <a:rPr lang="en-US" sz="1083" spc="650" dirty="0">
                <a:solidFill>
                  <a:schemeClr val="bg1"/>
                </a:solidFill>
                <a:latin typeface="Arial" panose="020B0604020202020204" pitchFamily="34" charset="0"/>
                <a:cs typeface="Arial" panose="020B0604020202020204" pitchFamily="34" charset="0"/>
              </a:rPr>
              <a:t>BARCELONA | MADRID | MALTA | ONLINE</a:t>
            </a:r>
            <a:endParaRPr lang="ru-RU" sz="1083" spc="650" dirty="0">
              <a:solidFill>
                <a:schemeClr val="bg1"/>
              </a:solidFill>
              <a:latin typeface="Arial" panose="020B0604020202020204" pitchFamily="34" charset="0"/>
              <a:cs typeface="Arial" panose="020B0604020202020204" pitchFamily="34" charset="0"/>
            </a:endParaRPr>
          </a:p>
        </p:txBody>
      </p:sp>
      <p:pic>
        <p:nvPicPr>
          <p:cNvPr id="13" name="Рисунок 12">
            <a:extLst>
              <a:ext uri="{FF2B5EF4-FFF2-40B4-BE49-F238E27FC236}">
                <a16:creationId xmlns:a16="http://schemas.microsoft.com/office/drawing/2014/main" id="{2739462F-C2B3-614B-B845-31A3F2DB39E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2998" y="5847830"/>
            <a:ext cx="1205167" cy="651060"/>
          </a:xfrm>
          <a:prstGeom prst="rect">
            <a:avLst/>
          </a:prstGeom>
        </p:spPr>
      </p:pic>
    </p:spTree>
    <p:extLst>
      <p:ext uri="{BB962C8B-B14F-4D97-AF65-F5344CB8AC3E}">
        <p14:creationId xmlns:p14="http://schemas.microsoft.com/office/powerpoint/2010/main" val="3692184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9"/>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484180" y="769937"/>
            <a:ext cx="7924801" cy="16684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p>
            <a:r>
              <a:t>Title Text</a:t>
            </a:r>
          </a:p>
        </p:txBody>
      </p:sp>
      <p:sp>
        <p:nvSpPr>
          <p:cNvPr id="3" name="Body Level One…"/>
          <p:cNvSpPr txBox="1">
            <a:spLocks noGrp="1"/>
          </p:cNvSpPr>
          <p:nvPr>
            <p:ph type="body" idx="1"/>
          </p:nvPr>
        </p:nvSpPr>
        <p:spPr>
          <a:xfrm>
            <a:off x="5529130" y="2438400"/>
            <a:ext cx="3879851" cy="4419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840681" y="6232199"/>
            <a:ext cx="258620" cy="248302"/>
          </a:xfrm>
          <a:prstGeom prst="rect">
            <a:avLst/>
          </a:prstGeom>
          <a:ln w="12700">
            <a:miter lim="400000"/>
          </a:ln>
        </p:spPr>
        <p:txBody>
          <a:bodyPr wrap="none" lIns="45718" tIns="45718" rIns="45718" bIns="45718" anchor="ctr">
            <a:spAutoFit/>
          </a:bodyPr>
          <a:lstStyle>
            <a:lvl1pPr algn="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med"/>
  <p:txStyles>
    <p:titleStyle>
      <a:lvl1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p:bodyStyle>
    <p:otherStyle>
      <a:lvl1pPr marL="0" marR="0" indent="0" algn="r" defTabSz="53643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53643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53643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53643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53643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53643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53643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53643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53643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t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t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3"/>
          <p:cNvSpPr txBox="1"/>
          <p:nvPr/>
        </p:nvSpPr>
        <p:spPr>
          <a:xfrm>
            <a:off x="496208" y="1586473"/>
            <a:ext cx="3291847" cy="10156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t">
            <a:spAutoFit/>
          </a:bodyPr>
          <a:lstStyle>
            <a:lvl1pPr>
              <a:defRPr spc="300">
                <a:latin typeface="Arial"/>
                <a:ea typeface="Arial"/>
                <a:cs typeface="Arial"/>
                <a:sym typeface="Arial"/>
              </a:defRPr>
            </a:lvl1pPr>
          </a:lstStyle>
          <a:p>
            <a:r>
              <a:rPr sz="2000" dirty="0"/>
              <a:t>Sports Business Management and Strategy</a:t>
            </a:r>
            <a:endParaRPr lang="en-US" sz="2000" dirty="0"/>
          </a:p>
        </p:txBody>
      </p:sp>
      <p:sp>
        <p:nvSpPr>
          <p:cNvPr id="64" name="TextBox 4"/>
          <p:cNvSpPr txBox="1"/>
          <p:nvPr/>
        </p:nvSpPr>
        <p:spPr>
          <a:xfrm>
            <a:off x="498395" y="2835522"/>
            <a:ext cx="4597644" cy="20599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3200" b="1">
                <a:solidFill>
                  <a:srgbClr val="921824"/>
                </a:solidFill>
                <a:latin typeface="Georgia"/>
                <a:ea typeface="Georgia"/>
                <a:cs typeface="Georgia"/>
                <a:sym typeface="Georgia"/>
              </a:defRPr>
            </a:pPr>
            <a:r>
              <a:t>Athlete Endorsements</a:t>
            </a:r>
          </a:p>
          <a:p>
            <a:pPr>
              <a:defRPr sz="4200" b="1">
                <a:solidFill>
                  <a:srgbClr val="921824"/>
                </a:solidFill>
                <a:latin typeface="Georgia"/>
                <a:ea typeface="Georgia"/>
                <a:cs typeface="Georgia"/>
                <a:sym typeface="Georgia"/>
              </a:defRPr>
            </a:pPr>
            <a:endParaRPr/>
          </a:p>
          <a:p>
            <a:pPr>
              <a:defRPr sz="3000" b="1">
                <a:solidFill>
                  <a:srgbClr val="921824"/>
                </a:solidFill>
                <a:latin typeface="Georgia"/>
                <a:ea typeface="Georgia"/>
                <a:cs typeface="Georgia"/>
                <a:sym typeface="Georgia"/>
              </a:defRPr>
            </a:pPr>
            <a:r>
              <a:t>Aarthi Rajaraman</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Marcador de texto 3"/>
          <p:cNvSpPr txBox="1"/>
          <p:nvPr/>
        </p:nvSpPr>
        <p:spPr>
          <a:xfrm>
            <a:off x="606062" y="1234821"/>
            <a:ext cx="7901576" cy="59533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numCol="2" spcCol="42751"/>
          <a:lstStyle/>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br/>
            <a:endParaRPr/>
          </a:p>
        </p:txBody>
      </p:sp>
      <p:sp>
        <p:nvSpPr>
          <p:cNvPr id="100" name="The Sports Spectrum"/>
          <p:cNvSpPr txBox="1">
            <a:spLocks noGrp="1"/>
          </p:cNvSpPr>
          <p:nvPr>
            <p:ph type="title" idx="4294967295"/>
          </p:nvPr>
        </p:nvSpPr>
        <p:spPr>
          <a:xfrm>
            <a:off x="748596" y="709832"/>
            <a:ext cx="6946691" cy="823782"/>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t>Athlete Endorsements</a:t>
            </a:r>
          </a:p>
        </p:txBody>
      </p:sp>
      <p:pic>
        <p:nvPicPr>
          <p:cNvPr id="101" name="Image" descr="Image"/>
          <p:cNvPicPr>
            <a:picLocks noChangeAspect="1"/>
          </p:cNvPicPr>
          <p:nvPr/>
        </p:nvPicPr>
        <p:blipFill>
          <a:blip r:embed="rId2"/>
          <a:stretch>
            <a:fillRect/>
          </a:stretch>
        </p:blipFill>
        <p:spPr>
          <a:xfrm>
            <a:off x="1251920" y="1325881"/>
            <a:ext cx="7395253" cy="4570144"/>
          </a:xfrm>
          <a:prstGeom prst="rect">
            <a:avLst/>
          </a:prstGeom>
          <a:ln w="50800">
            <a:solidFill>
              <a:srgbClr val="DDDDDD"/>
            </a:solidFill>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Marcador de texto 3"/>
          <p:cNvSpPr txBox="1"/>
          <p:nvPr/>
        </p:nvSpPr>
        <p:spPr>
          <a:xfrm>
            <a:off x="606062" y="1234821"/>
            <a:ext cx="7901576" cy="59533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numCol="2" spcCol="42751"/>
          <a:lstStyle/>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br/>
            <a:endParaRPr/>
          </a:p>
        </p:txBody>
      </p:sp>
      <p:sp>
        <p:nvSpPr>
          <p:cNvPr id="104" name="The Sports Spectrum"/>
          <p:cNvSpPr txBox="1">
            <a:spLocks noGrp="1"/>
          </p:cNvSpPr>
          <p:nvPr>
            <p:ph type="title" idx="4294967295"/>
          </p:nvPr>
        </p:nvSpPr>
        <p:spPr>
          <a:xfrm>
            <a:off x="390961" y="356507"/>
            <a:ext cx="6946691" cy="578855"/>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t>Athlete Endorsements</a:t>
            </a:r>
          </a:p>
        </p:txBody>
      </p:sp>
      <p:sp>
        <p:nvSpPr>
          <p:cNvPr id="105" name="Managers in all areas of sports need to expand their revenue base and a state of the art stadium or arena can help in multiple ways:…"/>
          <p:cNvSpPr txBox="1">
            <a:spLocks noGrp="1"/>
          </p:cNvSpPr>
          <p:nvPr>
            <p:ph type="body" sz="half" idx="4294967295"/>
          </p:nvPr>
        </p:nvSpPr>
        <p:spPr>
          <a:xfrm>
            <a:off x="5379080" y="937417"/>
            <a:ext cx="3067447" cy="4422384"/>
          </a:xfrm>
          <a:prstGeom prst="rect">
            <a:avLst/>
          </a:prstGeom>
        </p:spPr>
        <p:txBody>
          <a:bodyPr lIns="45718" tIns="45718" rIns="45718" bIns="45718" anchor="t">
            <a:normAutofit lnSpcReduction="10000"/>
          </a:bodyPr>
          <a:lstStyle/>
          <a:p>
            <a:pPr marL="0" indent="0" defTabSz="781810">
              <a:spcBef>
                <a:spcPts val="300"/>
              </a:spcBef>
              <a:buSzTx/>
              <a:buFontTx/>
              <a:buNone/>
              <a:defRPr sz="1520" b="1" i="1">
                <a:latin typeface="Arial"/>
                <a:ea typeface="Arial"/>
                <a:cs typeface="Arial"/>
                <a:sym typeface="Arial"/>
              </a:defRPr>
            </a:pPr>
            <a:r>
              <a:rPr sz="1400" dirty="0"/>
              <a:t>An example of a setback</a:t>
            </a:r>
            <a:endParaRPr lang="en-US" sz="1400" dirty="0"/>
          </a:p>
          <a:p>
            <a:pPr marL="0" indent="0" defTabSz="781810">
              <a:spcBef>
                <a:spcPts val="300"/>
              </a:spcBef>
              <a:buSzTx/>
              <a:buFontTx/>
              <a:buNone/>
              <a:defRPr sz="1520">
                <a:latin typeface="Arial"/>
                <a:ea typeface="Arial"/>
                <a:cs typeface="Arial"/>
                <a:sym typeface="Arial"/>
              </a:defRPr>
            </a:pPr>
            <a:endParaRPr sz="1400" dirty="0"/>
          </a:p>
          <a:p>
            <a:pPr marL="0" indent="0" defTabSz="781810">
              <a:spcBef>
                <a:spcPts val="300"/>
              </a:spcBef>
              <a:buSzTx/>
              <a:buNone/>
              <a:defRPr sz="1520">
                <a:latin typeface="Arial"/>
                <a:ea typeface="Arial"/>
                <a:cs typeface="Arial"/>
                <a:sym typeface="Arial"/>
              </a:defRPr>
            </a:pPr>
            <a:r>
              <a:rPr sz="1400" dirty="0"/>
              <a:t>Nike came out with their new $200+ LeBron-11 basketball shoes in October 2013, calling them “one of the most innovative Nike basketball shoes to date</a:t>
            </a:r>
            <a:r>
              <a:rPr lang="en-US" sz="1400" dirty="0"/>
              <a:t>..." </a:t>
            </a:r>
          </a:p>
          <a:p>
            <a:pPr marL="0" indent="0" defTabSz="781810">
              <a:spcBef>
                <a:spcPts val="300"/>
              </a:spcBef>
              <a:buSzTx/>
              <a:buNone/>
              <a:defRPr sz="1520">
                <a:latin typeface="Arial"/>
                <a:ea typeface="Arial"/>
                <a:cs typeface="Arial"/>
                <a:sym typeface="Arial"/>
              </a:defRPr>
            </a:pPr>
            <a:endParaRPr lang="en-US" sz="1400" dirty="0"/>
          </a:p>
          <a:p>
            <a:pPr marL="0" indent="0" defTabSz="781810">
              <a:spcBef>
                <a:spcPts val="300"/>
              </a:spcBef>
              <a:buSzTx/>
              <a:buNone/>
              <a:defRPr sz="1520">
                <a:latin typeface="Arial"/>
                <a:ea typeface="Arial"/>
                <a:cs typeface="Arial"/>
                <a:sym typeface="Arial"/>
              </a:defRPr>
            </a:pPr>
            <a:r>
              <a:rPr sz="1400" dirty="0"/>
              <a:t>And while fans have been thrilled, one wonders about Mr. James.</a:t>
            </a:r>
            <a:r>
              <a:rPr lang="en-US" sz="1400" dirty="0"/>
              <a:t> </a:t>
            </a:r>
            <a:r>
              <a:rPr sz="1400" dirty="0"/>
              <a:t>Apparently in 18 games played since the season opener, Mr. James has only worn the new LeBron-11’s for only two complete games. A few times Mr. James started the game with the 11’s but then switched back to last season’s X model. So</a:t>
            </a:r>
            <a:r>
              <a:rPr lang="en-US" sz="1400" dirty="0"/>
              <a:t>,</a:t>
            </a:r>
            <a:r>
              <a:rPr sz="1400" dirty="0"/>
              <a:t> what are fans to think when the guy with his name on the shoe, isn’t wearing the shoe?</a:t>
            </a:r>
            <a:r>
              <a:rPr lang="en-US" sz="1400" dirty="0"/>
              <a:t> </a:t>
            </a:r>
            <a:endParaRPr sz="1400" dirty="0"/>
          </a:p>
        </p:txBody>
      </p:sp>
      <p:pic>
        <p:nvPicPr>
          <p:cNvPr id="106" name="Lebrn.jpeg" descr="Lebrn.jpeg"/>
          <p:cNvPicPr>
            <a:picLocks noChangeAspect="1"/>
          </p:cNvPicPr>
          <p:nvPr/>
        </p:nvPicPr>
        <p:blipFill>
          <a:blip r:embed="rId2"/>
          <a:stretch>
            <a:fillRect/>
          </a:stretch>
        </p:blipFill>
        <p:spPr>
          <a:xfrm>
            <a:off x="391614" y="1113244"/>
            <a:ext cx="4759988" cy="2677494"/>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Marcador de texto 3"/>
          <p:cNvSpPr txBox="1"/>
          <p:nvPr/>
        </p:nvSpPr>
        <p:spPr>
          <a:xfrm>
            <a:off x="606062" y="816782"/>
            <a:ext cx="7901576" cy="45490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numCol="2" spcCol="42751" anchor="t"/>
          <a:lstStyle/>
          <a:p>
            <a:pPr defTabSz="457200">
              <a:spcBef>
                <a:spcPts val="300"/>
              </a:spcBef>
              <a:defRPr sz="1400">
                <a:latin typeface="Arial"/>
                <a:ea typeface="Arial"/>
                <a:cs typeface="Arial"/>
                <a:sym typeface="Arial"/>
              </a:defRPr>
            </a:pPr>
            <a:r>
              <a:rPr dirty="0"/>
              <a:t>Women are making great sporting achievements, yet the media attention to back it up unlike male sporting achievements is very minimal.</a:t>
            </a:r>
            <a:r>
              <a:rPr lang="en-US" dirty="0"/>
              <a:t> </a:t>
            </a:r>
            <a:r>
              <a:rPr dirty="0"/>
              <a:t>This lack of media coverage is a major issue for the sports industry and not just the female athletes involved in sport. Not to mention they are usually objectified and sexualized</a:t>
            </a:r>
            <a:r>
              <a:rPr lang="en-US" dirty="0"/>
              <a:t>. </a:t>
            </a:r>
            <a:r>
              <a:rPr dirty="0"/>
              <a:t>This lack of media attention on Women’s sporting achievements, means that there </a:t>
            </a:r>
            <a:r>
              <a:rPr lang="en-US" dirty="0"/>
              <a:t>are</a:t>
            </a:r>
            <a:r>
              <a:rPr dirty="0"/>
              <a:t> significantly fewer sportswomen idols out there who young women can aspire to be like.</a:t>
            </a:r>
            <a:r>
              <a:rPr lang="en-US" dirty="0"/>
              <a:t> </a:t>
            </a:r>
            <a:r>
              <a:rPr dirty="0"/>
              <a:t>More funding in Women’s sporting leagues would be vital in their growth and create more media coverage which would then lead to more interest in sports and more participants. This lack of media coverage, unbalanced salaries and poor attitude towards sportswomen and women’s sports are creating a significant in-equality between genders and sport which can be fixed if change is made.</a:t>
            </a:r>
            <a:r>
              <a:rPr lang="en-US" dirty="0"/>
              <a:t> </a:t>
            </a:r>
          </a:p>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br>
              <a:rPr dirty="0"/>
            </a:br>
            <a:endParaRPr/>
          </a:p>
        </p:txBody>
      </p:sp>
      <p:sp>
        <p:nvSpPr>
          <p:cNvPr id="109" name="The Sports Spectrum"/>
          <p:cNvSpPr txBox="1">
            <a:spLocks noGrp="1"/>
          </p:cNvSpPr>
          <p:nvPr>
            <p:ph type="title" idx="4294967295"/>
          </p:nvPr>
        </p:nvSpPr>
        <p:spPr>
          <a:xfrm>
            <a:off x="650598" y="432246"/>
            <a:ext cx="6946691" cy="382911"/>
          </a:xfrm>
          <a:prstGeom prst="rect">
            <a:avLst/>
          </a:prstGeom>
        </p:spPr>
        <p:txBody>
          <a:bodyPr anchor="t">
            <a:normAutofit fontScale="90000"/>
          </a:bodyPr>
          <a:lstStyle>
            <a:lvl1pPr algn="l">
              <a:defRPr sz="2000" b="1">
                <a:solidFill>
                  <a:srgbClr val="921824"/>
                </a:solidFill>
                <a:latin typeface="Georgia"/>
                <a:ea typeface="Georgia"/>
                <a:cs typeface="Georgia"/>
                <a:sym typeface="Georgia"/>
              </a:defRPr>
            </a:lvl1pPr>
          </a:lstStyle>
          <a:p>
            <a:r>
              <a:rPr dirty="0"/>
              <a:t>Athlete Endorsements</a:t>
            </a:r>
            <a:endParaRPr lang="en-US" dirty="0"/>
          </a:p>
        </p:txBody>
      </p:sp>
      <p:pic>
        <p:nvPicPr>
          <p:cNvPr id="110" name="download.jpg" descr="download.jpg"/>
          <p:cNvPicPr>
            <a:picLocks noChangeAspect="1"/>
          </p:cNvPicPr>
          <p:nvPr/>
        </p:nvPicPr>
        <p:blipFill>
          <a:blip r:embed="rId2"/>
          <a:stretch>
            <a:fillRect/>
          </a:stretch>
        </p:blipFill>
        <p:spPr>
          <a:xfrm>
            <a:off x="5433710" y="1967489"/>
            <a:ext cx="2851593" cy="2243682"/>
          </a:xfrm>
          <a:prstGeom prst="rect">
            <a:avLst/>
          </a:prstGeom>
          <a:ln w="50800">
            <a:solidFill>
              <a:srgbClr val="DDDDDD"/>
            </a:solidFill>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Marcador de texto 3"/>
          <p:cNvSpPr txBox="1"/>
          <p:nvPr/>
        </p:nvSpPr>
        <p:spPr>
          <a:xfrm>
            <a:off x="793892" y="1234821"/>
            <a:ext cx="7901576" cy="59533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numCol="2" spcCol="42751" anchor="t"/>
          <a:lstStyle/>
          <a:p>
            <a:pPr defTabSz="457200">
              <a:spcBef>
                <a:spcPts val="300"/>
              </a:spcBef>
              <a:defRPr sz="1400">
                <a:latin typeface="Arial"/>
                <a:ea typeface="Arial"/>
                <a:cs typeface="Arial"/>
                <a:sym typeface="Arial"/>
              </a:defRPr>
            </a:pPr>
            <a:r>
              <a:rPr sz="1300" dirty="0"/>
              <a:t>There are more women playing collegiate sports—about 200,000—than ever before. The number of female athletes at NCAA schools has increased from less than 30,000 to over 193,000 since 1972, but women still have over 60,000 fewer participation opportunities than their male counterparts.</a:t>
            </a:r>
            <a:r>
              <a:rPr lang="en-US" sz="1300" dirty="0"/>
              <a:t> </a:t>
            </a:r>
            <a:r>
              <a:rPr sz="1300" dirty="0"/>
              <a:t>Women now make up more than half of all college undergraduates, but they still don't get an equal portion of athletic opportunities—and schools spend proportionally less money on them.</a:t>
            </a:r>
            <a:r>
              <a:rPr lang="en-US" sz="1300" dirty="0"/>
              <a:t> </a:t>
            </a:r>
          </a:p>
          <a:p>
            <a:pPr defTabSz="457200">
              <a:spcBef>
                <a:spcPts val="300"/>
              </a:spcBef>
              <a:defRPr sz="1400">
                <a:latin typeface="Arial"/>
                <a:ea typeface="Arial"/>
                <a:cs typeface="Arial"/>
                <a:sym typeface="Arial"/>
              </a:defRPr>
            </a:pPr>
            <a:endParaRPr sz="1300"/>
          </a:p>
          <a:p>
            <a:pPr defTabSz="457200">
              <a:spcBef>
                <a:spcPts val="300"/>
              </a:spcBef>
              <a:defRPr sz="1400">
                <a:latin typeface="Arial"/>
                <a:ea typeface="Arial"/>
                <a:cs typeface="Arial"/>
                <a:sym typeface="Arial"/>
              </a:defRPr>
            </a:pPr>
            <a:r>
              <a:rPr sz="1300" dirty="0"/>
              <a:t>For example, in 2010 at NCAA Division I schools, women </a:t>
            </a:r>
            <a:r>
              <a:rPr lang="en-US" sz="1300" dirty="0"/>
              <a:t>comprised</a:t>
            </a:r>
            <a:r>
              <a:rPr sz="1300" dirty="0"/>
              <a:t> almost 53</a:t>
            </a:r>
            <a:r>
              <a:rPr lang="en-US" sz="1300" dirty="0"/>
              <a:t>% </a:t>
            </a:r>
            <a:r>
              <a:rPr sz="1300" dirty="0"/>
              <a:t>of the aggregate student body but were under 46</a:t>
            </a:r>
            <a:r>
              <a:rPr lang="en-US" sz="1300" dirty="0"/>
              <a:t>%</a:t>
            </a:r>
            <a:r>
              <a:rPr sz="1300" dirty="0"/>
              <a:t> of the schools' student athletes. Women's teams received just </a:t>
            </a:r>
            <a:r>
              <a:rPr lang="en-US" sz="1300" dirty="0"/>
              <a:t>41.4% </a:t>
            </a:r>
            <a:r>
              <a:rPr sz="1300" dirty="0"/>
              <a:t>of the money spent on head coach salaries, just 36.4</a:t>
            </a:r>
            <a:r>
              <a:rPr lang="en-US" sz="1300" dirty="0"/>
              <a:t>%</a:t>
            </a:r>
            <a:r>
              <a:rPr sz="1300" dirty="0"/>
              <a:t> of the recruiting dollars, and just 39.6</a:t>
            </a:r>
            <a:r>
              <a:rPr lang="en-US" sz="1300" dirty="0"/>
              <a:t>%</a:t>
            </a:r>
            <a:r>
              <a:rPr sz="1300" dirty="0"/>
              <a:t> of overall athletic expenses—a figure that's remained virtually unchanged for several years. (Most of the spending gaps can be explained by the schools' money-hogging and revenue-generating men's football programs.)</a:t>
            </a:r>
            <a:endParaRPr sz="1300"/>
          </a:p>
        </p:txBody>
      </p:sp>
      <p:sp>
        <p:nvSpPr>
          <p:cNvPr id="113" name="The Sports Spectrum"/>
          <p:cNvSpPr txBox="1">
            <a:spLocks noGrp="1"/>
          </p:cNvSpPr>
          <p:nvPr>
            <p:ph type="title" idx="4294967295"/>
          </p:nvPr>
        </p:nvSpPr>
        <p:spPr>
          <a:xfrm>
            <a:off x="748596" y="709832"/>
            <a:ext cx="6946691" cy="407404"/>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rPr dirty="0"/>
              <a:t>Athlete Endorsements</a:t>
            </a:r>
            <a:endParaRPr lang="en-US" dirty="0"/>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he Sports Spectrum"/>
          <p:cNvSpPr txBox="1">
            <a:spLocks noGrp="1"/>
          </p:cNvSpPr>
          <p:nvPr>
            <p:ph type="title" idx="4294967295"/>
          </p:nvPr>
        </p:nvSpPr>
        <p:spPr>
          <a:xfrm>
            <a:off x="1301553" y="167391"/>
            <a:ext cx="6946691" cy="823783"/>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t>Athlete Endorsements</a:t>
            </a:r>
          </a:p>
        </p:txBody>
      </p:sp>
      <p:pic>
        <p:nvPicPr>
          <p:cNvPr id="116" name="Image" descr="Image"/>
          <p:cNvPicPr>
            <a:picLocks noChangeAspect="1"/>
          </p:cNvPicPr>
          <p:nvPr/>
        </p:nvPicPr>
        <p:blipFill>
          <a:blip r:embed="rId2"/>
          <a:stretch>
            <a:fillRect/>
          </a:stretch>
        </p:blipFill>
        <p:spPr>
          <a:xfrm>
            <a:off x="1295287" y="724136"/>
            <a:ext cx="7315426" cy="5409728"/>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he Sports Spectrum"/>
          <p:cNvSpPr txBox="1">
            <a:spLocks noGrp="1"/>
          </p:cNvSpPr>
          <p:nvPr>
            <p:ph type="title" idx="4294967295"/>
          </p:nvPr>
        </p:nvSpPr>
        <p:spPr>
          <a:xfrm>
            <a:off x="748596" y="709832"/>
            <a:ext cx="6946691" cy="823782"/>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t>Athlete Endorsements</a:t>
            </a:r>
          </a:p>
        </p:txBody>
      </p:sp>
      <p:pic>
        <p:nvPicPr>
          <p:cNvPr id="119" name="image4.jpeg" descr="image4.jpeg"/>
          <p:cNvPicPr>
            <a:picLocks noChangeAspect="1"/>
          </p:cNvPicPr>
          <p:nvPr/>
        </p:nvPicPr>
        <p:blipFill>
          <a:blip r:embed="rId2"/>
          <a:stretch>
            <a:fillRect/>
          </a:stretch>
        </p:blipFill>
        <p:spPr>
          <a:xfrm>
            <a:off x="488497" y="1454379"/>
            <a:ext cx="8527083" cy="3949242"/>
          </a:xfrm>
          <a:prstGeom prst="rect">
            <a:avLst/>
          </a:prstGeom>
          <a:ln w="50800">
            <a:solidFill>
              <a:srgbClr val="DDDDDD"/>
            </a:solidFill>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26193.jpg" descr="26193.jpg"/>
          <p:cNvPicPr>
            <a:picLocks noChangeAspect="1"/>
          </p:cNvPicPr>
          <p:nvPr/>
        </p:nvPicPr>
        <p:blipFill>
          <a:blip r:embed="rId2"/>
          <a:stretch>
            <a:fillRect/>
          </a:stretch>
        </p:blipFill>
        <p:spPr>
          <a:xfrm>
            <a:off x="2467659" y="326571"/>
            <a:ext cx="4913846" cy="5774548"/>
          </a:xfrm>
          <a:prstGeom prst="rect">
            <a:avLst/>
          </a:prstGeom>
          <a:ln w="12700">
            <a:miter lim="400000"/>
          </a:ln>
          <a:effectLst>
            <a:outerShdw blurRad="254000" dist="127000" dir="16200000" rotWithShape="0">
              <a:srgbClr val="000000">
                <a:alpha val="70000"/>
              </a:srgbClr>
            </a:outerShdw>
          </a:effectLst>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Marcador de texto 3"/>
          <p:cNvSpPr txBox="1"/>
          <p:nvPr/>
        </p:nvSpPr>
        <p:spPr>
          <a:xfrm>
            <a:off x="606062" y="1234821"/>
            <a:ext cx="7901576" cy="59533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numCol="2" spcCol="42751"/>
          <a:lstStyle/>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br/>
            <a:endParaRPr/>
          </a:p>
        </p:txBody>
      </p:sp>
      <p:sp>
        <p:nvSpPr>
          <p:cNvPr id="124" name="The Sports Spectrum"/>
          <p:cNvSpPr txBox="1">
            <a:spLocks noGrp="1"/>
          </p:cNvSpPr>
          <p:nvPr>
            <p:ph type="title" idx="4294967295"/>
          </p:nvPr>
        </p:nvSpPr>
        <p:spPr>
          <a:xfrm>
            <a:off x="443796" y="405032"/>
            <a:ext cx="6946691" cy="823782"/>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t>Athlete Endorsements</a:t>
            </a:r>
          </a:p>
        </p:txBody>
      </p:sp>
      <p:sp>
        <p:nvSpPr>
          <p:cNvPr id="125" name="Managers in all areas of sports need to expand their revenue base and a state of the art stadium or arena can help in multiple ways:…"/>
          <p:cNvSpPr txBox="1">
            <a:spLocks noGrp="1"/>
          </p:cNvSpPr>
          <p:nvPr>
            <p:ph type="body" idx="4294967295"/>
          </p:nvPr>
        </p:nvSpPr>
        <p:spPr>
          <a:xfrm>
            <a:off x="498069" y="1155861"/>
            <a:ext cx="8229601" cy="4059436"/>
          </a:xfrm>
          <a:prstGeom prst="rect">
            <a:avLst/>
          </a:prstGeom>
        </p:spPr>
        <p:txBody>
          <a:bodyPr lIns="45718" tIns="45718" rIns="45718" bIns="45718" anchor="t">
            <a:normAutofit lnSpcReduction="10000"/>
          </a:bodyPr>
          <a:lstStyle/>
          <a:p>
            <a:pPr marL="0" indent="0" defTabSz="822958">
              <a:spcBef>
                <a:spcPts val="400"/>
              </a:spcBef>
              <a:buSzTx/>
              <a:buFontTx/>
              <a:buNone/>
              <a:defRPr sz="1600">
                <a:latin typeface="Arial"/>
                <a:ea typeface="Arial"/>
                <a:cs typeface="Arial"/>
                <a:sym typeface="Arial"/>
              </a:defRPr>
            </a:pPr>
            <a:r>
              <a:rPr sz="1400" b="1" dirty="0"/>
              <a:t>Retirement and Earning </a:t>
            </a:r>
            <a:r>
              <a:rPr lang="en-US" sz="1400" b="1" dirty="0"/>
              <a:t>Potential</a:t>
            </a:r>
          </a:p>
          <a:p>
            <a:pPr marL="0" indent="0" defTabSz="822958">
              <a:spcBef>
                <a:spcPts val="400"/>
              </a:spcBef>
              <a:buSzTx/>
              <a:buFontTx/>
              <a:buNone/>
              <a:defRPr sz="1600">
                <a:latin typeface="Arial"/>
                <a:ea typeface="Arial"/>
                <a:cs typeface="Arial"/>
                <a:sym typeface="Arial"/>
              </a:defRPr>
            </a:pPr>
            <a:endParaRPr sz="1400" dirty="0"/>
          </a:p>
          <a:p>
            <a:pPr marL="0" indent="0" defTabSz="822958">
              <a:spcBef>
                <a:spcPts val="400"/>
              </a:spcBef>
              <a:buSzTx/>
              <a:buNone/>
              <a:defRPr sz="1600">
                <a:latin typeface="Arial"/>
                <a:ea typeface="Arial"/>
                <a:cs typeface="Arial"/>
                <a:sym typeface="Arial"/>
              </a:defRPr>
            </a:pPr>
            <a:r>
              <a:rPr sz="1400" dirty="0"/>
              <a:t>#1 Michael Jordan</a:t>
            </a:r>
            <a:r>
              <a:rPr lang="en-US" sz="1400" dirty="0"/>
              <a:t> </a:t>
            </a:r>
          </a:p>
          <a:p>
            <a:pPr marL="0" indent="0" defTabSz="822958">
              <a:spcBef>
                <a:spcPts val="400"/>
              </a:spcBef>
              <a:buSzTx/>
              <a:buFontTx/>
              <a:buNone/>
              <a:defRPr sz="1600">
                <a:latin typeface="Arial"/>
                <a:ea typeface="Arial"/>
                <a:cs typeface="Arial"/>
                <a:sym typeface="Arial"/>
              </a:defRPr>
            </a:pPr>
            <a:r>
              <a:rPr sz="1400" dirty="0"/>
              <a:t>Earnings: $90 million</a:t>
            </a:r>
          </a:p>
          <a:p>
            <a:pPr marL="0" indent="0" defTabSz="822958">
              <a:spcBef>
                <a:spcPts val="400"/>
              </a:spcBef>
              <a:buSzTx/>
              <a:buFontTx/>
              <a:buNone/>
              <a:defRPr sz="1600">
                <a:latin typeface="Arial"/>
                <a:ea typeface="Arial"/>
                <a:cs typeface="Arial"/>
                <a:sym typeface="Arial"/>
              </a:defRPr>
            </a:pPr>
            <a:r>
              <a:rPr sz="1400" dirty="0"/>
              <a:t>Retired: 2003</a:t>
            </a:r>
          </a:p>
          <a:p>
            <a:pPr marL="0" indent="0" defTabSz="822958">
              <a:spcBef>
                <a:spcPts val="400"/>
              </a:spcBef>
              <a:buSzTx/>
              <a:buFontTx/>
              <a:buNone/>
              <a:defRPr sz="1600">
                <a:latin typeface="Arial"/>
                <a:ea typeface="Arial"/>
                <a:cs typeface="Arial"/>
                <a:sym typeface="Arial"/>
              </a:defRPr>
            </a:pPr>
            <a:r>
              <a:rPr sz="1400" dirty="0"/>
              <a:t>Age: 52</a:t>
            </a:r>
          </a:p>
          <a:p>
            <a:pPr marL="0" indent="0" defTabSz="822958">
              <a:spcBef>
                <a:spcPts val="400"/>
              </a:spcBef>
              <a:buSzTx/>
              <a:buNone/>
              <a:defRPr sz="1600">
                <a:latin typeface="Arial"/>
                <a:ea typeface="Arial"/>
                <a:cs typeface="Arial"/>
                <a:sym typeface="Arial"/>
              </a:defRPr>
            </a:pPr>
            <a:endParaRPr lang="en-US" sz="1400" dirty="0"/>
          </a:p>
          <a:p>
            <a:pPr marL="0" indent="0" defTabSz="822958">
              <a:spcBef>
                <a:spcPts val="400"/>
              </a:spcBef>
              <a:buSzTx/>
              <a:buFontTx/>
              <a:buNone/>
              <a:defRPr sz="1600">
                <a:latin typeface="Arial"/>
                <a:ea typeface="Arial"/>
                <a:cs typeface="Arial"/>
                <a:sym typeface="Arial"/>
              </a:defRPr>
            </a:pPr>
            <a:r>
              <a:rPr sz="1400" dirty="0"/>
              <a:t>Jordan’s hefty earnings are mostly attributable to the incredible</a:t>
            </a:r>
            <a:endParaRPr dirty="0"/>
          </a:p>
          <a:p>
            <a:pPr marL="0" indent="0" defTabSz="822958">
              <a:spcBef>
                <a:spcPts val="400"/>
              </a:spcBef>
              <a:buSzTx/>
              <a:buFontTx/>
              <a:buNone/>
              <a:defRPr sz="1600">
                <a:latin typeface="Arial"/>
                <a:ea typeface="Arial"/>
                <a:cs typeface="Arial"/>
                <a:sym typeface="Arial"/>
              </a:defRPr>
            </a:pPr>
            <a:r>
              <a:rPr sz="1400" dirty="0"/>
              <a:t>success of Nike’s Jordan Brand, which is now roughly a $2 billion</a:t>
            </a:r>
          </a:p>
          <a:p>
            <a:pPr marL="0" indent="0" defTabSz="822958">
              <a:spcBef>
                <a:spcPts val="400"/>
              </a:spcBef>
              <a:buSzTx/>
              <a:buFontTx/>
              <a:buNone/>
              <a:defRPr sz="1600">
                <a:latin typeface="Arial"/>
                <a:ea typeface="Arial"/>
                <a:cs typeface="Arial"/>
                <a:sym typeface="Arial"/>
              </a:defRPr>
            </a:pPr>
            <a:r>
              <a:rPr sz="1400" dirty="0"/>
              <a:t>business for the Beaverton, Ore. sports giant. The five-time MVP gets a</a:t>
            </a:r>
          </a:p>
          <a:p>
            <a:pPr marL="0" indent="0" defTabSz="822958">
              <a:spcBef>
                <a:spcPts val="400"/>
              </a:spcBef>
              <a:buSzTx/>
              <a:buFontTx/>
              <a:buNone/>
              <a:defRPr sz="1600">
                <a:latin typeface="Arial"/>
                <a:ea typeface="Arial"/>
                <a:cs typeface="Arial"/>
                <a:sym typeface="Arial"/>
              </a:defRPr>
            </a:pPr>
            <a:r>
              <a:rPr sz="1400" dirty="0"/>
              <a:t>cut of every Jordan shoe, hoodie and pair of shorts sold by Nike under</a:t>
            </a:r>
          </a:p>
          <a:p>
            <a:pPr marL="0" indent="0" defTabSz="822958">
              <a:spcBef>
                <a:spcPts val="400"/>
              </a:spcBef>
              <a:buSzTx/>
              <a:buFontTx/>
              <a:buNone/>
              <a:defRPr sz="1600">
                <a:latin typeface="Arial"/>
                <a:ea typeface="Arial"/>
                <a:cs typeface="Arial"/>
                <a:sym typeface="Arial"/>
              </a:defRPr>
            </a:pPr>
            <a:r>
              <a:rPr sz="1400" dirty="0"/>
              <a:t>the Jordan Brand. Long-time partners Gatorade, Hanes, Upper Deck</a:t>
            </a:r>
          </a:p>
          <a:p>
            <a:pPr marL="0" indent="0" defTabSz="822958">
              <a:spcBef>
                <a:spcPts val="400"/>
              </a:spcBef>
              <a:buSzTx/>
              <a:buFontTx/>
              <a:buNone/>
              <a:defRPr sz="1600">
                <a:latin typeface="Arial"/>
                <a:ea typeface="Arial"/>
                <a:cs typeface="Arial"/>
                <a:sym typeface="Arial"/>
              </a:defRPr>
            </a:pPr>
            <a:r>
              <a:rPr sz="1400" dirty="0"/>
              <a:t>and Five Star Fragrances are still cutting MJ a check, as are newer</a:t>
            </a:r>
          </a:p>
          <a:p>
            <a:pPr marL="0" indent="0" defTabSz="822958">
              <a:spcBef>
                <a:spcPts val="400"/>
              </a:spcBef>
              <a:buSzTx/>
              <a:buFontTx/>
              <a:buNone/>
              <a:defRPr sz="1600">
                <a:latin typeface="Arial"/>
                <a:ea typeface="Arial"/>
                <a:cs typeface="Arial"/>
                <a:sym typeface="Arial"/>
              </a:defRPr>
            </a:pPr>
            <a:r>
              <a:rPr sz="1400" dirty="0"/>
              <a:t>additions like 2K Sports and Novant Health. Jordan owns 80% of</a:t>
            </a:r>
          </a:p>
          <a:p>
            <a:pPr marL="0" indent="0" defTabSz="822958">
              <a:spcBef>
                <a:spcPts val="400"/>
              </a:spcBef>
              <a:buSzTx/>
              <a:buNone/>
              <a:defRPr sz="1600">
                <a:latin typeface="Arial"/>
                <a:ea typeface="Arial"/>
                <a:cs typeface="Arial"/>
                <a:sym typeface="Arial"/>
              </a:defRPr>
            </a:pPr>
            <a:r>
              <a:rPr sz="1400" dirty="0"/>
              <a:t>the Charlotte Bobcats, which turned a profit last season after five years of</a:t>
            </a:r>
            <a:r>
              <a:rPr lang="en-US" sz="1400" dirty="0"/>
              <a:t> </a:t>
            </a:r>
            <a:endParaRPr sz="1400" dirty="0"/>
          </a:p>
          <a:p>
            <a:pPr marL="0" indent="0" defTabSz="822958">
              <a:spcBef>
                <a:spcPts val="400"/>
              </a:spcBef>
              <a:buSzTx/>
              <a:buFontTx/>
              <a:buNone/>
              <a:defRPr sz="1600">
                <a:latin typeface="Arial"/>
                <a:ea typeface="Arial"/>
                <a:cs typeface="Arial"/>
                <a:sym typeface="Arial"/>
              </a:defRPr>
            </a:pPr>
            <a:r>
              <a:rPr sz="1400" dirty="0"/>
              <a:t>heavy losses.</a:t>
            </a:r>
          </a:p>
        </p:txBody>
      </p:sp>
      <p:pic>
        <p:nvPicPr>
          <p:cNvPr id="126" name="Picture 3" descr="Picture 3"/>
          <p:cNvPicPr>
            <a:picLocks noChangeAspect="1"/>
          </p:cNvPicPr>
          <p:nvPr/>
        </p:nvPicPr>
        <p:blipFill>
          <a:blip r:embed="rId2"/>
          <a:stretch>
            <a:fillRect/>
          </a:stretch>
        </p:blipFill>
        <p:spPr>
          <a:xfrm>
            <a:off x="6831937" y="2056180"/>
            <a:ext cx="2137921" cy="3076141"/>
          </a:xfrm>
          <a:prstGeom prst="rect">
            <a:avLst/>
          </a:prstGeom>
          <a:ln w="50800">
            <a:solidFill>
              <a:srgbClr val="DDDDDD"/>
            </a:solidFill>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he Sports Spectrum"/>
          <p:cNvSpPr txBox="1">
            <a:spLocks noGrp="1"/>
          </p:cNvSpPr>
          <p:nvPr>
            <p:ph type="title" idx="4294967295"/>
          </p:nvPr>
        </p:nvSpPr>
        <p:spPr>
          <a:xfrm>
            <a:off x="748596" y="709832"/>
            <a:ext cx="6946691" cy="823782"/>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t>Athlete Endorsements</a:t>
            </a:r>
          </a:p>
        </p:txBody>
      </p:sp>
      <p:sp>
        <p:nvSpPr>
          <p:cNvPr id="130" name="Managers in all areas of sports need to expand their revenue base and a state of the art stadium or arena can help in multiple ways:…"/>
          <p:cNvSpPr txBox="1">
            <a:spLocks noGrp="1"/>
          </p:cNvSpPr>
          <p:nvPr>
            <p:ph type="body" idx="4294967295"/>
          </p:nvPr>
        </p:nvSpPr>
        <p:spPr>
          <a:xfrm>
            <a:off x="750154" y="1426449"/>
            <a:ext cx="8229601" cy="3201020"/>
          </a:xfrm>
          <a:prstGeom prst="rect">
            <a:avLst/>
          </a:prstGeom>
        </p:spPr>
        <p:txBody>
          <a:bodyPr lIns="45718" tIns="45718" rIns="45718" bIns="45718" anchor="t">
            <a:normAutofit lnSpcReduction="10000"/>
          </a:bodyPr>
          <a:lstStyle/>
          <a:p>
            <a:pPr marL="0" indent="0" defTabSz="822958">
              <a:spcBef>
                <a:spcPts val="400"/>
              </a:spcBef>
              <a:buSzTx/>
              <a:buFontTx/>
              <a:buNone/>
              <a:defRPr sz="1600">
                <a:latin typeface="Arial"/>
                <a:ea typeface="Arial"/>
                <a:cs typeface="Arial"/>
                <a:sym typeface="Arial"/>
              </a:defRPr>
            </a:pPr>
            <a:r>
              <a:rPr sz="1400" b="1" dirty="0"/>
              <a:t>Retirement and Earning </a:t>
            </a:r>
            <a:r>
              <a:rPr lang="en-US" sz="1400" b="1" dirty="0"/>
              <a:t>Potential</a:t>
            </a:r>
          </a:p>
          <a:p>
            <a:pPr marL="0" indent="0" defTabSz="822958">
              <a:spcBef>
                <a:spcPts val="400"/>
              </a:spcBef>
              <a:buSzTx/>
              <a:buFontTx/>
              <a:buNone/>
              <a:defRPr sz="1600">
                <a:latin typeface="Arial"/>
                <a:ea typeface="Arial"/>
                <a:cs typeface="Arial"/>
                <a:sym typeface="Arial"/>
              </a:defRPr>
            </a:pPr>
            <a:endParaRPr sz="1400" dirty="0"/>
          </a:p>
          <a:p>
            <a:pPr marL="0" indent="0" defTabSz="822958">
              <a:spcBef>
                <a:spcPts val="400"/>
              </a:spcBef>
              <a:buSzTx/>
              <a:buNone/>
              <a:defRPr sz="1600">
                <a:latin typeface="Arial"/>
                <a:ea typeface="Arial"/>
                <a:cs typeface="Arial"/>
                <a:sym typeface="Arial"/>
              </a:defRPr>
            </a:pPr>
            <a:r>
              <a:rPr sz="1400" dirty="0"/>
              <a:t>#2 Arnold Palmer</a:t>
            </a:r>
            <a:r>
              <a:rPr lang="en-US" sz="1400" dirty="0"/>
              <a:t> </a:t>
            </a:r>
            <a:endParaRPr sz="1400" dirty="0"/>
          </a:p>
          <a:p>
            <a:pPr marL="0" indent="0" defTabSz="822958">
              <a:spcBef>
                <a:spcPts val="400"/>
              </a:spcBef>
              <a:buSzTx/>
              <a:buFontTx/>
              <a:buNone/>
              <a:defRPr sz="1600">
                <a:latin typeface="Arial"/>
                <a:ea typeface="Arial"/>
                <a:cs typeface="Arial"/>
                <a:sym typeface="Arial"/>
              </a:defRPr>
            </a:pPr>
            <a:r>
              <a:rPr sz="1400" dirty="0"/>
              <a:t>Retired: 2006</a:t>
            </a:r>
          </a:p>
          <a:p>
            <a:pPr marL="0" indent="0" defTabSz="822958">
              <a:spcBef>
                <a:spcPts val="400"/>
              </a:spcBef>
              <a:buSzTx/>
              <a:buFontTx/>
              <a:buNone/>
              <a:defRPr sz="1600">
                <a:latin typeface="Arial"/>
                <a:ea typeface="Arial"/>
                <a:cs typeface="Arial"/>
                <a:sym typeface="Arial"/>
              </a:defRPr>
            </a:pPr>
            <a:r>
              <a:rPr sz="1400" dirty="0"/>
              <a:t>Age: 84</a:t>
            </a:r>
          </a:p>
          <a:p>
            <a:pPr marL="0" indent="0" defTabSz="822958">
              <a:spcBef>
                <a:spcPts val="400"/>
              </a:spcBef>
              <a:buSzTx/>
              <a:buNone/>
              <a:defRPr sz="1600">
                <a:latin typeface="Arial"/>
                <a:ea typeface="Arial"/>
                <a:cs typeface="Arial"/>
                <a:sym typeface="Arial"/>
              </a:defRPr>
            </a:pPr>
            <a:endParaRPr lang="en-US" sz="1400" dirty="0"/>
          </a:p>
          <a:p>
            <a:pPr marL="0" indent="0" defTabSz="822958">
              <a:spcBef>
                <a:spcPts val="400"/>
              </a:spcBef>
              <a:buSzTx/>
              <a:buFontTx/>
              <a:buNone/>
              <a:defRPr sz="1600">
                <a:latin typeface="Arial"/>
                <a:ea typeface="Arial"/>
                <a:cs typeface="Arial"/>
                <a:sym typeface="Arial"/>
              </a:defRPr>
            </a:pPr>
            <a:r>
              <a:rPr sz="1400" dirty="0"/>
              <a:t>Palmer won the last of his 62 PGA Tour victories in 1973, but 2013 was</a:t>
            </a:r>
            <a:endParaRPr dirty="0"/>
          </a:p>
          <a:p>
            <a:pPr marL="0" indent="0" defTabSz="822958">
              <a:spcBef>
                <a:spcPts val="400"/>
              </a:spcBef>
              <a:buSzTx/>
              <a:buFontTx/>
              <a:buNone/>
              <a:defRPr sz="1600">
                <a:latin typeface="Arial"/>
                <a:ea typeface="Arial"/>
                <a:cs typeface="Arial"/>
                <a:sym typeface="Arial"/>
              </a:defRPr>
            </a:pPr>
            <a:r>
              <a:rPr sz="1400" dirty="0"/>
              <a:t>his most successful year ever from an earnings standpoint. The Arnold</a:t>
            </a:r>
          </a:p>
          <a:p>
            <a:pPr marL="0" indent="0" defTabSz="822958">
              <a:spcBef>
                <a:spcPts val="400"/>
              </a:spcBef>
              <a:buSzTx/>
              <a:buFontTx/>
              <a:buNone/>
              <a:defRPr sz="1600">
                <a:latin typeface="Arial"/>
                <a:ea typeface="Arial"/>
                <a:cs typeface="Arial"/>
                <a:sym typeface="Arial"/>
              </a:defRPr>
            </a:pPr>
            <a:r>
              <a:rPr sz="1400" dirty="0"/>
              <a:t>Palmer line of drinks is a $200 million business and represents roughly</a:t>
            </a:r>
          </a:p>
          <a:p>
            <a:pPr marL="0" indent="0" defTabSz="822958">
              <a:spcBef>
                <a:spcPts val="400"/>
              </a:spcBef>
              <a:buSzTx/>
              <a:buFontTx/>
              <a:buNone/>
              <a:defRPr sz="1600">
                <a:latin typeface="Arial"/>
                <a:ea typeface="Arial"/>
                <a:cs typeface="Arial"/>
                <a:sym typeface="Arial"/>
              </a:defRPr>
            </a:pPr>
            <a:r>
              <a:rPr sz="1400" dirty="0"/>
              <a:t>25% of the revenues for </a:t>
            </a:r>
            <a:r>
              <a:rPr sz="1400" dirty="0" err="1"/>
              <a:t>AriZona</a:t>
            </a:r>
            <a:r>
              <a:rPr sz="1400" dirty="0"/>
              <a:t> Beverages. The Palmer name is</a:t>
            </a:r>
          </a:p>
          <a:p>
            <a:pPr marL="0" indent="0" defTabSz="822958">
              <a:spcBef>
                <a:spcPts val="400"/>
              </a:spcBef>
              <a:buSzTx/>
              <a:buFontTx/>
              <a:buNone/>
              <a:defRPr sz="1600">
                <a:latin typeface="Arial"/>
                <a:ea typeface="Arial"/>
                <a:cs typeface="Arial"/>
                <a:sym typeface="Arial"/>
              </a:defRPr>
            </a:pPr>
            <a:r>
              <a:rPr sz="1400" dirty="0"/>
              <a:t>licensed all over Asia. He has 400 freestanding stores in Asia that bear</a:t>
            </a:r>
          </a:p>
          <a:p>
            <a:pPr marL="0" indent="0" defTabSz="822958">
              <a:spcBef>
                <a:spcPts val="400"/>
              </a:spcBef>
              <a:buSzTx/>
              <a:buFontTx/>
              <a:buNone/>
              <a:defRPr sz="1600">
                <a:latin typeface="Arial"/>
                <a:ea typeface="Arial"/>
                <a:cs typeface="Arial"/>
                <a:sym typeface="Arial"/>
              </a:defRPr>
            </a:pPr>
            <a:r>
              <a:rPr sz="1400" dirty="0"/>
              <a:t>his name and sell apparel and leather goods.</a:t>
            </a:r>
          </a:p>
        </p:txBody>
      </p:sp>
      <p:pic>
        <p:nvPicPr>
          <p:cNvPr id="131" name="Picture 4" descr="Picture 4"/>
          <p:cNvPicPr>
            <a:picLocks noChangeAspect="1"/>
          </p:cNvPicPr>
          <p:nvPr/>
        </p:nvPicPr>
        <p:blipFill>
          <a:blip r:embed="rId2"/>
          <a:stretch>
            <a:fillRect/>
          </a:stretch>
        </p:blipFill>
        <p:spPr>
          <a:xfrm>
            <a:off x="6622078" y="2663351"/>
            <a:ext cx="2993061" cy="2182062"/>
          </a:xfrm>
          <a:prstGeom prst="rect">
            <a:avLst/>
          </a:prstGeom>
          <a:ln w="50800">
            <a:solidFill>
              <a:srgbClr val="DDDDDD"/>
            </a:solidFill>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Marcador de texto 3"/>
          <p:cNvSpPr txBox="1"/>
          <p:nvPr/>
        </p:nvSpPr>
        <p:spPr>
          <a:xfrm>
            <a:off x="606062" y="1234821"/>
            <a:ext cx="7901576" cy="59533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numCol="2" spcCol="42751"/>
          <a:lstStyle/>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br/>
            <a:endParaRPr/>
          </a:p>
        </p:txBody>
      </p:sp>
      <p:sp>
        <p:nvSpPr>
          <p:cNvPr id="134" name="The Sports Spectrum"/>
          <p:cNvSpPr txBox="1">
            <a:spLocks noGrp="1"/>
          </p:cNvSpPr>
          <p:nvPr>
            <p:ph type="title" idx="4294967295"/>
          </p:nvPr>
        </p:nvSpPr>
        <p:spPr>
          <a:xfrm>
            <a:off x="748596" y="709832"/>
            <a:ext cx="6946691" cy="823782"/>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t>Athlete Endorsements</a:t>
            </a:r>
          </a:p>
        </p:txBody>
      </p:sp>
      <p:sp>
        <p:nvSpPr>
          <p:cNvPr id="135" name="Managers in all areas of sports need to expand their revenue base and a state of the art stadium or arena can help in multiple ways:…"/>
          <p:cNvSpPr txBox="1">
            <a:spLocks noGrp="1"/>
          </p:cNvSpPr>
          <p:nvPr>
            <p:ph type="body" idx="4294967295"/>
          </p:nvPr>
        </p:nvSpPr>
        <p:spPr>
          <a:xfrm>
            <a:off x="750154" y="1277159"/>
            <a:ext cx="8229601" cy="3975460"/>
          </a:xfrm>
          <a:prstGeom prst="rect">
            <a:avLst/>
          </a:prstGeom>
        </p:spPr>
        <p:txBody>
          <a:bodyPr lIns="45718" tIns="45718" rIns="45718" bIns="45718" anchor="t">
            <a:normAutofit/>
          </a:bodyPr>
          <a:lstStyle/>
          <a:p>
            <a:pPr marL="0" indent="0" defTabSz="822958">
              <a:spcBef>
                <a:spcPts val="400"/>
              </a:spcBef>
              <a:buSzTx/>
              <a:buFontTx/>
              <a:buNone/>
              <a:defRPr sz="1600">
                <a:latin typeface="Arial"/>
                <a:ea typeface="Arial"/>
                <a:cs typeface="Arial"/>
                <a:sym typeface="Arial"/>
              </a:defRPr>
            </a:pPr>
            <a:r>
              <a:rPr sz="1400" b="1" dirty="0"/>
              <a:t>Retirement and Earning </a:t>
            </a:r>
            <a:r>
              <a:rPr lang="en-US" sz="1400" b="1" dirty="0"/>
              <a:t>Potential</a:t>
            </a:r>
            <a:endParaRPr lang="en-US" sz="1400" dirty="0"/>
          </a:p>
          <a:p>
            <a:pPr marL="0" indent="0" defTabSz="822958">
              <a:spcBef>
                <a:spcPts val="400"/>
              </a:spcBef>
              <a:buSzTx/>
              <a:buFontTx/>
              <a:buNone/>
              <a:defRPr sz="1600">
                <a:latin typeface="Arial"/>
                <a:ea typeface="Arial"/>
                <a:cs typeface="Arial"/>
                <a:sym typeface="Arial"/>
              </a:defRPr>
            </a:pPr>
            <a:endParaRPr lang="en-US" sz="1400" b="1" dirty="0"/>
          </a:p>
          <a:p>
            <a:pPr marL="0" indent="0" defTabSz="822958">
              <a:spcBef>
                <a:spcPts val="400"/>
              </a:spcBef>
              <a:buSzTx/>
              <a:buNone/>
              <a:defRPr sz="1600">
                <a:latin typeface="Arial"/>
                <a:ea typeface="Arial"/>
                <a:cs typeface="Arial"/>
                <a:sym typeface="Arial"/>
              </a:defRPr>
            </a:pPr>
            <a:r>
              <a:rPr sz="1400" dirty="0"/>
              <a:t>#3 David Beckham</a:t>
            </a:r>
            <a:r>
              <a:rPr lang="en-US" sz="1400" dirty="0"/>
              <a:t> </a:t>
            </a:r>
            <a:endParaRPr sz="1400" dirty="0"/>
          </a:p>
          <a:p>
            <a:pPr marL="0" indent="0" defTabSz="822958">
              <a:spcBef>
                <a:spcPts val="400"/>
              </a:spcBef>
              <a:buSzTx/>
              <a:buFontTx/>
              <a:buNone/>
              <a:defRPr sz="1600">
                <a:latin typeface="Arial"/>
                <a:ea typeface="Arial"/>
                <a:cs typeface="Arial"/>
                <a:sym typeface="Arial"/>
              </a:defRPr>
            </a:pPr>
            <a:r>
              <a:rPr sz="1400" dirty="0"/>
              <a:t>Earnings: $37 million</a:t>
            </a:r>
          </a:p>
          <a:p>
            <a:pPr marL="0" indent="0" defTabSz="822958">
              <a:spcBef>
                <a:spcPts val="400"/>
              </a:spcBef>
              <a:buSzTx/>
              <a:buFontTx/>
              <a:buNone/>
              <a:defRPr sz="1600">
                <a:latin typeface="Arial"/>
                <a:ea typeface="Arial"/>
                <a:cs typeface="Arial"/>
                <a:sym typeface="Arial"/>
              </a:defRPr>
            </a:pPr>
            <a:r>
              <a:rPr sz="1400" dirty="0"/>
              <a:t>Retired: 2013</a:t>
            </a:r>
          </a:p>
          <a:p>
            <a:pPr marL="0" indent="0" defTabSz="822958">
              <a:spcBef>
                <a:spcPts val="400"/>
              </a:spcBef>
              <a:buSzTx/>
              <a:buFontTx/>
              <a:buNone/>
              <a:defRPr sz="1600">
                <a:latin typeface="Arial"/>
                <a:ea typeface="Arial"/>
                <a:cs typeface="Arial"/>
                <a:sym typeface="Arial"/>
              </a:defRPr>
            </a:pPr>
            <a:r>
              <a:rPr sz="1400" dirty="0"/>
              <a:t>Age: 38</a:t>
            </a:r>
            <a:br>
              <a:rPr sz="1400" dirty="0"/>
            </a:br>
            <a:endParaRPr sz="1400"/>
          </a:p>
          <a:p>
            <a:pPr marL="0" indent="0" defTabSz="822958">
              <a:spcBef>
                <a:spcPts val="400"/>
              </a:spcBef>
              <a:buSzTx/>
              <a:buFontTx/>
              <a:buNone/>
              <a:defRPr sz="1600">
                <a:latin typeface="Arial"/>
                <a:ea typeface="Arial"/>
                <a:cs typeface="Arial"/>
                <a:sym typeface="Arial"/>
              </a:defRPr>
            </a:pPr>
            <a:r>
              <a:rPr sz="1400" dirty="0"/>
              <a:t>Becks hung up his boots last year, but he has been plotting his next</a:t>
            </a:r>
          </a:p>
          <a:p>
            <a:pPr marL="0" indent="0" defTabSz="822958">
              <a:spcBef>
                <a:spcPts val="400"/>
              </a:spcBef>
              <a:buSzTx/>
              <a:buFontTx/>
              <a:buNone/>
              <a:defRPr sz="1600">
                <a:latin typeface="Arial"/>
                <a:ea typeface="Arial"/>
                <a:cs typeface="Arial"/>
                <a:sym typeface="Arial"/>
              </a:defRPr>
            </a:pPr>
            <a:r>
              <a:rPr sz="1400" dirty="0"/>
              <a:t>career for the past decade. Beckham wants a piece of the action in his</a:t>
            </a:r>
          </a:p>
          <a:p>
            <a:pPr marL="0" indent="0" defTabSz="822958">
              <a:spcBef>
                <a:spcPts val="400"/>
              </a:spcBef>
              <a:buSzTx/>
              <a:buFontTx/>
              <a:buNone/>
              <a:defRPr sz="1600">
                <a:latin typeface="Arial"/>
                <a:ea typeface="Arial"/>
                <a:cs typeface="Arial"/>
                <a:sym typeface="Arial"/>
              </a:defRPr>
            </a:pPr>
            <a:r>
              <a:rPr sz="1400" dirty="0"/>
              <a:t>deals and that is his arrangement with his Coty cologne deal and H&amp;M</a:t>
            </a:r>
          </a:p>
          <a:p>
            <a:pPr marL="0" indent="0" defTabSz="822958">
              <a:spcBef>
                <a:spcPts val="400"/>
              </a:spcBef>
              <a:buSzTx/>
              <a:buFontTx/>
              <a:buNone/>
              <a:defRPr sz="1600">
                <a:latin typeface="Arial"/>
                <a:ea typeface="Arial"/>
                <a:cs typeface="Arial"/>
                <a:sym typeface="Arial"/>
              </a:defRPr>
            </a:pPr>
            <a:r>
              <a:rPr sz="1400" dirty="0"/>
              <a:t>bodywear pact. He's added deals over the past year in Asia with Sands,</a:t>
            </a:r>
          </a:p>
          <a:p>
            <a:pPr marL="0" indent="0" defTabSz="822958">
              <a:spcBef>
                <a:spcPts val="400"/>
              </a:spcBef>
              <a:buSzTx/>
              <a:buFontTx/>
              <a:buNone/>
              <a:defRPr sz="1600">
                <a:latin typeface="Arial"/>
                <a:ea typeface="Arial"/>
                <a:cs typeface="Arial"/>
                <a:sym typeface="Arial"/>
              </a:defRPr>
            </a:pPr>
            <a:r>
              <a:rPr sz="1400" dirty="0"/>
              <a:t>China Auto Rental and the Chinese Super League. Beckham's latest</a:t>
            </a:r>
          </a:p>
          <a:p>
            <a:pPr marL="0" indent="0" defTabSz="822958">
              <a:spcBef>
                <a:spcPts val="400"/>
              </a:spcBef>
              <a:buSzTx/>
              <a:buFontTx/>
              <a:buNone/>
              <a:defRPr sz="1600">
                <a:latin typeface="Arial"/>
                <a:ea typeface="Arial"/>
                <a:cs typeface="Arial"/>
                <a:sym typeface="Arial"/>
              </a:defRPr>
            </a:pPr>
            <a:r>
              <a:rPr sz="1400" dirty="0"/>
              <a:t>venture is bringing an MLS club to Miami. He exercised his $25 million</a:t>
            </a:r>
          </a:p>
          <a:p>
            <a:pPr marL="0" indent="0" defTabSz="822958">
              <a:spcBef>
                <a:spcPts val="400"/>
              </a:spcBef>
              <a:buSzTx/>
              <a:buFontTx/>
              <a:buNone/>
              <a:defRPr sz="1600">
                <a:latin typeface="Arial"/>
                <a:ea typeface="Arial"/>
                <a:cs typeface="Arial"/>
                <a:sym typeface="Arial"/>
              </a:defRPr>
            </a:pPr>
            <a:r>
              <a:rPr sz="1400" dirty="0"/>
              <a:t>option for an expansion franchise this month, but is looking for investors</a:t>
            </a:r>
          </a:p>
          <a:p>
            <a:pPr marL="0" indent="0" defTabSz="822958">
              <a:spcBef>
                <a:spcPts val="400"/>
              </a:spcBef>
              <a:buSzTx/>
              <a:buFontTx/>
              <a:buNone/>
              <a:defRPr sz="1600">
                <a:latin typeface="Arial"/>
                <a:ea typeface="Arial"/>
                <a:cs typeface="Arial"/>
                <a:sym typeface="Arial"/>
              </a:defRPr>
            </a:pPr>
            <a:r>
              <a:rPr sz="1400" dirty="0"/>
              <a:t>at a </a:t>
            </a:r>
            <a:r>
              <a:rPr lang="en-US" sz="1400" dirty="0"/>
              <a:t>grossed-up</a:t>
            </a:r>
            <a:r>
              <a:rPr sz="1400" dirty="0"/>
              <a:t> value of $75 million.</a:t>
            </a:r>
          </a:p>
        </p:txBody>
      </p:sp>
      <p:pic>
        <p:nvPicPr>
          <p:cNvPr id="136" name="images.jpg" descr="images.jpg"/>
          <p:cNvPicPr>
            <a:picLocks noChangeAspect="1"/>
          </p:cNvPicPr>
          <p:nvPr/>
        </p:nvPicPr>
        <p:blipFill>
          <a:blip r:embed="rId2"/>
          <a:stretch>
            <a:fillRect/>
          </a:stretch>
        </p:blipFill>
        <p:spPr>
          <a:xfrm>
            <a:off x="6810020" y="2554292"/>
            <a:ext cx="2487092" cy="2498196"/>
          </a:xfrm>
          <a:prstGeom prst="rect">
            <a:avLst/>
          </a:prstGeom>
          <a:ln w="50800">
            <a:solidFill>
              <a:srgbClr val="DDDDDD"/>
            </a:solidFill>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Marcador de texto 3"/>
          <p:cNvSpPr txBox="1"/>
          <p:nvPr/>
        </p:nvSpPr>
        <p:spPr>
          <a:xfrm>
            <a:off x="606062" y="1234821"/>
            <a:ext cx="7901576" cy="59533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numCol="2" spcCol="42751" anchor="t"/>
          <a:lstStyle/>
          <a:p>
            <a:pPr defTabSz="457200">
              <a:spcBef>
                <a:spcPts val="300"/>
              </a:spcBef>
              <a:defRPr sz="1400">
                <a:latin typeface="Arial"/>
                <a:ea typeface="Arial"/>
                <a:cs typeface="Arial"/>
                <a:sym typeface="Arial"/>
              </a:defRPr>
            </a:pPr>
            <a:r>
              <a:rPr b="1" dirty="0"/>
              <a:t>Why do companies invest big money in athletes?</a:t>
            </a:r>
            <a:endParaRPr lang="en-US" b="1" dirty="0"/>
          </a:p>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r>
              <a:rPr dirty="0"/>
              <a:t>There’s an emotional connection that fans make when they see their sport heroes endorsing a line of shoes or clothing</a:t>
            </a:r>
            <a:r>
              <a:rPr lang="en-US" dirty="0"/>
              <a:t>.</a:t>
            </a:r>
            <a:endParaRPr dirty="0"/>
          </a:p>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r>
              <a:rPr dirty="0"/>
              <a:t>It’s something that they both physically and emotionally identify with. Maybe they even think in their heart of hearts that the equipment will help them play a bit better.</a:t>
            </a:r>
          </a:p>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br>
              <a:rPr dirty="0"/>
            </a:br>
            <a:endParaRPr/>
          </a:p>
        </p:txBody>
      </p:sp>
      <p:sp>
        <p:nvSpPr>
          <p:cNvPr id="67" name="The Sports Spectrum"/>
          <p:cNvSpPr txBox="1">
            <a:spLocks noGrp="1"/>
          </p:cNvSpPr>
          <p:nvPr>
            <p:ph type="title" idx="4294967295"/>
          </p:nvPr>
        </p:nvSpPr>
        <p:spPr>
          <a:xfrm>
            <a:off x="609238" y="663416"/>
            <a:ext cx="6946690" cy="357253"/>
          </a:xfrm>
          <a:prstGeom prst="rect">
            <a:avLst/>
          </a:prstGeom>
        </p:spPr>
        <p:txBody>
          <a:bodyPr anchor="t">
            <a:normAutofit fontScale="90000"/>
          </a:bodyPr>
          <a:lstStyle>
            <a:lvl1pPr algn="l">
              <a:defRPr sz="2000" b="1">
                <a:solidFill>
                  <a:srgbClr val="921824"/>
                </a:solidFill>
                <a:latin typeface="Georgia"/>
                <a:ea typeface="Georgia"/>
                <a:cs typeface="Georgia"/>
                <a:sym typeface="Georgia"/>
              </a:defRPr>
            </a:lvl1pPr>
          </a:lstStyle>
          <a:p>
            <a:r>
              <a:t>Athlete Endorsements</a:t>
            </a:r>
          </a:p>
        </p:txBody>
      </p:sp>
      <p:pic>
        <p:nvPicPr>
          <p:cNvPr id="68" name="gettyimages-591925110.jpg" descr="gettyimages-591925110.jpg"/>
          <p:cNvPicPr>
            <a:picLocks noChangeAspect="1"/>
          </p:cNvPicPr>
          <p:nvPr/>
        </p:nvPicPr>
        <p:blipFill>
          <a:blip r:embed="rId2"/>
          <a:stretch>
            <a:fillRect/>
          </a:stretch>
        </p:blipFill>
        <p:spPr>
          <a:xfrm>
            <a:off x="5109374" y="2524783"/>
            <a:ext cx="4274349" cy="3182418"/>
          </a:xfrm>
          <a:prstGeom prst="rect">
            <a:avLst/>
          </a:prstGeom>
          <a:ln w="50800">
            <a:solidFill>
              <a:srgbClr val="DDDDDD"/>
            </a:solidFill>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HighestPaidAthletes_Supplemental.jpg" descr="HighestPaidAthletes_Supplemental.jpg"/>
          <p:cNvPicPr>
            <a:picLocks noChangeAspect="1"/>
          </p:cNvPicPr>
          <p:nvPr/>
        </p:nvPicPr>
        <p:blipFill>
          <a:blip r:embed="rId2"/>
          <a:srcRect l="188" t="1148" r="4012"/>
          <a:stretch>
            <a:fillRect/>
          </a:stretch>
        </p:blipFill>
        <p:spPr>
          <a:xfrm>
            <a:off x="1665112" y="1361296"/>
            <a:ext cx="6756628" cy="4599733"/>
          </a:xfrm>
          <a:prstGeom prst="rect">
            <a:avLst/>
          </a:prstGeom>
          <a:ln w="12700">
            <a:solidFill>
              <a:srgbClr val="DDDDDD"/>
            </a:solidFill>
            <a:miter lim="400000"/>
          </a:ln>
        </p:spPr>
      </p:pic>
      <p:sp>
        <p:nvSpPr>
          <p:cNvPr id="139" name="The Sports Spectrum"/>
          <p:cNvSpPr txBox="1">
            <a:spLocks noGrp="1"/>
          </p:cNvSpPr>
          <p:nvPr>
            <p:ph type="title" idx="4294967295"/>
          </p:nvPr>
        </p:nvSpPr>
        <p:spPr>
          <a:xfrm>
            <a:off x="748596" y="709832"/>
            <a:ext cx="6946691" cy="823782"/>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t>Athlete Endorsements</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BD5EA8DB-22F7-5B41-9CBB-E4D2FDE70682}"/>
              </a:ext>
            </a:extLst>
          </p:cNvPr>
          <p:cNvSpPr txBox="1">
            <a:spLocks/>
          </p:cNvSpPr>
          <p:nvPr/>
        </p:nvSpPr>
        <p:spPr>
          <a:xfrm>
            <a:off x="2062701" y="2528990"/>
            <a:ext cx="4975260" cy="1597743"/>
          </a:xfrm>
          <a:prstGeom prst="rect">
            <a:avLst/>
          </a:prstGeom>
        </p:spPr>
        <p:txBody>
          <a:bodyPr lIns="91440" tIns="45720" rIns="91440" bIns="45720" anchor="t">
            <a:noAutofit/>
          </a:bodyPr>
          <a:lstStyle>
            <a:defPPr>
              <a:defRPr lang="es-ES"/>
            </a:defPPr>
            <a:lvl1pPr marL="0" algn="l" defTabSz="536433" rtl="0" eaLnBrk="1" latinLnBrk="0" hangingPunct="1">
              <a:defRPr sz="2112" kern="1200">
                <a:solidFill>
                  <a:schemeClr val="tx1"/>
                </a:solidFill>
                <a:latin typeface="+mn-lt"/>
                <a:ea typeface="+mn-ea"/>
                <a:cs typeface="+mn-cs"/>
              </a:defRPr>
            </a:lvl1pPr>
            <a:lvl2pPr marL="536433" algn="l" defTabSz="536433" rtl="0" eaLnBrk="1" latinLnBrk="0" hangingPunct="1">
              <a:defRPr sz="2112" kern="1200">
                <a:solidFill>
                  <a:schemeClr val="tx1"/>
                </a:solidFill>
                <a:latin typeface="+mn-lt"/>
                <a:ea typeface="+mn-ea"/>
                <a:cs typeface="+mn-cs"/>
              </a:defRPr>
            </a:lvl2pPr>
            <a:lvl3pPr marL="1072866" algn="l" defTabSz="536433" rtl="0" eaLnBrk="1" latinLnBrk="0" hangingPunct="1">
              <a:defRPr sz="2112" kern="1200">
                <a:solidFill>
                  <a:schemeClr val="tx1"/>
                </a:solidFill>
                <a:latin typeface="+mn-lt"/>
                <a:ea typeface="+mn-ea"/>
                <a:cs typeface="+mn-cs"/>
              </a:defRPr>
            </a:lvl3pPr>
            <a:lvl4pPr marL="1609298" algn="l" defTabSz="536433" rtl="0" eaLnBrk="1" latinLnBrk="0" hangingPunct="1">
              <a:defRPr sz="2112" kern="1200">
                <a:solidFill>
                  <a:schemeClr val="tx1"/>
                </a:solidFill>
                <a:latin typeface="+mn-lt"/>
                <a:ea typeface="+mn-ea"/>
                <a:cs typeface="+mn-cs"/>
              </a:defRPr>
            </a:lvl4pPr>
            <a:lvl5pPr marL="2145731" algn="l" defTabSz="536433" rtl="0" eaLnBrk="1" latinLnBrk="0" hangingPunct="1">
              <a:defRPr sz="2112" kern="1200">
                <a:solidFill>
                  <a:schemeClr val="tx1"/>
                </a:solidFill>
                <a:latin typeface="+mn-lt"/>
                <a:ea typeface="+mn-ea"/>
                <a:cs typeface="+mn-cs"/>
              </a:defRPr>
            </a:lvl5pPr>
            <a:lvl6pPr marL="2682164" algn="l" defTabSz="536433" rtl="0" eaLnBrk="1" latinLnBrk="0" hangingPunct="1">
              <a:defRPr sz="2112" kern="1200">
                <a:solidFill>
                  <a:schemeClr val="tx1"/>
                </a:solidFill>
                <a:latin typeface="+mn-lt"/>
                <a:ea typeface="+mn-ea"/>
                <a:cs typeface="+mn-cs"/>
              </a:defRPr>
            </a:lvl6pPr>
            <a:lvl7pPr marL="3218597" algn="l" defTabSz="536433" rtl="0" eaLnBrk="1" latinLnBrk="0" hangingPunct="1">
              <a:defRPr sz="2112" kern="1200">
                <a:solidFill>
                  <a:schemeClr val="tx1"/>
                </a:solidFill>
                <a:latin typeface="+mn-lt"/>
                <a:ea typeface="+mn-ea"/>
                <a:cs typeface="+mn-cs"/>
              </a:defRPr>
            </a:lvl7pPr>
            <a:lvl8pPr marL="3755029" algn="l" defTabSz="536433" rtl="0" eaLnBrk="1" latinLnBrk="0" hangingPunct="1">
              <a:defRPr sz="2112" kern="1200">
                <a:solidFill>
                  <a:schemeClr val="tx1"/>
                </a:solidFill>
                <a:latin typeface="+mn-lt"/>
                <a:ea typeface="+mn-ea"/>
                <a:cs typeface="+mn-cs"/>
              </a:defRPr>
            </a:lvl8pPr>
            <a:lvl9pPr marL="4291462" algn="l" defTabSz="536433" rtl="0" eaLnBrk="1" latinLnBrk="0" hangingPunct="1">
              <a:defRPr sz="2112" kern="1200">
                <a:solidFill>
                  <a:schemeClr val="tx1"/>
                </a:solidFill>
                <a:latin typeface="+mn-lt"/>
                <a:ea typeface="+mn-ea"/>
                <a:cs typeface="+mn-cs"/>
              </a:defRPr>
            </a:lvl9pPr>
          </a:lstStyle>
          <a:p>
            <a:pPr algn="l"/>
            <a:r>
              <a:rPr lang="en-US" sz="3000" b="1" dirty="0">
                <a:solidFill>
                  <a:schemeClr val="bg1"/>
                </a:solidFill>
                <a:latin typeface="Georgia"/>
              </a:rPr>
              <a:t>Thank You</a:t>
            </a:r>
            <a:endParaRPr lang="en-US" dirty="0">
              <a:solidFill>
                <a:schemeClr val="bg1"/>
              </a:solidFill>
            </a:endParaRPr>
          </a:p>
        </p:txBody>
      </p:sp>
    </p:spTree>
    <p:extLst>
      <p:ext uri="{BB962C8B-B14F-4D97-AF65-F5344CB8AC3E}">
        <p14:creationId xmlns:p14="http://schemas.microsoft.com/office/powerpoint/2010/main" val="1060360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ítulo 1"/>
          <p:cNvSpPr txBox="1">
            <a:spLocks noGrp="1"/>
          </p:cNvSpPr>
          <p:nvPr>
            <p:ph type="title" idx="4294967295"/>
          </p:nvPr>
        </p:nvSpPr>
        <p:spPr>
          <a:xfrm>
            <a:off x="710788" y="522193"/>
            <a:ext cx="6946690" cy="546197"/>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t>Athlete Endorsements</a:t>
            </a:r>
          </a:p>
        </p:txBody>
      </p:sp>
      <p:sp>
        <p:nvSpPr>
          <p:cNvPr id="71" name="Marcador de texto 3"/>
          <p:cNvSpPr txBox="1">
            <a:spLocks noGrp="1"/>
          </p:cNvSpPr>
          <p:nvPr>
            <p:ph type="body" idx="4294967295"/>
          </p:nvPr>
        </p:nvSpPr>
        <p:spPr>
          <a:xfrm>
            <a:off x="708576" y="1180905"/>
            <a:ext cx="8031523" cy="3000572"/>
          </a:xfrm>
          <a:prstGeom prst="rect">
            <a:avLst/>
          </a:prstGeom>
        </p:spPr>
        <p:txBody>
          <a:bodyPr lIns="45718" tIns="45718" rIns="45718" bIns="45718" numCol="2" spcCol="47432" anchor="t">
            <a:normAutofit/>
          </a:bodyPr>
          <a:lstStyle/>
          <a:p>
            <a:pPr marL="0" indent="0" defTabSz="448055">
              <a:spcBef>
                <a:spcPts val="200"/>
              </a:spcBef>
              <a:buSzTx/>
              <a:buNone/>
              <a:defRPr sz="1600" b="1" i="1">
                <a:latin typeface="Arial"/>
                <a:ea typeface="Arial"/>
                <a:cs typeface="Arial"/>
                <a:sym typeface="Arial"/>
              </a:defRPr>
            </a:pPr>
            <a:r>
              <a:rPr sz="1400" dirty="0"/>
              <a:t>Why do companies invest big money in athletes?</a:t>
            </a:r>
            <a:endParaRPr lang="en-US" sz="1400"/>
          </a:p>
          <a:p>
            <a:pPr marL="0" indent="0" defTabSz="448055">
              <a:spcBef>
                <a:spcPts val="200"/>
              </a:spcBef>
              <a:buSzTx/>
              <a:buNone/>
              <a:defRPr sz="1500">
                <a:latin typeface="Arial"/>
                <a:ea typeface="Arial"/>
                <a:cs typeface="Arial"/>
                <a:sym typeface="Arial"/>
              </a:defRPr>
            </a:pPr>
            <a:endParaRPr sz="1400" dirty="0"/>
          </a:p>
          <a:p>
            <a:pPr marL="0" indent="0" defTabSz="448055">
              <a:spcBef>
                <a:spcPts val="200"/>
              </a:spcBef>
              <a:buSzTx/>
              <a:buNone/>
              <a:defRPr sz="1500">
                <a:latin typeface="Arial"/>
                <a:ea typeface="Arial"/>
                <a:cs typeface="Arial"/>
                <a:sym typeface="Arial"/>
              </a:defRPr>
            </a:pPr>
            <a:r>
              <a:rPr sz="1400" dirty="0"/>
              <a:t>While the strategy is inherently risky -- endorsers are people, after all – look at Tiger Woods, the payoff is solid</a:t>
            </a:r>
            <a:r>
              <a:rPr lang="en-US" sz="1400" dirty="0"/>
              <a:t>.</a:t>
            </a:r>
            <a:endParaRPr sz="1400" dirty="0"/>
          </a:p>
          <a:p>
            <a:pPr marL="0" indent="0" defTabSz="448055">
              <a:spcBef>
                <a:spcPts val="200"/>
              </a:spcBef>
              <a:buSzTx/>
              <a:buNone/>
              <a:defRPr sz="1500">
                <a:latin typeface="Arial"/>
                <a:ea typeface="Arial"/>
                <a:cs typeface="Arial"/>
                <a:sym typeface="Arial"/>
              </a:defRPr>
            </a:pPr>
            <a:endParaRPr sz="1400" dirty="0"/>
          </a:p>
          <a:p>
            <a:pPr marL="0" indent="0" defTabSz="448055">
              <a:spcBef>
                <a:spcPts val="200"/>
              </a:spcBef>
              <a:buSzTx/>
              <a:buNone/>
              <a:defRPr sz="1500">
                <a:latin typeface="Arial"/>
                <a:ea typeface="Arial"/>
                <a:cs typeface="Arial"/>
                <a:sym typeface="Arial"/>
              </a:defRPr>
            </a:pPr>
            <a:r>
              <a:rPr sz="1400" dirty="0"/>
              <a:t>Endorsers often create tremendous value for the companies that rely on their services -- that is why the best endorsers are so richly compensated, and why most top athletes in America make more money from sponsorships than from salary or winnings.</a:t>
            </a:r>
          </a:p>
          <a:p>
            <a:pPr marL="0" indent="0" defTabSz="448055">
              <a:spcBef>
                <a:spcPts val="200"/>
              </a:spcBef>
              <a:buSzTx/>
              <a:buNone/>
              <a:defRPr sz="1500">
                <a:latin typeface="Arial"/>
                <a:ea typeface="Arial"/>
                <a:cs typeface="Arial"/>
                <a:sym typeface="Arial"/>
              </a:defRPr>
            </a:pPr>
            <a:endParaRPr sz="1400" dirty="0"/>
          </a:p>
          <a:p>
            <a:pPr marL="0" indent="0" defTabSz="448055">
              <a:spcBef>
                <a:spcPts val="200"/>
              </a:spcBef>
              <a:buSzTx/>
              <a:buNone/>
              <a:defRPr sz="1500">
                <a:latin typeface="Arial"/>
                <a:ea typeface="Arial"/>
                <a:cs typeface="Arial"/>
                <a:sym typeface="Arial"/>
              </a:defRPr>
            </a:pPr>
            <a:r>
              <a:rPr sz="1400" dirty="0"/>
              <a:t>Marketers of brands that employ the services of celebrities will know that few promotional strategies can impact the bottom line as much as -- and as quickly as -- forming an alliance with a celebrity.</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ítulo 1"/>
          <p:cNvSpPr txBox="1"/>
          <p:nvPr/>
        </p:nvSpPr>
        <p:spPr>
          <a:xfrm>
            <a:off x="419775" y="632342"/>
            <a:ext cx="6855250" cy="3708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defTabSz="457200">
              <a:defRPr sz="2000" b="1">
                <a:solidFill>
                  <a:srgbClr val="FFFFFF"/>
                </a:solidFill>
                <a:latin typeface="Georgia"/>
                <a:ea typeface="Georgia"/>
                <a:cs typeface="Georgia"/>
                <a:sym typeface="Georgia"/>
              </a:defRPr>
            </a:lvl1pPr>
          </a:lstStyle>
          <a:p>
            <a:r>
              <a:t>Athlete Endorsements</a:t>
            </a:r>
          </a:p>
        </p:txBody>
      </p:sp>
      <p:sp>
        <p:nvSpPr>
          <p:cNvPr id="75" name="Marcador de texto 3"/>
          <p:cNvSpPr txBox="1"/>
          <p:nvPr/>
        </p:nvSpPr>
        <p:spPr>
          <a:xfrm>
            <a:off x="419394" y="1331490"/>
            <a:ext cx="9636605" cy="4513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numCol="2" spcCol="52139" anchor="t"/>
          <a:lstStyle/>
          <a:p>
            <a:pPr defTabSz="457200">
              <a:spcBef>
                <a:spcPts val="300"/>
              </a:spcBef>
              <a:defRPr sz="1600">
                <a:solidFill>
                  <a:srgbClr val="FFFFFF"/>
                </a:solidFill>
                <a:latin typeface="Arial"/>
                <a:ea typeface="Arial"/>
                <a:cs typeface="Arial"/>
                <a:sym typeface="Arial"/>
              </a:defRPr>
            </a:pPr>
            <a:r>
              <a:rPr sz="1300" b="1" dirty="0"/>
              <a:t>Why do companies invest big money in athletes?</a:t>
            </a:r>
            <a:endParaRPr lang="en-US" sz="1300" b="1"/>
          </a:p>
          <a:p>
            <a:pPr defTabSz="457200">
              <a:spcBef>
                <a:spcPts val="300"/>
              </a:spcBef>
              <a:defRPr sz="1600">
                <a:solidFill>
                  <a:srgbClr val="FFFFFF"/>
                </a:solidFill>
                <a:latin typeface="Arial"/>
                <a:ea typeface="Arial"/>
                <a:cs typeface="Arial"/>
                <a:sym typeface="Arial"/>
              </a:defRPr>
            </a:pPr>
            <a:endParaRPr sz="1300" dirty="0"/>
          </a:p>
          <a:p>
            <a:pPr defTabSz="457200">
              <a:spcBef>
                <a:spcPts val="300"/>
              </a:spcBef>
              <a:defRPr sz="1600">
                <a:solidFill>
                  <a:srgbClr val="FFFFFF"/>
                </a:solidFill>
                <a:latin typeface="Arial"/>
                <a:ea typeface="Arial"/>
                <a:cs typeface="Arial"/>
                <a:sym typeface="Arial"/>
              </a:defRPr>
            </a:pPr>
            <a:r>
              <a:rPr sz="1300" dirty="0"/>
              <a:t>Why do celebrity endorsements work as well as they do?</a:t>
            </a:r>
            <a:r>
              <a:rPr lang="en-US" sz="1300" dirty="0"/>
              <a:t> </a:t>
            </a:r>
            <a:r>
              <a:rPr sz="1300" dirty="0"/>
              <a:t>One obvious explanation is that celebrities help firms to tap into their fan base. They open new markets. Consider tennis star Maria Sharapova, one of today's most sought-after -- and, as our research shows, most effective -- endorsers: The mere fact that Sharapova promotes fashion label Cole Haan may encourage her most devoted fans to visit its shops, allowing Cole Haan to perhaps attract a younger and more diverse demographic.</a:t>
            </a:r>
          </a:p>
          <a:p>
            <a:pPr defTabSz="457200">
              <a:spcBef>
                <a:spcPts val="300"/>
              </a:spcBef>
              <a:defRPr sz="1600">
                <a:solidFill>
                  <a:srgbClr val="FFFFFF"/>
                </a:solidFill>
                <a:latin typeface="Arial"/>
                <a:ea typeface="Arial"/>
                <a:cs typeface="Arial"/>
                <a:sym typeface="Arial"/>
              </a:defRPr>
            </a:pPr>
            <a:endParaRPr sz="1300" dirty="0"/>
          </a:p>
          <a:p>
            <a:pPr defTabSz="457200">
              <a:spcBef>
                <a:spcPts val="300"/>
              </a:spcBef>
              <a:defRPr sz="1600">
                <a:solidFill>
                  <a:srgbClr val="FFFFFF"/>
                </a:solidFill>
                <a:latin typeface="Arial"/>
                <a:ea typeface="Arial"/>
                <a:cs typeface="Arial"/>
                <a:sym typeface="Arial"/>
              </a:defRPr>
            </a:pPr>
            <a:r>
              <a:rPr sz="1300" dirty="0"/>
              <a:t>A second, more subtle, explanation is that endorsements trigger sales by reassuring consumers of the quality of the endorsed brand.</a:t>
            </a:r>
            <a:r>
              <a:rPr lang="en-US" sz="1300" dirty="0"/>
              <a:t> </a:t>
            </a:r>
            <a:r>
              <a:rPr sz="1300" dirty="0"/>
              <a:t>Consumers often cannot easily assess the true quality of products, at least not before they consume them. But seeing a celebrity attaching his or her name and good reputation to a product may help alleviate some of their uncertainty</a:t>
            </a:r>
            <a:r>
              <a:rPr lang="en-US" sz="1300" dirty="0"/>
              <a:t>.</a:t>
            </a:r>
            <a:endParaRPr sz="1300" dirty="0"/>
          </a:p>
        </p:txBody>
      </p:sp>
      <p:pic>
        <p:nvPicPr>
          <p:cNvPr id="76" name="download.jpg" descr="download.jpg"/>
          <p:cNvPicPr>
            <a:picLocks noChangeAspect="1"/>
          </p:cNvPicPr>
          <p:nvPr/>
        </p:nvPicPr>
        <p:blipFill>
          <a:blip r:embed="rId2"/>
          <a:stretch>
            <a:fillRect/>
          </a:stretch>
        </p:blipFill>
        <p:spPr>
          <a:xfrm>
            <a:off x="5664871" y="1196402"/>
            <a:ext cx="3234187" cy="4463144"/>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he Sports Spectrum"/>
          <p:cNvSpPr txBox="1">
            <a:spLocks noGrp="1"/>
          </p:cNvSpPr>
          <p:nvPr>
            <p:ph type="title" idx="4294967295"/>
          </p:nvPr>
        </p:nvSpPr>
        <p:spPr>
          <a:xfrm>
            <a:off x="2694002" y="240270"/>
            <a:ext cx="6946691" cy="823783"/>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t>Athlete Endorsements</a:t>
            </a:r>
          </a:p>
        </p:txBody>
      </p:sp>
      <p:pic>
        <p:nvPicPr>
          <p:cNvPr id="79" name="FSjuh5EWUAEBmxQ 11.33.04 AM.jpg" descr="FSjuh5EWUAEBmxQ 11.33.04 AM.jpg"/>
          <p:cNvPicPr>
            <a:picLocks noChangeAspect="1"/>
          </p:cNvPicPr>
          <p:nvPr/>
        </p:nvPicPr>
        <p:blipFill>
          <a:blip r:embed="rId2"/>
          <a:stretch>
            <a:fillRect/>
          </a:stretch>
        </p:blipFill>
        <p:spPr>
          <a:xfrm>
            <a:off x="2689425" y="877740"/>
            <a:ext cx="4092902" cy="5113406"/>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he Sports Spectrum"/>
          <p:cNvSpPr txBox="1">
            <a:spLocks noGrp="1"/>
          </p:cNvSpPr>
          <p:nvPr>
            <p:ph type="title" idx="4294967295"/>
          </p:nvPr>
        </p:nvSpPr>
        <p:spPr>
          <a:xfrm>
            <a:off x="748596" y="709832"/>
            <a:ext cx="6946690" cy="823783"/>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t>Athlete Endorsements</a:t>
            </a:r>
          </a:p>
        </p:txBody>
      </p:sp>
      <p:sp>
        <p:nvSpPr>
          <p:cNvPr id="83" name="Managers in all areas of sports need to expand their revenue base and a state of the art stadium or arena can help in multiple ways:…"/>
          <p:cNvSpPr txBox="1">
            <a:spLocks noGrp="1"/>
          </p:cNvSpPr>
          <p:nvPr>
            <p:ph type="body" idx="4294967295"/>
          </p:nvPr>
        </p:nvSpPr>
        <p:spPr>
          <a:xfrm>
            <a:off x="746850" y="1490603"/>
            <a:ext cx="6946691" cy="2673490"/>
          </a:xfrm>
          <a:prstGeom prst="rect">
            <a:avLst/>
          </a:prstGeom>
        </p:spPr>
        <p:txBody>
          <a:bodyPr lIns="45718" tIns="45718" rIns="45718" bIns="45718" anchor="t">
            <a:normAutofit/>
          </a:bodyPr>
          <a:lstStyle/>
          <a:p>
            <a:pPr marL="0" indent="0" defTabSz="822958">
              <a:spcBef>
                <a:spcPts val="400"/>
              </a:spcBef>
              <a:buSzTx/>
              <a:buFontTx/>
              <a:buNone/>
              <a:defRPr sz="1600">
                <a:latin typeface="Arial"/>
                <a:ea typeface="Arial"/>
                <a:cs typeface="Arial"/>
                <a:sym typeface="Arial"/>
              </a:defRPr>
            </a:pPr>
            <a:r>
              <a:rPr sz="1400" b="1" dirty="0"/>
              <a:t>Why do companies invest big money in athletes?</a:t>
            </a:r>
            <a:endParaRPr lang="en-US" sz="1400" b="1" dirty="0"/>
          </a:p>
          <a:p>
            <a:pPr marL="0" indent="0" defTabSz="822958">
              <a:spcBef>
                <a:spcPts val="400"/>
              </a:spcBef>
              <a:buNone/>
              <a:defRPr sz="1600">
                <a:latin typeface="Arial"/>
                <a:ea typeface="Arial"/>
                <a:cs typeface="Arial"/>
                <a:sym typeface="Arial"/>
              </a:defRPr>
            </a:pPr>
            <a:endParaRPr sz="1400" dirty="0"/>
          </a:p>
          <a:p>
            <a:pPr marL="0" indent="0" defTabSz="822958">
              <a:spcBef>
                <a:spcPts val="400"/>
              </a:spcBef>
              <a:buSzTx/>
              <a:buFontTx/>
              <a:buNone/>
              <a:defRPr sz="1600">
                <a:latin typeface="Arial"/>
                <a:ea typeface="Arial"/>
                <a:cs typeface="Arial"/>
                <a:sym typeface="Arial"/>
              </a:defRPr>
            </a:pPr>
            <a:r>
              <a:rPr sz="1400" dirty="0"/>
              <a:t>A third possibility is that an alliance with an endorser can convey important information about an attribute that helps differentiate a brand from its competitors. This is particularly helpful for attributes that are hard to explain, demonstrate, or measure.</a:t>
            </a:r>
          </a:p>
          <a:p>
            <a:pPr marL="0" indent="0" defTabSz="822958">
              <a:spcBef>
                <a:spcPts val="400"/>
              </a:spcBef>
              <a:buSzTx/>
              <a:buFontTx/>
              <a:buNone/>
              <a:defRPr sz="1600">
                <a:latin typeface="Arial"/>
                <a:ea typeface="Arial"/>
                <a:cs typeface="Arial"/>
                <a:sym typeface="Arial"/>
              </a:defRPr>
            </a:pPr>
            <a:r>
              <a:rPr sz="1400" dirty="0"/>
              <a:t>Canon's reason for turning to Maria Sharapova was her reputation as someone who plays aggressively but with precision, and who has a sense of style -- exactly the kinds of attributes it hoped to emphasize in marketing its line of PowerShot cameras.</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Marcador de texto 3"/>
          <p:cNvSpPr txBox="1"/>
          <p:nvPr/>
        </p:nvSpPr>
        <p:spPr>
          <a:xfrm>
            <a:off x="606062" y="1234821"/>
            <a:ext cx="7901576" cy="59533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numCol="2" spcCol="42751"/>
          <a:lstStyle/>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br/>
            <a:endParaRPr/>
          </a:p>
        </p:txBody>
      </p:sp>
      <p:sp>
        <p:nvSpPr>
          <p:cNvPr id="87" name="The Sports Spectrum"/>
          <p:cNvSpPr txBox="1">
            <a:spLocks noGrp="1"/>
          </p:cNvSpPr>
          <p:nvPr>
            <p:ph type="title" idx="4294967295"/>
          </p:nvPr>
        </p:nvSpPr>
        <p:spPr>
          <a:xfrm>
            <a:off x="443796" y="492118"/>
            <a:ext cx="6946691" cy="823782"/>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t>Athlete Endorsements</a:t>
            </a:r>
          </a:p>
        </p:txBody>
      </p:sp>
      <p:sp>
        <p:nvSpPr>
          <p:cNvPr id="88" name="Managers in all areas of sports need to expand their revenue base and a state of the art stadium or arena can help in multiple ways:…"/>
          <p:cNvSpPr txBox="1">
            <a:spLocks noGrp="1"/>
          </p:cNvSpPr>
          <p:nvPr>
            <p:ph type="body" idx="4294967295"/>
          </p:nvPr>
        </p:nvSpPr>
        <p:spPr>
          <a:xfrm>
            <a:off x="442050" y="1323812"/>
            <a:ext cx="8229601" cy="1837195"/>
          </a:xfrm>
          <a:prstGeom prst="rect">
            <a:avLst/>
          </a:prstGeom>
        </p:spPr>
        <p:txBody>
          <a:bodyPr lIns="45718" tIns="45718" rIns="45718" bIns="45718" anchor="t">
            <a:normAutofit/>
          </a:bodyPr>
          <a:lstStyle/>
          <a:p>
            <a:pPr marL="0" indent="0" defTabSz="822958">
              <a:spcBef>
                <a:spcPts val="400"/>
              </a:spcBef>
              <a:buSzTx/>
              <a:buNone/>
              <a:defRPr sz="1600">
                <a:latin typeface="Arial"/>
                <a:ea typeface="Arial"/>
                <a:cs typeface="Arial"/>
                <a:sym typeface="Arial"/>
              </a:defRPr>
            </a:pPr>
            <a:r>
              <a:rPr lang="en-US" b="1" dirty="0"/>
              <a:t> </a:t>
            </a:r>
            <a:r>
              <a:rPr b="1" dirty="0"/>
              <a:t>Why do companies invest big money in athletes?</a:t>
            </a:r>
          </a:p>
          <a:p>
            <a:pPr marL="0" indent="0" defTabSz="822958">
              <a:spcBef>
                <a:spcPts val="400"/>
              </a:spcBef>
              <a:buSzTx/>
              <a:buFontTx/>
              <a:buNone/>
              <a:defRPr sz="1600">
                <a:latin typeface="Arial"/>
                <a:ea typeface="Arial"/>
                <a:cs typeface="Arial"/>
                <a:sym typeface="Arial"/>
              </a:defRPr>
            </a:pPr>
            <a:endParaRPr/>
          </a:p>
          <a:p>
            <a:pPr marL="0" indent="0" defTabSz="822958">
              <a:spcBef>
                <a:spcPts val="400"/>
              </a:spcBef>
              <a:buSzTx/>
              <a:buFontTx/>
              <a:buNone/>
              <a:defRPr sz="1600">
                <a:latin typeface="Arial"/>
                <a:ea typeface="Arial"/>
                <a:cs typeface="Arial"/>
                <a:sym typeface="Arial"/>
              </a:defRPr>
            </a:pPr>
            <a:r>
              <a:rPr dirty="0"/>
              <a:t>Marketers who rely on athlete endorsers know they can be in for a rocky road -- their allied partners can suffer from injuries, a loss of form, scandals, rumors, and a range of other woes -- and they need to adapt accordingly. But don't expect firms to cut back on the strategy altogether, as endorsers on the whole generate considerable value.</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Marcador de texto 3"/>
          <p:cNvSpPr txBox="1"/>
          <p:nvPr/>
        </p:nvSpPr>
        <p:spPr>
          <a:xfrm>
            <a:off x="606062" y="1234821"/>
            <a:ext cx="7901576" cy="59533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numCol="2" spcCol="42751"/>
          <a:lstStyle/>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br/>
            <a:endParaRPr/>
          </a:p>
        </p:txBody>
      </p:sp>
      <p:sp>
        <p:nvSpPr>
          <p:cNvPr id="92" name="The Sports Spectrum"/>
          <p:cNvSpPr txBox="1">
            <a:spLocks noGrp="1"/>
          </p:cNvSpPr>
          <p:nvPr>
            <p:ph type="title" idx="4294967295"/>
          </p:nvPr>
        </p:nvSpPr>
        <p:spPr>
          <a:xfrm>
            <a:off x="443796" y="492118"/>
            <a:ext cx="6946691" cy="823782"/>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t>Athlete Endorsements</a:t>
            </a:r>
          </a:p>
        </p:txBody>
      </p:sp>
      <p:sp>
        <p:nvSpPr>
          <p:cNvPr id="93" name="Managers in all areas of sports need to expand their revenue base and a state of the art stadium or arena can help in multiple ways:…"/>
          <p:cNvSpPr txBox="1">
            <a:spLocks noGrp="1"/>
          </p:cNvSpPr>
          <p:nvPr>
            <p:ph type="body" idx="4294967295"/>
          </p:nvPr>
        </p:nvSpPr>
        <p:spPr>
          <a:xfrm>
            <a:off x="442050" y="1174523"/>
            <a:ext cx="8052208" cy="3316097"/>
          </a:xfrm>
          <a:prstGeom prst="rect">
            <a:avLst/>
          </a:prstGeom>
        </p:spPr>
        <p:txBody>
          <a:bodyPr lIns="45718" tIns="45718" rIns="45718" bIns="45718" anchor="t">
            <a:normAutofit/>
          </a:bodyPr>
          <a:lstStyle/>
          <a:p>
            <a:pPr marL="0" indent="0" defTabSz="822958">
              <a:spcBef>
                <a:spcPts val="400"/>
              </a:spcBef>
              <a:buSzTx/>
              <a:buFontTx/>
              <a:buNone/>
              <a:defRPr sz="1600">
                <a:latin typeface="Arial"/>
                <a:ea typeface="Arial"/>
                <a:cs typeface="Arial"/>
                <a:sym typeface="Arial"/>
              </a:defRPr>
            </a:pPr>
            <a:r>
              <a:rPr sz="1400" dirty="0"/>
              <a:t>They say with fame comes fortune, but it’s not always as straightforward as that. It might be more fitting to say that “With fame comes offers.” And for athletes that means sponsorship opportunities</a:t>
            </a:r>
            <a:r>
              <a:rPr lang="en-US" sz="1400" dirty="0"/>
              <a:t>.</a:t>
            </a:r>
          </a:p>
          <a:p>
            <a:pPr marL="0" indent="0" defTabSz="822958">
              <a:spcBef>
                <a:spcPts val="400"/>
              </a:spcBef>
              <a:buSzTx/>
              <a:buFontTx/>
              <a:buNone/>
              <a:defRPr sz="1600">
                <a:latin typeface="Arial"/>
                <a:ea typeface="Arial"/>
                <a:cs typeface="Arial"/>
                <a:sym typeface="Arial"/>
              </a:defRPr>
            </a:pPr>
            <a:br>
              <a:rPr sz="1400" dirty="0"/>
            </a:br>
            <a:r>
              <a:rPr sz="1400" dirty="0"/>
              <a:t>Naturally, most of the companies that end up sponsoring athletes and receiving their endorsement are businesses specializing in products that appeal to the athlete in all of us—shoe designers, sports drink companies and athletic merchandisers.</a:t>
            </a:r>
          </a:p>
          <a:p>
            <a:pPr marL="0" indent="0" defTabSz="822958">
              <a:spcBef>
                <a:spcPts val="400"/>
              </a:spcBef>
              <a:buSzTx/>
              <a:buFontTx/>
              <a:buNone/>
              <a:defRPr sz="1600">
                <a:latin typeface="Arial"/>
                <a:ea typeface="Arial"/>
                <a:cs typeface="Arial"/>
                <a:sym typeface="Arial"/>
              </a:defRPr>
            </a:pPr>
            <a:br>
              <a:rPr sz="1400" dirty="0"/>
            </a:br>
            <a:r>
              <a:rPr sz="1400" dirty="0"/>
              <a:t>But that’s not always the case.</a:t>
            </a:r>
          </a:p>
          <a:p>
            <a:pPr marL="0" indent="0" defTabSz="822958">
              <a:spcBef>
                <a:spcPts val="400"/>
              </a:spcBef>
              <a:buSzTx/>
              <a:buNone/>
              <a:defRPr sz="1600">
                <a:latin typeface="Arial"/>
                <a:ea typeface="Arial"/>
                <a:cs typeface="Arial"/>
                <a:sym typeface="Arial"/>
              </a:defRPr>
            </a:pPr>
            <a:br>
              <a:rPr sz="1400" dirty="0"/>
            </a:br>
            <a:r>
              <a:rPr sz="1400" dirty="0"/>
              <a:t>Sometimes athletes end up putting their stamp of approval on some random or seemingly nonsensical stuff, products with no correlation to the player pushing them.</a:t>
            </a:r>
            <a:r>
              <a:rPr lang="en-US" sz="1400" dirty="0"/>
              <a:t> </a:t>
            </a:r>
            <a:r>
              <a:rPr sz="1400" dirty="0"/>
              <a:t>Which is precisely what this list is about: occasions when athletes have loaned their brand to products or services that have little to no natural correlation with their public persona.</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Marcador de texto 3"/>
          <p:cNvSpPr txBox="1"/>
          <p:nvPr/>
        </p:nvSpPr>
        <p:spPr>
          <a:xfrm>
            <a:off x="606062" y="1234821"/>
            <a:ext cx="7901576" cy="59533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numCol="2" spcCol="42751"/>
          <a:lstStyle/>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br/>
            <a:endParaRPr/>
          </a:p>
        </p:txBody>
      </p:sp>
      <p:sp>
        <p:nvSpPr>
          <p:cNvPr id="96" name="The Sports Spectrum"/>
          <p:cNvSpPr txBox="1">
            <a:spLocks noGrp="1"/>
          </p:cNvSpPr>
          <p:nvPr>
            <p:ph type="title" idx="4294967295"/>
          </p:nvPr>
        </p:nvSpPr>
        <p:spPr>
          <a:xfrm>
            <a:off x="748596" y="709832"/>
            <a:ext cx="6946691" cy="823782"/>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t>Athlete Endorsements</a:t>
            </a:r>
          </a:p>
        </p:txBody>
      </p:sp>
      <p:sp>
        <p:nvSpPr>
          <p:cNvPr id="97" name="Managers in all areas of sports need to expand their revenue base and a state of the art stadium or arena can help in multiple ways:…"/>
          <p:cNvSpPr txBox="1">
            <a:spLocks noGrp="1"/>
          </p:cNvSpPr>
          <p:nvPr>
            <p:ph type="body" idx="4294967295"/>
          </p:nvPr>
        </p:nvSpPr>
        <p:spPr>
          <a:xfrm>
            <a:off x="750154" y="1407787"/>
            <a:ext cx="7800124" cy="3303656"/>
          </a:xfrm>
          <a:prstGeom prst="rect">
            <a:avLst/>
          </a:prstGeom>
        </p:spPr>
        <p:txBody>
          <a:bodyPr lIns="45718" tIns="45718" rIns="45718" bIns="45718" anchor="t">
            <a:normAutofit lnSpcReduction="10000"/>
          </a:bodyPr>
          <a:lstStyle/>
          <a:p>
            <a:pPr marL="0" indent="0" defTabSz="806498">
              <a:spcBef>
                <a:spcPts val="300"/>
              </a:spcBef>
              <a:buSzTx/>
              <a:buFontTx/>
              <a:buNone/>
              <a:defRPr sz="1568" b="1" i="1">
                <a:latin typeface="Arial"/>
                <a:ea typeface="Arial"/>
                <a:cs typeface="Arial"/>
                <a:sym typeface="Arial"/>
              </a:defRPr>
            </a:pPr>
            <a:r>
              <a:rPr sz="1400" dirty="0"/>
              <a:t>The Endorsers Of The Future</a:t>
            </a:r>
            <a:endParaRPr lang="en-US" sz="1400" dirty="0"/>
          </a:p>
          <a:p>
            <a:pPr marL="0" indent="0" defTabSz="806498">
              <a:spcBef>
                <a:spcPts val="300"/>
              </a:spcBef>
              <a:buSzTx/>
              <a:buFontTx/>
              <a:buNone/>
              <a:defRPr sz="1568" b="1" i="1">
                <a:latin typeface="Arial"/>
                <a:ea typeface="Arial"/>
                <a:cs typeface="Arial"/>
                <a:sym typeface="Arial"/>
              </a:defRPr>
            </a:pPr>
            <a:endParaRPr sz="1400" dirty="0"/>
          </a:p>
          <a:p>
            <a:pPr marL="429895" indent="-223520" defTabSz="806498">
              <a:spcBef>
                <a:spcPts val="300"/>
              </a:spcBef>
              <a:buFontTx/>
              <a:defRPr sz="1568">
                <a:latin typeface="Arial"/>
                <a:ea typeface="Arial"/>
                <a:cs typeface="Arial"/>
                <a:sym typeface="Arial"/>
              </a:defRPr>
            </a:pPr>
            <a:r>
              <a:rPr sz="1400" dirty="0"/>
              <a:t>Endorsers can create incredible value for the companies that rely on their services. </a:t>
            </a:r>
            <a:endParaRPr sz="1400"/>
          </a:p>
          <a:p>
            <a:pPr marL="429895" indent="-223520" defTabSz="806498">
              <a:spcBef>
                <a:spcPts val="300"/>
              </a:spcBef>
              <a:buFontTx/>
              <a:defRPr sz="1568">
                <a:latin typeface="Arial"/>
                <a:ea typeface="Arial"/>
                <a:cs typeface="Arial"/>
                <a:sym typeface="Arial"/>
              </a:defRPr>
            </a:pPr>
            <a:r>
              <a:rPr sz="1400" dirty="0"/>
              <a:t>This is why the best endorsers are compensated so well, and why most top athletes in America make more money from sponsorships than from salary or winnings. </a:t>
            </a:r>
            <a:endParaRPr sz="1400"/>
          </a:p>
          <a:p>
            <a:pPr marL="429895" indent="-223520" defTabSz="806498">
              <a:spcBef>
                <a:spcPts val="300"/>
              </a:spcBef>
              <a:buFontTx/>
              <a:defRPr sz="1568">
                <a:latin typeface="Arial"/>
                <a:ea typeface="Arial"/>
                <a:cs typeface="Arial"/>
                <a:sym typeface="Arial"/>
              </a:defRPr>
            </a:pPr>
            <a:r>
              <a:rPr sz="1400" dirty="0"/>
              <a:t>Not only that, but it holds true that stock prices for these companies may rise as well. Marketers of brands that employ the services of celebrities will know that few promotional strategies can impact the bottom line as much as and as quickly as forming an alliance with a celebrity.</a:t>
            </a:r>
            <a:endParaRPr sz="1400"/>
          </a:p>
          <a:p>
            <a:pPr marL="429895" indent="-223520" defTabSz="806498">
              <a:spcBef>
                <a:spcPts val="300"/>
              </a:spcBef>
              <a:buFontTx/>
              <a:defRPr sz="1568">
                <a:latin typeface="Arial"/>
                <a:ea typeface="Arial"/>
                <a:cs typeface="Arial"/>
                <a:sym typeface="Arial"/>
              </a:defRPr>
            </a:pPr>
            <a:r>
              <a:rPr sz="1400" dirty="0"/>
              <a:t>Even though, these brands who rely on athlete endorsers know they can be taking a huge risk as their partners can suffer from injuries, a loss of form, scandals, rumors, and a range of other downfalls, don't expect these brands to cut back on the strategy altogether, as endorsers generate considerable value for these brands overall. </a:t>
            </a:r>
            <a:endParaRPr sz="1400"/>
          </a:p>
          <a:p>
            <a:pPr marL="429895" indent="-223520" defTabSz="806498">
              <a:spcBef>
                <a:spcPts val="300"/>
              </a:spcBef>
              <a:buFontTx/>
              <a:defRPr sz="1568">
                <a:latin typeface="Arial"/>
                <a:ea typeface="Arial"/>
                <a:cs typeface="Arial"/>
                <a:sym typeface="Arial"/>
              </a:defRPr>
            </a:pPr>
            <a:r>
              <a:rPr sz="1400" dirty="0"/>
              <a:t>Athletes are the endorsers of the future and don't expect that to change anytime soon. </a:t>
            </a:r>
            <a:endParaRPr sz="1400"/>
          </a:p>
        </p:txBody>
      </p:sp>
    </p:spTree>
  </p:cSld>
  <p:clrMapOvr>
    <a:masterClrMapping/>
  </p:clrMapOvr>
  <p:transition spd="med"/>
</p:sld>
</file>

<file path=ppt/theme/theme1.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E84C22"/>
      </a:accent1>
      <a:accent2>
        <a:srgbClr val="FFBD47"/>
      </a:accent2>
      <a:accent3>
        <a:srgbClr val="B64926"/>
      </a:accent3>
      <a:accent4>
        <a:srgbClr val="FF8427"/>
      </a:accent4>
      <a:accent5>
        <a:srgbClr val="CC9900"/>
      </a:accent5>
      <a:accent6>
        <a:srgbClr val="B22600"/>
      </a:accent6>
      <a:hlink>
        <a:srgbClr val="0000FF"/>
      </a:hlink>
      <a:folHlink>
        <a:srgbClr val="FF00FF"/>
      </a:folHlink>
    </a:clrScheme>
    <a:fontScheme name="Tema de Office">
      <a:majorFont>
        <a:latin typeface="Helvetica"/>
        <a:ea typeface="Helvetica"/>
        <a:cs typeface="Helvetica"/>
      </a:majorFont>
      <a:minorFont>
        <a:latin typeface="Calibri"/>
        <a:ea typeface="Calibri"/>
        <a:cs typeface="Calibri"/>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E84C22"/>
      </a:accent1>
      <a:accent2>
        <a:srgbClr val="FFBD47"/>
      </a:accent2>
      <a:accent3>
        <a:srgbClr val="B64926"/>
      </a:accent3>
      <a:accent4>
        <a:srgbClr val="FF8427"/>
      </a:accent4>
      <a:accent5>
        <a:srgbClr val="CC9900"/>
      </a:accent5>
      <a:accent6>
        <a:srgbClr val="B22600"/>
      </a:accent6>
      <a:hlink>
        <a:srgbClr val="0000FF"/>
      </a:hlink>
      <a:folHlink>
        <a:srgbClr val="FF00FF"/>
      </a:folHlink>
    </a:clrScheme>
    <a:fontScheme name="Tema de Office">
      <a:majorFont>
        <a:latin typeface="Helvetica"/>
        <a:ea typeface="Helvetica"/>
        <a:cs typeface="Helvetica"/>
      </a:majorFont>
      <a:minorFont>
        <a:latin typeface="Calibri"/>
        <a:ea typeface="Calibri"/>
        <a:cs typeface="Calibri"/>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627C33CFCA74046A0A633136646FD5F" ma:contentTypeVersion="20" ma:contentTypeDescription="Create a new document." ma:contentTypeScope="" ma:versionID="d0a4f56e1333b37715db1ca526836c42">
  <xsd:schema xmlns:xsd="http://www.w3.org/2001/XMLSchema" xmlns:xs="http://www.w3.org/2001/XMLSchema" xmlns:p="http://schemas.microsoft.com/office/2006/metadata/properties" xmlns:ns2="fac5c5d6-3f40-4888-827f-2feba602e379" xmlns:ns3="0323e3e7-18dc-45e6-99d2-53fab8d99a6d" targetNamespace="http://schemas.microsoft.com/office/2006/metadata/properties" ma:root="true" ma:fieldsID="f81d95c457976425973bde8a22d6186a" ns2:_="" ns3:_="">
    <xsd:import namespace="fac5c5d6-3f40-4888-827f-2feba602e379"/>
    <xsd:import namespace="0323e3e7-18dc-45e6-99d2-53fab8d99a6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2:rzni" minOccurs="0"/>
                <xsd:element ref="ns2:f0ly" minOccurs="0"/>
                <xsd:element ref="ns3:SharedWithDetails"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c5c5d6-3f40-4888-827f-2feba602e37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rzni" ma:index="12" nillable="true" ma:displayName="Date and Time" ma:internalName="rzni">
      <xsd:simpleType>
        <xsd:restriction base="dms:DateTime"/>
      </xsd:simpleType>
    </xsd:element>
    <xsd:element name="f0ly" ma:index="13" nillable="true" ma:displayName="Person or Group" ma:list="UserInfo" ma:internalName="f0l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c820fac2-d059-4130-98b8-bcc963ebf008" ma:termSetId="09814cd3-568e-fe90-9814-8d621ff8fb84" ma:anchorId="fba54fb3-c3e1-fe81-a776-ca4b69148c4d" ma:open="tru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23e3e7-18dc-45e6-99d2-53fab8d99a6d"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TaxCatchAll" ma:index="25" nillable="true" ma:displayName="Taxonomy Catch All Column" ma:hidden="true" ma:list="{dc906492-6d0e-4e26-b089-5965b0bba648}" ma:internalName="TaxCatchAll" ma:showField="CatchAllData" ma:web="0323e3e7-18dc-45e6-99d2-53fab8d99a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rzni xmlns="fac5c5d6-3f40-4888-827f-2feba602e379" xsi:nil="true"/>
    <f0ly xmlns="fac5c5d6-3f40-4888-827f-2feba602e379">
      <UserInfo>
        <DisplayName/>
        <AccountId xsi:nil="true"/>
        <AccountType/>
      </UserInfo>
    </f0ly>
    <lcf76f155ced4ddcb4097134ff3c332f xmlns="fac5c5d6-3f40-4888-827f-2feba602e379">
      <Terms xmlns="http://schemas.microsoft.com/office/infopath/2007/PartnerControls"/>
    </lcf76f155ced4ddcb4097134ff3c332f>
    <TaxCatchAll xmlns="0323e3e7-18dc-45e6-99d2-53fab8d99a6d" xsi:nil="true"/>
  </documentManagement>
</p:properties>
</file>

<file path=customXml/itemProps1.xml><?xml version="1.0" encoding="utf-8"?>
<ds:datastoreItem xmlns:ds="http://schemas.openxmlformats.org/officeDocument/2006/customXml" ds:itemID="{98032C65-F1C5-4BAC-96E5-CB5899E56F60}">
  <ds:schemaRefs>
    <ds:schemaRef ds:uri="http://schemas.microsoft.com/sharepoint/v3/contenttype/forms"/>
  </ds:schemaRefs>
</ds:datastoreItem>
</file>

<file path=customXml/itemProps2.xml><?xml version="1.0" encoding="utf-8"?>
<ds:datastoreItem xmlns:ds="http://schemas.openxmlformats.org/officeDocument/2006/customXml" ds:itemID="{CC037353-FF1B-49AE-927C-1CF9FFBC17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c5c5d6-3f40-4888-827f-2feba602e379"/>
    <ds:schemaRef ds:uri="0323e3e7-18dc-45e6-99d2-53fab8d99a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127EE66-7614-4302-800E-DCB3A3285425}">
  <ds:schemaRefs>
    <ds:schemaRef ds:uri="http://schemas.microsoft.com/office/2006/metadata/properties"/>
    <ds:schemaRef ds:uri="http://schemas.microsoft.com/office/infopath/2007/PartnerControls"/>
    <ds:schemaRef ds:uri="fac5c5d6-3f40-4888-827f-2feba602e379"/>
    <ds:schemaRef ds:uri="0323e3e7-18dc-45e6-99d2-53fab8d99a6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A4 Paper (210x297 mm)</PresentationFormat>
  <Slides>21</Slides>
  <Notes>0</Notes>
  <HiddenSlides>0</HiddenSlide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Tema de Office</vt:lpstr>
      <vt:lpstr>PowerPoint Presentation</vt:lpstr>
      <vt:lpstr>Athlete Endorsements</vt:lpstr>
      <vt:lpstr>Athlete Endorsements</vt:lpstr>
      <vt:lpstr>PowerPoint Presentation</vt:lpstr>
      <vt:lpstr>Athlete Endorsements</vt:lpstr>
      <vt:lpstr>Athlete Endorsements</vt:lpstr>
      <vt:lpstr>Athlete Endorsements</vt:lpstr>
      <vt:lpstr>Athlete Endorsements</vt:lpstr>
      <vt:lpstr>Athlete Endorsements</vt:lpstr>
      <vt:lpstr>Athlete Endorsements</vt:lpstr>
      <vt:lpstr>Athlete Endorsements</vt:lpstr>
      <vt:lpstr>Athlete Endorsements</vt:lpstr>
      <vt:lpstr>Athlete Endorsements</vt:lpstr>
      <vt:lpstr>Athlete Endorsements</vt:lpstr>
      <vt:lpstr>Athlete Endorsements</vt:lpstr>
      <vt:lpstr>PowerPoint Presentation</vt:lpstr>
      <vt:lpstr>Athlete Endorsements</vt:lpstr>
      <vt:lpstr>Athlete Endorsements</vt:lpstr>
      <vt:lpstr>Athlete Endorsements</vt:lpstr>
      <vt:lpstr>Athlete Endorsements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100</cp:revision>
  <dcterms:modified xsi:type="dcterms:W3CDTF">2023-12-27T13:49:01Z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0x0101006627C33CFCA74046A0A633136646FD5F</vt:lpwstr>
  </property>
  <property fmtid="{D5CDD505-2E9C-101B-9397-08002B2CF9AE}" pid="3" name="MediaServiceImageTags">
    <vt:lpwstr/>
  </property>
</Properties>
</file>