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9"/>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4" r:id="rId22"/>
    <p:sldId id="275" r:id="rId23"/>
    <p:sldId id="276" r:id="rId24"/>
    <p:sldId id="277" r:id="rId25"/>
    <p:sldId id="278" r:id="rId26"/>
    <p:sldId id="279" r:id="rId27"/>
    <p:sldId id="785" r:id="rId28"/>
  </p:sldIdLst>
  <p:sldSz cx="9906000" cy="6858000" type="A4"/>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Calibri"/>
      </a:defRPr>
    </a:lvl1pPr>
    <a:lvl2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Calibri"/>
      </a:defRPr>
    </a:lvl2pPr>
    <a:lvl3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Calibri"/>
      </a:defRPr>
    </a:lvl3pPr>
    <a:lvl4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Calibri"/>
      </a:defRPr>
    </a:lvl4pPr>
    <a:lvl5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Calibri"/>
      </a:defRPr>
    </a:lvl5pPr>
    <a:lvl6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Calibri"/>
      </a:defRPr>
    </a:lvl6pPr>
    <a:lvl7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Calibri"/>
      </a:defRPr>
    </a:lvl7pPr>
    <a:lvl8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Calibri"/>
      </a:defRPr>
    </a:lvl8pPr>
    <a:lvl9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25E137-01D4-6F85-0CD7-63FFADB616BF}" v="331" dt="2023-12-27T10:19:56.840"/>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6CECB"/>
          </a:solidFill>
        </a:fill>
      </a:tcStyle>
    </a:wholeTbl>
    <a:band2H>
      <a:tcTxStyle/>
      <a:tcStyle>
        <a:tcBdr/>
        <a:fill>
          <a:solidFill>
            <a:srgbClr val="FBE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5CECB"/>
          </a:solidFill>
        </a:fill>
      </a:tcStyle>
    </a:wholeTbl>
    <a:band2H>
      <a:tcTxStyle/>
      <a:tcStyle>
        <a:tcBdr/>
        <a:fill>
          <a:solidFill>
            <a:srgbClr val="F2E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4CBCA"/>
          </a:solidFill>
        </a:fill>
      </a:tcStyle>
    </a:wholeTbl>
    <a:band2H>
      <a:tcTxStyle/>
      <a:tcStyle>
        <a:tcBdr/>
        <a:fill>
          <a:solidFill>
            <a:srgbClr val="F2E7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ene Naidoo" userId="S::charlene.naidoo@faculty.gbsb.global::be3a4d7b-217a-4d6d-8d19-aa1039059a41" providerId="AD" clId="Web-{F025E137-01D4-6F85-0CD7-63FFADB616BF}"/>
    <pc:docChg chg="addSld delSld modSld">
      <pc:chgData name="Charlene Naidoo" userId="S::charlene.naidoo@faculty.gbsb.global::be3a4d7b-217a-4d6d-8d19-aa1039059a41" providerId="AD" clId="Web-{F025E137-01D4-6F85-0CD7-63FFADB616BF}" dt="2023-12-27T10:19:56.840" v="287"/>
      <pc:docMkLst>
        <pc:docMk/>
      </pc:docMkLst>
      <pc:sldChg chg="modSp">
        <pc:chgData name="Charlene Naidoo" userId="S::charlene.naidoo@faculty.gbsb.global::be3a4d7b-217a-4d6d-8d19-aa1039059a41" providerId="AD" clId="Web-{F025E137-01D4-6F85-0CD7-63FFADB616BF}" dt="2023-12-27T09:53:40.385" v="9" actId="20577"/>
        <pc:sldMkLst>
          <pc:docMk/>
          <pc:sldMk cId="0" sldId="256"/>
        </pc:sldMkLst>
        <pc:spChg chg="mod">
          <ac:chgData name="Charlene Naidoo" userId="S::charlene.naidoo@faculty.gbsb.global::be3a4d7b-217a-4d6d-8d19-aa1039059a41" providerId="AD" clId="Web-{F025E137-01D4-6F85-0CD7-63FFADB616BF}" dt="2023-12-27T09:53:35.682" v="4" actId="1076"/>
          <ac:spMkLst>
            <pc:docMk/>
            <pc:sldMk cId="0" sldId="256"/>
            <ac:spMk id="63" creationId="{00000000-0000-0000-0000-000000000000}"/>
          </ac:spMkLst>
        </pc:spChg>
        <pc:spChg chg="mod">
          <ac:chgData name="Charlene Naidoo" userId="S::charlene.naidoo@faculty.gbsb.global::be3a4d7b-217a-4d6d-8d19-aa1039059a41" providerId="AD" clId="Web-{F025E137-01D4-6F85-0CD7-63FFADB616BF}" dt="2023-12-27T09:53:40.385" v="9" actId="20577"/>
          <ac:spMkLst>
            <pc:docMk/>
            <pc:sldMk cId="0" sldId="256"/>
            <ac:spMk id="64" creationId="{00000000-0000-0000-0000-000000000000}"/>
          </ac:spMkLst>
        </pc:spChg>
      </pc:sldChg>
      <pc:sldChg chg="modSp">
        <pc:chgData name="Charlene Naidoo" userId="S::charlene.naidoo@faculty.gbsb.global::be3a4d7b-217a-4d6d-8d19-aa1039059a41" providerId="AD" clId="Web-{F025E137-01D4-6F85-0CD7-63FFADB616BF}" dt="2023-12-27T09:59:04.815" v="42" actId="1076"/>
        <pc:sldMkLst>
          <pc:docMk/>
          <pc:sldMk cId="0" sldId="257"/>
        </pc:sldMkLst>
        <pc:spChg chg="mod">
          <ac:chgData name="Charlene Naidoo" userId="S::charlene.naidoo@faculty.gbsb.global::be3a4d7b-217a-4d6d-8d19-aa1039059a41" providerId="AD" clId="Web-{F025E137-01D4-6F85-0CD7-63FFADB616BF}" dt="2023-12-27T09:58:39.953" v="36" actId="20577"/>
          <ac:spMkLst>
            <pc:docMk/>
            <pc:sldMk cId="0" sldId="257"/>
            <ac:spMk id="66" creationId="{00000000-0000-0000-0000-000000000000}"/>
          </ac:spMkLst>
        </pc:spChg>
        <pc:spChg chg="mod">
          <ac:chgData name="Charlene Naidoo" userId="S::charlene.naidoo@faculty.gbsb.global::be3a4d7b-217a-4d6d-8d19-aa1039059a41" providerId="AD" clId="Web-{F025E137-01D4-6F85-0CD7-63FFADB616BF}" dt="2023-12-27T09:58:06.904" v="25" actId="20577"/>
          <ac:spMkLst>
            <pc:docMk/>
            <pc:sldMk cId="0" sldId="257"/>
            <ac:spMk id="67" creationId="{00000000-0000-0000-0000-000000000000}"/>
          </ac:spMkLst>
        </pc:spChg>
        <pc:picChg chg="mod">
          <ac:chgData name="Charlene Naidoo" userId="S::charlene.naidoo@faculty.gbsb.global::be3a4d7b-217a-4d6d-8d19-aa1039059a41" providerId="AD" clId="Web-{F025E137-01D4-6F85-0CD7-63FFADB616BF}" dt="2023-12-27T09:59:04.815" v="42" actId="1076"/>
          <ac:picMkLst>
            <pc:docMk/>
            <pc:sldMk cId="0" sldId="257"/>
            <ac:picMk id="68" creationId="{00000000-0000-0000-0000-000000000000}"/>
          </ac:picMkLst>
        </pc:picChg>
      </pc:sldChg>
      <pc:sldChg chg="modSp">
        <pc:chgData name="Charlene Naidoo" userId="S::charlene.naidoo@faculty.gbsb.global::be3a4d7b-217a-4d6d-8d19-aa1039059a41" providerId="AD" clId="Web-{F025E137-01D4-6F85-0CD7-63FFADB616BF}" dt="2023-12-27T10:00:02.662" v="60" actId="14100"/>
        <pc:sldMkLst>
          <pc:docMk/>
          <pc:sldMk cId="0" sldId="258"/>
        </pc:sldMkLst>
        <pc:spChg chg="mod">
          <ac:chgData name="Charlene Naidoo" userId="S::charlene.naidoo@faculty.gbsb.global::be3a4d7b-217a-4d6d-8d19-aa1039059a41" providerId="AD" clId="Web-{F025E137-01D4-6F85-0CD7-63FFADB616BF}" dt="2023-12-27T09:59:50.896" v="58" actId="1076"/>
          <ac:spMkLst>
            <pc:docMk/>
            <pc:sldMk cId="0" sldId="258"/>
            <ac:spMk id="70" creationId="{00000000-0000-0000-0000-000000000000}"/>
          </ac:spMkLst>
        </pc:spChg>
        <pc:spChg chg="mod">
          <ac:chgData name="Charlene Naidoo" userId="S::charlene.naidoo@faculty.gbsb.global::be3a4d7b-217a-4d6d-8d19-aa1039059a41" providerId="AD" clId="Web-{F025E137-01D4-6F85-0CD7-63FFADB616BF}" dt="2023-12-27T10:00:02.662" v="60" actId="14100"/>
          <ac:spMkLst>
            <pc:docMk/>
            <pc:sldMk cId="0" sldId="258"/>
            <ac:spMk id="71" creationId="{00000000-0000-0000-0000-000000000000}"/>
          </ac:spMkLst>
        </pc:spChg>
      </pc:sldChg>
      <pc:sldChg chg="modSp">
        <pc:chgData name="Charlene Naidoo" userId="S::charlene.naidoo@faculty.gbsb.global::be3a4d7b-217a-4d6d-8d19-aa1039059a41" providerId="AD" clId="Web-{F025E137-01D4-6F85-0CD7-63FFADB616BF}" dt="2023-12-27T10:00:52.822" v="67" actId="1076"/>
        <pc:sldMkLst>
          <pc:docMk/>
          <pc:sldMk cId="0" sldId="259"/>
        </pc:sldMkLst>
        <pc:spChg chg="mod">
          <ac:chgData name="Charlene Naidoo" userId="S::charlene.naidoo@faculty.gbsb.global::be3a4d7b-217a-4d6d-8d19-aa1039059a41" providerId="AD" clId="Web-{F025E137-01D4-6F85-0CD7-63FFADB616BF}" dt="2023-12-27T10:00:11.601" v="61" actId="1076"/>
          <ac:spMkLst>
            <pc:docMk/>
            <pc:sldMk cId="0" sldId="259"/>
            <ac:spMk id="73" creationId="{00000000-0000-0000-0000-000000000000}"/>
          </ac:spMkLst>
        </pc:spChg>
        <pc:spChg chg="mod">
          <ac:chgData name="Charlene Naidoo" userId="S::charlene.naidoo@faculty.gbsb.global::be3a4d7b-217a-4d6d-8d19-aa1039059a41" providerId="AD" clId="Web-{F025E137-01D4-6F85-0CD7-63FFADB616BF}" dt="2023-12-27T10:00:43.884" v="65" actId="20577"/>
          <ac:spMkLst>
            <pc:docMk/>
            <pc:sldMk cId="0" sldId="259"/>
            <ac:spMk id="74" creationId="{00000000-0000-0000-0000-000000000000}"/>
          </ac:spMkLst>
        </pc:spChg>
        <pc:picChg chg="mod">
          <ac:chgData name="Charlene Naidoo" userId="S::charlene.naidoo@faculty.gbsb.global::be3a4d7b-217a-4d6d-8d19-aa1039059a41" providerId="AD" clId="Web-{F025E137-01D4-6F85-0CD7-63FFADB616BF}" dt="2023-12-27T10:00:52.822" v="67" actId="1076"/>
          <ac:picMkLst>
            <pc:docMk/>
            <pc:sldMk cId="0" sldId="259"/>
            <ac:picMk id="75" creationId="{00000000-0000-0000-0000-000000000000}"/>
          </ac:picMkLst>
        </pc:picChg>
      </pc:sldChg>
      <pc:sldChg chg="delSp modSp">
        <pc:chgData name="Charlene Naidoo" userId="S::charlene.naidoo@faculty.gbsb.global::be3a4d7b-217a-4d6d-8d19-aa1039059a41" providerId="AD" clId="Web-{F025E137-01D4-6F85-0CD7-63FFADB616BF}" dt="2023-12-27T10:06:50.722" v="85" actId="20577"/>
        <pc:sldMkLst>
          <pc:docMk/>
          <pc:sldMk cId="0" sldId="260"/>
        </pc:sldMkLst>
        <pc:spChg chg="del">
          <ac:chgData name="Charlene Naidoo" userId="S::charlene.naidoo@faculty.gbsb.global::be3a4d7b-217a-4d6d-8d19-aa1039059a41" providerId="AD" clId="Web-{F025E137-01D4-6F85-0CD7-63FFADB616BF}" dt="2023-12-27T10:01:13.511" v="71"/>
          <ac:spMkLst>
            <pc:docMk/>
            <pc:sldMk cId="0" sldId="260"/>
            <ac:spMk id="77" creationId="{00000000-0000-0000-0000-000000000000}"/>
          </ac:spMkLst>
        </pc:spChg>
        <pc:spChg chg="mod">
          <ac:chgData name="Charlene Naidoo" userId="S::charlene.naidoo@faculty.gbsb.global::be3a4d7b-217a-4d6d-8d19-aa1039059a41" providerId="AD" clId="Web-{F025E137-01D4-6F85-0CD7-63FFADB616BF}" dt="2023-12-27T10:01:16.152" v="72" actId="14100"/>
          <ac:spMkLst>
            <pc:docMk/>
            <pc:sldMk cId="0" sldId="260"/>
            <ac:spMk id="78" creationId="{00000000-0000-0000-0000-000000000000}"/>
          </ac:spMkLst>
        </pc:spChg>
        <pc:spChg chg="mod">
          <ac:chgData name="Charlene Naidoo" userId="S::charlene.naidoo@faculty.gbsb.global::be3a4d7b-217a-4d6d-8d19-aa1039059a41" providerId="AD" clId="Web-{F025E137-01D4-6F85-0CD7-63FFADB616BF}" dt="2023-12-27T10:06:50.722" v="85" actId="20577"/>
          <ac:spMkLst>
            <pc:docMk/>
            <pc:sldMk cId="0" sldId="260"/>
            <ac:spMk id="79" creationId="{00000000-0000-0000-0000-000000000000}"/>
          </ac:spMkLst>
        </pc:spChg>
        <pc:picChg chg="del">
          <ac:chgData name="Charlene Naidoo" userId="S::charlene.naidoo@faculty.gbsb.global::be3a4d7b-217a-4d6d-8d19-aa1039059a41" providerId="AD" clId="Web-{F025E137-01D4-6F85-0CD7-63FFADB616BF}" dt="2023-12-27T10:00:57.057" v="68"/>
          <ac:picMkLst>
            <pc:docMk/>
            <pc:sldMk cId="0" sldId="260"/>
            <ac:picMk id="80" creationId="{00000000-0000-0000-0000-000000000000}"/>
          </ac:picMkLst>
        </pc:picChg>
      </pc:sldChg>
      <pc:sldChg chg="modSp">
        <pc:chgData name="Charlene Naidoo" userId="S::charlene.naidoo@faculty.gbsb.global::be3a4d7b-217a-4d6d-8d19-aa1039059a41" providerId="AD" clId="Web-{F025E137-01D4-6F85-0CD7-63FFADB616BF}" dt="2023-12-27T10:07:48.680" v="107" actId="1076"/>
        <pc:sldMkLst>
          <pc:docMk/>
          <pc:sldMk cId="0" sldId="261"/>
        </pc:sldMkLst>
        <pc:spChg chg="mod">
          <ac:chgData name="Charlene Naidoo" userId="S::charlene.naidoo@faculty.gbsb.global::be3a4d7b-217a-4d6d-8d19-aa1039059a41" providerId="AD" clId="Web-{F025E137-01D4-6F85-0CD7-63FFADB616BF}" dt="2023-12-27T10:07:38.914" v="104" actId="1076"/>
          <ac:spMkLst>
            <pc:docMk/>
            <pc:sldMk cId="0" sldId="261"/>
            <ac:spMk id="84" creationId="{00000000-0000-0000-0000-000000000000}"/>
          </ac:spMkLst>
        </pc:spChg>
        <pc:picChg chg="mod">
          <ac:chgData name="Charlene Naidoo" userId="S::charlene.naidoo@faculty.gbsb.global::be3a4d7b-217a-4d6d-8d19-aa1039059a41" providerId="AD" clId="Web-{F025E137-01D4-6F85-0CD7-63FFADB616BF}" dt="2023-12-27T10:07:48.680" v="107" actId="1076"/>
          <ac:picMkLst>
            <pc:docMk/>
            <pc:sldMk cId="0" sldId="261"/>
            <ac:picMk id="85" creationId="{00000000-0000-0000-0000-000000000000}"/>
          </ac:picMkLst>
        </pc:picChg>
      </pc:sldChg>
      <pc:sldChg chg="delSp modSp">
        <pc:chgData name="Charlene Naidoo" userId="S::charlene.naidoo@faculty.gbsb.global::be3a4d7b-217a-4d6d-8d19-aa1039059a41" providerId="AD" clId="Web-{F025E137-01D4-6F85-0CD7-63FFADB616BF}" dt="2023-12-27T10:09:19.264" v="135" actId="20577"/>
        <pc:sldMkLst>
          <pc:docMk/>
          <pc:sldMk cId="0" sldId="262"/>
        </pc:sldMkLst>
        <pc:spChg chg="mod">
          <ac:chgData name="Charlene Naidoo" userId="S::charlene.naidoo@faculty.gbsb.global::be3a4d7b-217a-4d6d-8d19-aa1039059a41" providerId="AD" clId="Web-{F025E137-01D4-6F85-0CD7-63FFADB616BF}" dt="2023-12-27T10:09:19.264" v="135" actId="20577"/>
          <ac:spMkLst>
            <pc:docMk/>
            <pc:sldMk cId="0" sldId="262"/>
            <ac:spMk id="89" creationId="{00000000-0000-0000-0000-000000000000}"/>
          </ac:spMkLst>
        </pc:spChg>
        <pc:picChg chg="del mod">
          <ac:chgData name="Charlene Naidoo" userId="S::charlene.naidoo@faculty.gbsb.global::be3a4d7b-217a-4d6d-8d19-aa1039059a41" providerId="AD" clId="Web-{F025E137-01D4-6F85-0CD7-63FFADB616BF}" dt="2023-12-27T10:08:05.478" v="113"/>
          <ac:picMkLst>
            <pc:docMk/>
            <pc:sldMk cId="0" sldId="262"/>
            <ac:picMk id="90" creationId="{00000000-0000-0000-0000-000000000000}"/>
          </ac:picMkLst>
        </pc:picChg>
      </pc:sldChg>
      <pc:sldChg chg="modSp">
        <pc:chgData name="Charlene Naidoo" userId="S::charlene.naidoo@faculty.gbsb.global::be3a4d7b-217a-4d6d-8d19-aa1039059a41" providerId="AD" clId="Web-{F025E137-01D4-6F85-0CD7-63FFADB616BF}" dt="2023-12-27T10:10:12.612" v="149" actId="20577"/>
        <pc:sldMkLst>
          <pc:docMk/>
          <pc:sldMk cId="0" sldId="263"/>
        </pc:sldMkLst>
        <pc:spChg chg="mod">
          <ac:chgData name="Charlene Naidoo" userId="S::charlene.naidoo@faculty.gbsb.global::be3a4d7b-217a-4d6d-8d19-aa1039059a41" providerId="AD" clId="Web-{F025E137-01D4-6F85-0CD7-63FFADB616BF}" dt="2023-12-27T10:09:58.111" v="144" actId="1076"/>
          <ac:spMkLst>
            <pc:docMk/>
            <pc:sldMk cId="0" sldId="263"/>
            <ac:spMk id="93" creationId="{00000000-0000-0000-0000-000000000000}"/>
          </ac:spMkLst>
        </pc:spChg>
        <pc:spChg chg="mod">
          <ac:chgData name="Charlene Naidoo" userId="S::charlene.naidoo@faculty.gbsb.global::be3a4d7b-217a-4d6d-8d19-aa1039059a41" providerId="AD" clId="Web-{F025E137-01D4-6F85-0CD7-63FFADB616BF}" dt="2023-12-27T10:10:12.612" v="149" actId="20577"/>
          <ac:spMkLst>
            <pc:docMk/>
            <pc:sldMk cId="0" sldId="263"/>
            <ac:spMk id="94" creationId="{00000000-0000-0000-0000-000000000000}"/>
          </ac:spMkLst>
        </pc:spChg>
      </pc:sldChg>
      <pc:sldChg chg="modSp">
        <pc:chgData name="Charlene Naidoo" userId="S::charlene.naidoo@faculty.gbsb.global::be3a4d7b-217a-4d6d-8d19-aa1039059a41" providerId="AD" clId="Web-{F025E137-01D4-6F85-0CD7-63FFADB616BF}" dt="2023-12-27T10:13:44.595" v="175" actId="20577"/>
        <pc:sldMkLst>
          <pc:docMk/>
          <pc:sldMk cId="0" sldId="264"/>
        </pc:sldMkLst>
        <pc:spChg chg="mod">
          <ac:chgData name="Charlene Naidoo" userId="S::charlene.naidoo@faculty.gbsb.global::be3a4d7b-217a-4d6d-8d19-aa1039059a41" providerId="AD" clId="Web-{F025E137-01D4-6F85-0CD7-63FFADB616BF}" dt="2023-12-27T10:13:44.595" v="175" actId="20577"/>
          <ac:spMkLst>
            <pc:docMk/>
            <pc:sldMk cId="0" sldId="264"/>
            <ac:spMk id="98" creationId="{00000000-0000-0000-0000-000000000000}"/>
          </ac:spMkLst>
        </pc:spChg>
      </pc:sldChg>
      <pc:sldChg chg="modSp">
        <pc:chgData name="Charlene Naidoo" userId="S::charlene.naidoo@faculty.gbsb.global::be3a4d7b-217a-4d6d-8d19-aa1039059a41" providerId="AD" clId="Web-{F025E137-01D4-6F85-0CD7-63FFADB616BF}" dt="2023-12-27T10:15:21.837" v="197" actId="20577"/>
        <pc:sldMkLst>
          <pc:docMk/>
          <pc:sldMk cId="0" sldId="267"/>
        </pc:sldMkLst>
        <pc:spChg chg="mod">
          <ac:chgData name="Charlene Naidoo" userId="S::charlene.naidoo@faculty.gbsb.global::be3a4d7b-217a-4d6d-8d19-aa1039059a41" providerId="AD" clId="Web-{F025E137-01D4-6F85-0CD7-63FFADB616BF}" dt="2023-12-27T10:15:21.837" v="197" actId="20577"/>
          <ac:spMkLst>
            <pc:docMk/>
            <pc:sldMk cId="0" sldId="267"/>
            <ac:spMk id="109" creationId="{00000000-0000-0000-0000-000000000000}"/>
          </ac:spMkLst>
        </pc:spChg>
      </pc:sldChg>
      <pc:sldChg chg="modSp">
        <pc:chgData name="Charlene Naidoo" userId="S::charlene.naidoo@faculty.gbsb.global::be3a4d7b-217a-4d6d-8d19-aa1039059a41" providerId="AD" clId="Web-{F025E137-01D4-6F85-0CD7-63FFADB616BF}" dt="2023-12-27T10:16:09.215" v="210" actId="1076"/>
        <pc:sldMkLst>
          <pc:docMk/>
          <pc:sldMk cId="0" sldId="268"/>
        </pc:sldMkLst>
        <pc:spChg chg="mod">
          <ac:chgData name="Charlene Naidoo" userId="S::charlene.naidoo@faculty.gbsb.global::be3a4d7b-217a-4d6d-8d19-aa1039059a41" providerId="AD" clId="Web-{F025E137-01D4-6F85-0CD7-63FFADB616BF}" dt="2023-12-27T10:16:02.433" v="208" actId="14100"/>
          <ac:spMkLst>
            <pc:docMk/>
            <pc:sldMk cId="0" sldId="268"/>
            <ac:spMk id="111" creationId="{00000000-0000-0000-0000-000000000000}"/>
          </ac:spMkLst>
        </pc:spChg>
        <pc:picChg chg="mod">
          <ac:chgData name="Charlene Naidoo" userId="S::charlene.naidoo@faculty.gbsb.global::be3a4d7b-217a-4d6d-8d19-aa1039059a41" providerId="AD" clId="Web-{F025E137-01D4-6F85-0CD7-63FFADB616BF}" dt="2023-12-27T10:16:09.215" v="210" actId="1076"/>
          <ac:picMkLst>
            <pc:docMk/>
            <pc:sldMk cId="0" sldId="268"/>
            <ac:picMk id="113" creationId="{00000000-0000-0000-0000-000000000000}"/>
          </ac:picMkLst>
        </pc:picChg>
      </pc:sldChg>
      <pc:sldChg chg="modSp">
        <pc:chgData name="Charlene Naidoo" userId="S::charlene.naidoo@faculty.gbsb.global::be3a4d7b-217a-4d6d-8d19-aa1039059a41" providerId="AD" clId="Web-{F025E137-01D4-6F85-0CD7-63FFADB616BF}" dt="2023-12-27T10:16:31.201" v="218" actId="20577"/>
        <pc:sldMkLst>
          <pc:docMk/>
          <pc:sldMk cId="0" sldId="269"/>
        </pc:sldMkLst>
        <pc:spChg chg="mod">
          <ac:chgData name="Charlene Naidoo" userId="S::charlene.naidoo@faculty.gbsb.global::be3a4d7b-217a-4d6d-8d19-aa1039059a41" providerId="AD" clId="Web-{F025E137-01D4-6F85-0CD7-63FFADB616BF}" dt="2023-12-27T10:16:16.012" v="211" actId="14100"/>
          <ac:spMkLst>
            <pc:docMk/>
            <pc:sldMk cId="0" sldId="269"/>
            <ac:spMk id="115" creationId="{00000000-0000-0000-0000-000000000000}"/>
          </ac:spMkLst>
        </pc:spChg>
        <pc:spChg chg="mod">
          <ac:chgData name="Charlene Naidoo" userId="S::charlene.naidoo@faculty.gbsb.global::be3a4d7b-217a-4d6d-8d19-aa1039059a41" providerId="AD" clId="Web-{F025E137-01D4-6F85-0CD7-63FFADB616BF}" dt="2023-12-27T10:16:31.201" v="218" actId="20577"/>
          <ac:spMkLst>
            <pc:docMk/>
            <pc:sldMk cId="0" sldId="269"/>
            <ac:spMk id="116" creationId="{00000000-0000-0000-0000-000000000000}"/>
          </ac:spMkLst>
        </pc:spChg>
        <pc:picChg chg="mod">
          <ac:chgData name="Charlene Naidoo" userId="S::charlene.naidoo@faculty.gbsb.global::be3a4d7b-217a-4d6d-8d19-aa1039059a41" providerId="AD" clId="Web-{F025E137-01D4-6F85-0CD7-63FFADB616BF}" dt="2023-12-27T10:16:28.373" v="216" actId="1076"/>
          <ac:picMkLst>
            <pc:docMk/>
            <pc:sldMk cId="0" sldId="269"/>
            <ac:picMk id="117" creationId="{00000000-0000-0000-0000-000000000000}"/>
          </ac:picMkLst>
        </pc:picChg>
      </pc:sldChg>
      <pc:sldChg chg="modSp">
        <pc:chgData name="Charlene Naidoo" userId="S::charlene.naidoo@faculty.gbsb.global::be3a4d7b-217a-4d6d-8d19-aa1039059a41" providerId="AD" clId="Web-{F025E137-01D4-6F85-0CD7-63FFADB616BF}" dt="2023-12-27T10:17:15.845" v="237" actId="1076"/>
        <pc:sldMkLst>
          <pc:docMk/>
          <pc:sldMk cId="0" sldId="270"/>
        </pc:sldMkLst>
        <pc:spChg chg="mod">
          <ac:chgData name="Charlene Naidoo" userId="S::charlene.naidoo@faculty.gbsb.global::be3a4d7b-217a-4d6d-8d19-aa1039059a41" providerId="AD" clId="Web-{F025E137-01D4-6F85-0CD7-63FFADB616BF}" dt="2023-12-27T10:16:54.890" v="227" actId="1076"/>
          <ac:spMkLst>
            <pc:docMk/>
            <pc:sldMk cId="0" sldId="270"/>
            <ac:spMk id="120" creationId="{00000000-0000-0000-0000-000000000000}"/>
          </ac:spMkLst>
        </pc:spChg>
        <pc:picChg chg="mod">
          <ac:chgData name="Charlene Naidoo" userId="S::charlene.naidoo@faculty.gbsb.global::be3a4d7b-217a-4d6d-8d19-aa1039059a41" providerId="AD" clId="Web-{F025E137-01D4-6F85-0CD7-63FFADB616BF}" dt="2023-12-27T10:17:15.845" v="237" actId="1076"/>
          <ac:picMkLst>
            <pc:docMk/>
            <pc:sldMk cId="0" sldId="270"/>
            <ac:picMk id="121" creationId="{00000000-0000-0000-0000-000000000000}"/>
          </ac:picMkLst>
        </pc:picChg>
      </pc:sldChg>
      <pc:sldChg chg="modSp">
        <pc:chgData name="Charlene Naidoo" userId="S::charlene.naidoo@faculty.gbsb.global::be3a4d7b-217a-4d6d-8d19-aa1039059a41" providerId="AD" clId="Web-{F025E137-01D4-6F85-0CD7-63FFADB616BF}" dt="2023-12-27T10:17:11.469" v="236" actId="1076"/>
        <pc:sldMkLst>
          <pc:docMk/>
          <pc:sldMk cId="0" sldId="271"/>
        </pc:sldMkLst>
        <pc:spChg chg="mod">
          <ac:chgData name="Charlene Naidoo" userId="S::charlene.naidoo@faculty.gbsb.global::be3a4d7b-217a-4d6d-8d19-aa1039059a41" providerId="AD" clId="Web-{F025E137-01D4-6F85-0CD7-63FFADB616BF}" dt="2023-12-27T10:17:07.219" v="235" actId="20577"/>
          <ac:spMkLst>
            <pc:docMk/>
            <pc:sldMk cId="0" sldId="271"/>
            <ac:spMk id="125" creationId="{00000000-0000-0000-0000-000000000000}"/>
          </ac:spMkLst>
        </pc:spChg>
        <pc:picChg chg="mod">
          <ac:chgData name="Charlene Naidoo" userId="S::charlene.naidoo@faculty.gbsb.global::be3a4d7b-217a-4d6d-8d19-aa1039059a41" providerId="AD" clId="Web-{F025E137-01D4-6F85-0CD7-63FFADB616BF}" dt="2023-12-27T10:17:11.469" v="236" actId="1076"/>
          <ac:picMkLst>
            <pc:docMk/>
            <pc:sldMk cId="0" sldId="271"/>
            <ac:picMk id="126" creationId="{00000000-0000-0000-0000-000000000000}"/>
          </ac:picMkLst>
        </pc:picChg>
      </pc:sldChg>
      <pc:sldChg chg="modSp">
        <pc:chgData name="Charlene Naidoo" userId="S::charlene.naidoo@faculty.gbsb.global::be3a4d7b-217a-4d6d-8d19-aa1039059a41" providerId="AD" clId="Web-{F025E137-01D4-6F85-0CD7-63FFADB616BF}" dt="2023-12-27T10:17:30.158" v="245" actId="1076"/>
        <pc:sldMkLst>
          <pc:docMk/>
          <pc:sldMk cId="0" sldId="272"/>
        </pc:sldMkLst>
        <pc:spChg chg="mod">
          <ac:chgData name="Charlene Naidoo" userId="S::charlene.naidoo@faculty.gbsb.global::be3a4d7b-217a-4d6d-8d19-aa1039059a41" providerId="AD" clId="Web-{F025E137-01D4-6F85-0CD7-63FFADB616BF}" dt="2023-12-27T10:17:26.517" v="244" actId="20577"/>
          <ac:spMkLst>
            <pc:docMk/>
            <pc:sldMk cId="0" sldId="272"/>
            <ac:spMk id="129" creationId="{00000000-0000-0000-0000-000000000000}"/>
          </ac:spMkLst>
        </pc:spChg>
        <pc:picChg chg="mod">
          <ac:chgData name="Charlene Naidoo" userId="S::charlene.naidoo@faculty.gbsb.global::be3a4d7b-217a-4d6d-8d19-aa1039059a41" providerId="AD" clId="Web-{F025E137-01D4-6F85-0CD7-63FFADB616BF}" dt="2023-12-27T10:17:30.158" v="245" actId="1076"/>
          <ac:picMkLst>
            <pc:docMk/>
            <pc:sldMk cId="0" sldId="272"/>
            <ac:picMk id="130" creationId="{00000000-0000-0000-0000-000000000000}"/>
          </ac:picMkLst>
        </pc:picChg>
      </pc:sldChg>
      <pc:sldChg chg="del">
        <pc:chgData name="Charlene Naidoo" userId="S::charlene.naidoo@faculty.gbsb.global::be3a4d7b-217a-4d6d-8d19-aa1039059a41" providerId="AD" clId="Web-{F025E137-01D4-6F85-0CD7-63FFADB616BF}" dt="2023-12-27T10:17:42.128" v="246"/>
        <pc:sldMkLst>
          <pc:docMk/>
          <pc:sldMk cId="0" sldId="273"/>
        </pc:sldMkLst>
      </pc:sldChg>
      <pc:sldChg chg="modSp">
        <pc:chgData name="Charlene Naidoo" userId="S::charlene.naidoo@faculty.gbsb.global::be3a4d7b-217a-4d6d-8d19-aa1039059a41" providerId="AD" clId="Web-{F025E137-01D4-6F85-0CD7-63FFADB616BF}" dt="2023-12-27T10:18:09.739" v="265" actId="1076"/>
        <pc:sldMkLst>
          <pc:docMk/>
          <pc:sldMk cId="0" sldId="274"/>
        </pc:sldMkLst>
        <pc:spChg chg="mod">
          <ac:chgData name="Charlene Naidoo" userId="S::charlene.naidoo@faculty.gbsb.global::be3a4d7b-217a-4d6d-8d19-aa1039059a41" providerId="AD" clId="Web-{F025E137-01D4-6F85-0CD7-63FFADB616BF}" dt="2023-12-27T10:18:06.020" v="264" actId="20577"/>
          <ac:spMkLst>
            <pc:docMk/>
            <pc:sldMk cId="0" sldId="274"/>
            <ac:spMk id="137" creationId="{00000000-0000-0000-0000-000000000000}"/>
          </ac:spMkLst>
        </pc:spChg>
        <pc:picChg chg="mod">
          <ac:chgData name="Charlene Naidoo" userId="S::charlene.naidoo@faculty.gbsb.global::be3a4d7b-217a-4d6d-8d19-aa1039059a41" providerId="AD" clId="Web-{F025E137-01D4-6F85-0CD7-63FFADB616BF}" dt="2023-12-27T10:18:09.739" v="265" actId="1076"/>
          <ac:picMkLst>
            <pc:docMk/>
            <pc:sldMk cId="0" sldId="274"/>
            <ac:picMk id="138" creationId="{00000000-0000-0000-0000-000000000000}"/>
          </ac:picMkLst>
        </pc:picChg>
      </pc:sldChg>
      <pc:sldChg chg="modSp">
        <pc:chgData name="Charlene Naidoo" userId="S::charlene.naidoo@faculty.gbsb.global::be3a4d7b-217a-4d6d-8d19-aa1039059a41" providerId="AD" clId="Web-{F025E137-01D4-6F85-0CD7-63FFADB616BF}" dt="2023-12-27T10:18:40.132" v="271" actId="1076"/>
        <pc:sldMkLst>
          <pc:docMk/>
          <pc:sldMk cId="0" sldId="276"/>
        </pc:sldMkLst>
        <pc:spChg chg="mod">
          <ac:chgData name="Charlene Naidoo" userId="S::charlene.naidoo@faculty.gbsb.global::be3a4d7b-217a-4d6d-8d19-aa1039059a41" providerId="AD" clId="Web-{F025E137-01D4-6F85-0CD7-63FFADB616BF}" dt="2023-12-27T10:18:28.522" v="270" actId="20577"/>
          <ac:spMkLst>
            <pc:docMk/>
            <pc:sldMk cId="0" sldId="276"/>
            <ac:spMk id="143" creationId="{00000000-0000-0000-0000-000000000000}"/>
          </ac:spMkLst>
        </pc:spChg>
        <pc:picChg chg="mod">
          <ac:chgData name="Charlene Naidoo" userId="S::charlene.naidoo@faculty.gbsb.global::be3a4d7b-217a-4d6d-8d19-aa1039059a41" providerId="AD" clId="Web-{F025E137-01D4-6F85-0CD7-63FFADB616BF}" dt="2023-12-27T10:18:40.132" v="271" actId="1076"/>
          <ac:picMkLst>
            <pc:docMk/>
            <pc:sldMk cId="0" sldId="276"/>
            <ac:picMk id="144" creationId="{00000000-0000-0000-0000-000000000000}"/>
          </ac:picMkLst>
        </pc:picChg>
      </pc:sldChg>
      <pc:sldChg chg="modSp">
        <pc:chgData name="Charlene Naidoo" userId="S::charlene.naidoo@faculty.gbsb.global::be3a4d7b-217a-4d6d-8d19-aa1039059a41" providerId="AD" clId="Web-{F025E137-01D4-6F85-0CD7-63FFADB616BF}" dt="2023-12-27T10:18:55.180" v="275" actId="1076"/>
        <pc:sldMkLst>
          <pc:docMk/>
          <pc:sldMk cId="0" sldId="277"/>
        </pc:sldMkLst>
        <pc:spChg chg="mod">
          <ac:chgData name="Charlene Naidoo" userId="S::charlene.naidoo@faculty.gbsb.global::be3a4d7b-217a-4d6d-8d19-aa1039059a41" providerId="AD" clId="Web-{F025E137-01D4-6F85-0CD7-63FFADB616BF}" dt="2023-12-27T10:18:50.633" v="274" actId="20577"/>
          <ac:spMkLst>
            <pc:docMk/>
            <pc:sldMk cId="0" sldId="277"/>
            <ac:spMk id="147" creationId="{00000000-0000-0000-0000-000000000000}"/>
          </ac:spMkLst>
        </pc:spChg>
        <pc:picChg chg="mod">
          <ac:chgData name="Charlene Naidoo" userId="S::charlene.naidoo@faculty.gbsb.global::be3a4d7b-217a-4d6d-8d19-aa1039059a41" providerId="AD" clId="Web-{F025E137-01D4-6F85-0CD7-63FFADB616BF}" dt="2023-12-27T10:18:55.180" v="275" actId="1076"/>
          <ac:picMkLst>
            <pc:docMk/>
            <pc:sldMk cId="0" sldId="277"/>
            <ac:picMk id="148" creationId="{00000000-0000-0000-0000-000000000000}"/>
          </ac:picMkLst>
        </pc:picChg>
      </pc:sldChg>
      <pc:sldChg chg="modSp">
        <pc:chgData name="Charlene Naidoo" userId="S::charlene.naidoo@faculty.gbsb.global::be3a4d7b-217a-4d6d-8d19-aa1039059a41" providerId="AD" clId="Web-{F025E137-01D4-6F85-0CD7-63FFADB616BF}" dt="2023-12-27T10:19:27.276" v="283" actId="1076"/>
        <pc:sldMkLst>
          <pc:docMk/>
          <pc:sldMk cId="0" sldId="278"/>
        </pc:sldMkLst>
        <pc:spChg chg="mod">
          <ac:chgData name="Charlene Naidoo" userId="S::charlene.naidoo@faculty.gbsb.global::be3a4d7b-217a-4d6d-8d19-aa1039059a41" providerId="AD" clId="Web-{F025E137-01D4-6F85-0CD7-63FFADB616BF}" dt="2023-12-27T10:19:22.744" v="282" actId="14100"/>
          <ac:spMkLst>
            <pc:docMk/>
            <pc:sldMk cId="0" sldId="278"/>
            <ac:spMk id="150" creationId="{00000000-0000-0000-0000-000000000000}"/>
          </ac:spMkLst>
        </pc:spChg>
        <pc:picChg chg="mod">
          <ac:chgData name="Charlene Naidoo" userId="S::charlene.naidoo@faculty.gbsb.global::be3a4d7b-217a-4d6d-8d19-aa1039059a41" providerId="AD" clId="Web-{F025E137-01D4-6F85-0CD7-63FFADB616BF}" dt="2023-12-27T10:19:27.276" v="283" actId="1076"/>
          <ac:picMkLst>
            <pc:docMk/>
            <pc:sldMk cId="0" sldId="278"/>
            <ac:picMk id="151" creationId="{00000000-0000-0000-0000-000000000000}"/>
          </ac:picMkLst>
        </pc:picChg>
      </pc:sldChg>
      <pc:sldChg chg="modSp">
        <pc:chgData name="Charlene Naidoo" userId="S::charlene.naidoo@faculty.gbsb.global::be3a4d7b-217a-4d6d-8d19-aa1039059a41" providerId="AD" clId="Web-{F025E137-01D4-6F85-0CD7-63FFADB616BF}" dt="2023-12-27T10:19:38.449" v="286" actId="1076"/>
        <pc:sldMkLst>
          <pc:docMk/>
          <pc:sldMk cId="0" sldId="279"/>
        </pc:sldMkLst>
        <pc:picChg chg="mod">
          <ac:chgData name="Charlene Naidoo" userId="S::charlene.naidoo@faculty.gbsb.global::be3a4d7b-217a-4d6d-8d19-aa1039059a41" providerId="AD" clId="Web-{F025E137-01D4-6F85-0CD7-63FFADB616BF}" dt="2023-12-27T10:19:38.449" v="286" actId="1076"/>
          <ac:picMkLst>
            <pc:docMk/>
            <pc:sldMk cId="0" sldId="279"/>
            <ac:picMk id="153" creationId="{00000000-0000-0000-0000-000000000000}"/>
          </ac:picMkLst>
        </pc:picChg>
      </pc:sldChg>
      <pc:sldChg chg="add">
        <pc:chgData name="Charlene Naidoo" userId="S::charlene.naidoo@faculty.gbsb.global::be3a4d7b-217a-4d6d-8d19-aa1039059a41" providerId="AD" clId="Web-{F025E137-01D4-6F85-0CD7-63FFADB616BF}" dt="2023-12-27T10:19:56.840" v="287"/>
        <pc:sldMkLst>
          <pc:docMk/>
          <pc:sldMk cId="1060360473" sldId="785"/>
        </pc:sldMkLst>
      </pc:sldChg>
      <pc:sldMasterChg chg="addSldLayout">
        <pc:chgData name="Charlene Naidoo" userId="S::charlene.naidoo@faculty.gbsb.global::be3a4d7b-217a-4d6d-8d19-aa1039059a41" providerId="AD" clId="Web-{F025E137-01D4-6F85-0CD7-63FFADB616BF}" dt="2023-12-27T10:19:56.840" v="287"/>
        <pc:sldMasterMkLst>
          <pc:docMk/>
          <pc:sldMasterMk cId="0" sldId="2147483648"/>
        </pc:sldMasterMkLst>
        <pc:sldLayoutChg chg="add">
          <pc:chgData name="Charlene Naidoo" userId="S::charlene.naidoo@faculty.gbsb.global::be3a4d7b-217a-4d6d-8d19-aa1039059a41" providerId="AD" clId="Web-{F025E137-01D4-6F85-0CD7-63FFADB616BF}" dt="2023-12-27T10:19:56.840" v="287"/>
          <pc:sldLayoutMkLst>
            <pc:docMk/>
            <pc:sldMasterMk cId="0" sldId="2147483648"/>
            <pc:sldLayoutMk cId="1387480337" sldId="214748365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0" name="Shape 60"/>
          <p:cNvSpPr>
            <a:spLocks noGrp="1" noRot="1" noChangeAspect="1"/>
          </p:cNvSpPr>
          <p:nvPr>
            <p:ph type="sldImg"/>
          </p:nvPr>
        </p:nvSpPr>
        <p:spPr>
          <a:xfrm>
            <a:off x="1143000" y="685800"/>
            <a:ext cx="4572000" cy="3429000"/>
          </a:xfrm>
          <a:prstGeom prst="rect">
            <a:avLst/>
          </a:prstGeom>
        </p:spPr>
        <p:txBody>
          <a:bodyPr/>
          <a:lstStyle/>
          <a:p>
            <a:endParaRPr/>
          </a:p>
        </p:txBody>
      </p:sp>
      <p:sp>
        <p:nvSpPr>
          <p:cNvPr id="61" name="Shape 6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072866" latinLnBrk="0">
      <a:defRPr sz="1400">
        <a:latin typeface="+mn-lt"/>
        <a:ea typeface="+mn-ea"/>
        <a:cs typeface="+mn-cs"/>
        <a:sym typeface="Calibri"/>
      </a:defRPr>
    </a:lvl1pPr>
    <a:lvl2pPr indent="228600" defTabSz="1072866" latinLnBrk="0">
      <a:defRPr sz="1400">
        <a:latin typeface="+mn-lt"/>
        <a:ea typeface="+mn-ea"/>
        <a:cs typeface="+mn-cs"/>
        <a:sym typeface="Calibri"/>
      </a:defRPr>
    </a:lvl2pPr>
    <a:lvl3pPr indent="457200" defTabSz="1072866" latinLnBrk="0">
      <a:defRPr sz="1400">
        <a:latin typeface="+mn-lt"/>
        <a:ea typeface="+mn-ea"/>
        <a:cs typeface="+mn-cs"/>
        <a:sym typeface="Calibri"/>
      </a:defRPr>
    </a:lvl3pPr>
    <a:lvl4pPr indent="685800" defTabSz="1072866" latinLnBrk="0">
      <a:defRPr sz="1400">
        <a:latin typeface="+mn-lt"/>
        <a:ea typeface="+mn-ea"/>
        <a:cs typeface="+mn-cs"/>
        <a:sym typeface="Calibri"/>
      </a:defRPr>
    </a:lvl4pPr>
    <a:lvl5pPr indent="914400" defTabSz="1072866" latinLnBrk="0">
      <a:defRPr sz="1400">
        <a:latin typeface="+mn-lt"/>
        <a:ea typeface="+mn-ea"/>
        <a:cs typeface="+mn-cs"/>
        <a:sym typeface="Calibri"/>
      </a:defRPr>
    </a:lvl5pPr>
    <a:lvl6pPr indent="1143000" defTabSz="1072866" latinLnBrk="0">
      <a:defRPr sz="1400">
        <a:latin typeface="+mn-lt"/>
        <a:ea typeface="+mn-ea"/>
        <a:cs typeface="+mn-cs"/>
        <a:sym typeface="Calibri"/>
      </a:defRPr>
    </a:lvl6pPr>
    <a:lvl7pPr indent="1371600" defTabSz="1072866" latinLnBrk="0">
      <a:defRPr sz="1400">
        <a:latin typeface="+mn-lt"/>
        <a:ea typeface="+mn-ea"/>
        <a:cs typeface="+mn-cs"/>
        <a:sym typeface="Calibri"/>
      </a:defRPr>
    </a:lvl7pPr>
    <a:lvl8pPr indent="1600200" defTabSz="1072866" latinLnBrk="0">
      <a:defRPr sz="1400">
        <a:latin typeface="+mn-lt"/>
        <a:ea typeface="+mn-ea"/>
        <a:cs typeface="+mn-cs"/>
        <a:sym typeface="Calibri"/>
      </a:defRPr>
    </a:lvl8pPr>
    <a:lvl9pPr indent="1828800" defTabSz="1072866" latinLnBrk="0">
      <a:defRPr sz="14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iapositiva de título">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1_Diapositiva de títul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 name="Прямоугольник 9"/>
          <p:cNvSpPr txBox="1"/>
          <p:nvPr/>
        </p:nvSpPr>
        <p:spPr>
          <a:xfrm>
            <a:off x="4373149" y="6307680"/>
            <a:ext cx="5229530" cy="2269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1000" spc="600">
                <a:solidFill>
                  <a:srgbClr val="921824"/>
                </a:solidFill>
                <a:latin typeface="Arial"/>
                <a:ea typeface="Arial"/>
                <a:cs typeface="Arial"/>
                <a:sym typeface="Arial"/>
              </a:defRPr>
            </a:lvl1pPr>
          </a:lstStyle>
          <a:p>
            <a:r>
              <a:t>BARCELONA | MADRID | MALTA | ONLINE</a:t>
            </a:r>
          </a:p>
        </p:txBody>
      </p:sp>
      <p:sp>
        <p:nvSpPr>
          <p:cNvPr id="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ítulo y objetos">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6" name="Imagen 6" descr="Imagen 6"/>
          <p:cNvPicPr>
            <a:picLocks noChangeAspect="1"/>
          </p:cNvPicPr>
          <p:nvPr/>
        </p:nvPicPr>
        <p:blipFill>
          <a:blip r:embed="rId3"/>
          <a:stretch>
            <a:fillRect/>
          </a:stretch>
        </p:blipFill>
        <p:spPr>
          <a:xfrm>
            <a:off x="8261991" y="242422"/>
            <a:ext cx="1644009" cy="1121402"/>
          </a:xfrm>
          <a:prstGeom prst="rect">
            <a:avLst/>
          </a:prstGeom>
          <a:ln w="12700">
            <a:miter lim="400000"/>
          </a:ln>
        </p:spPr>
      </p:pic>
      <p:sp>
        <p:nvSpPr>
          <p:cNvPr id="27" name="Прямоугольник 9"/>
          <p:cNvSpPr txBox="1"/>
          <p:nvPr/>
        </p:nvSpPr>
        <p:spPr>
          <a:xfrm>
            <a:off x="4373149" y="6307680"/>
            <a:ext cx="5229530" cy="2269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1000" spc="600">
                <a:solidFill>
                  <a:srgbClr val="921824"/>
                </a:solidFill>
                <a:latin typeface="Arial"/>
                <a:ea typeface="Arial"/>
                <a:cs typeface="Arial"/>
                <a:sym typeface="Arial"/>
              </a:defRPr>
            </a:lvl1pPr>
          </a:lstStyle>
          <a:p>
            <a:r>
              <a:t>BARCELONA | MADRID | MALTA | ONLINE</a:t>
            </a:r>
          </a:p>
        </p:txBody>
      </p:sp>
      <p:sp>
        <p:nvSpPr>
          <p:cNvPr id="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Encabezado de secció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5" name="Прямоугольник 9"/>
          <p:cNvSpPr txBox="1"/>
          <p:nvPr/>
        </p:nvSpPr>
        <p:spPr>
          <a:xfrm>
            <a:off x="4373149" y="6307680"/>
            <a:ext cx="5229530" cy="2269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1000" spc="600">
                <a:solidFill>
                  <a:srgbClr val="FFFFFF"/>
                </a:solidFill>
                <a:latin typeface="Arial"/>
                <a:ea typeface="Arial"/>
                <a:cs typeface="Arial"/>
                <a:sym typeface="Arial"/>
              </a:defRPr>
            </a:lvl1pPr>
          </a:lstStyle>
          <a:p>
            <a:r>
              <a:t>BARCELONA | MADRID | MALTA | ONLINE</a:t>
            </a:r>
          </a:p>
        </p:txBody>
      </p:sp>
      <p:sp>
        <p:nvSpPr>
          <p:cNvPr id="3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Dos objeto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3" name="Прямоугольник 8"/>
          <p:cNvSpPr txBox="1"/>
          <p:nvPr/>
        </p:nvSpPr>
        <p:spPr>
          <a:xfrm>
            <a:off x="4373149" y="6307680"/>
            <a:ext cx="5229530" cy="2269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1000" spc="600">
                <a:solidFill>
                  <a:srgbClr val="921824"/>
                </a:solidFill>
                <a:latin typeface="Arial"/>
                <a:ea typeface="Arial"/>
                <a:cs typeface="Arial"/>
                <a:sym typeface="Arial"/>
              </a:defRPr>
            </a:lvl1pPr>
          </a:lstStyle>
          <a:p>
            <a:r>
              <a:t>BARCELONA | MADRID | MALTA | ONLINE</a:t>
            </a: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ítulo y objetos">
    <p:bg>
      <p:bgPr>
        <a:solidFill>
          <a:srgbClr val="FFFFFF"/>
        </a:solidFill>
        <a:effectLst/>
      </p:bgPr>
    </p:bg>
    <p:spTree>
      <p:nvGrpSpPr>
        <p:cNvPr id="1" name=""/>
        <p:cNvGrpSpPr/>
        <p:nvPr/>
      </p:nvGrpSpPr>
      <p:grpSpPr>
        <a:xfrm>
          <a:off x="0" y="0"/>
          <a:ext cx="0" cy="0"/>
          <a:chOff x="0" y="0"/>
          <a:chExt cx="0" cy="0"/>
        </a:xfrm>
      </p:grpSpPr>
      <p:pic>
        <p:nvPicPr>
          <p:cNvPr id="51" name="image1.jpeg" descr="image1.jpeg"/>
          <p:cNvPicPr>
            <a:picLocks noChangeAspect="1"/>
          </p:cNvPicPr>
          <p:nvPr/>
        </p:nvPicPr>
        <p:blipFill>
          <a:blip r:embed="rId2"/>
          <a:stretch>
            <a:fillRect/>
          </a:stretch>
        </p:blipFill>
        <p:spPr>
          <a:xfrm>
            <a:off x="381000" y="331788"/>
            <a:ext cx="9144000" cy="6469063"/>
          </a:xfrm>
          <a:prstGeom prst="rect">
            <a:avLst/>
          </a:prstGeom>
          <a:ln w="12700">
            <a:miter lim="400000"/>
          </a:ln>
        </p:spPr>
      </p:pic>
      <p:sp>
        <p:nvSpPr>
          <p:cNvPr id="52" name="Body Level One…"/>
          <p:cNvSpPr txBox="1">
            <a:spLocks noGrp="1"/>
          </p:cNvSpPr>
          <p:nvPr>
            <p:ph type="body" idx="1"/>
          </p:nvPr>
        </p:nvSpPr>
        <p:spPr>
          <a:xfrm>
            <a:off x="704850" y="1916113"/>
            <a:ext cx="7570790" cy="4210054"/>
          </a:xfrm>
          <a:prstGeom prst="rect">
            <a:avLst/>
          </a:prstGeom>
        </p:spPr>
        <p:txBody>
          <a:bodyPr>
            <a:normAutofit/>
          </a:bodyPr>
          <a:lstStyle>
            <a:lvl1pPr defTabSz="914400">
              <a:spcBef>
                <a:spcPts val="300"/>
              </a:spcBef>
              <a:defRPr sz="1600">
                <a:latin typeface="Arial"/>
                <a:ea typeface="Arial"/>
                <a:cs typeface="Arial"/>
                <a:sym typeface="Arial"/>
              </a:defRPr>
            </a:lvl1pPr>
            <a:lvl2pPr marL="742950" indent="-285750" defTabSz="914400">
              <a:spcBef>
                <a:spcPts val="300"/>
              </a:spcBef>
              <a:defRPr sz="1600">
                <a:latin typeface="Arial"/>
                <a:ea typeface="Arial"/>
                <a:cs typeface="Arial"/>
                <a:sym typeface="Arial"/>
              </a:defRPr>
            </a:lvl2pPr>
            <a:lvl3pPr marL="1175657" indent="-261257" defTabSz="914400">
              <a:spcBef>
                <a:spcPts val="300"/>
              </a:spcBef>
              <a:defRPr sz="1600">
                <a:latin typeface="Arial"/>
                <a:ea typeface="Arial"/>
                <a:cs typeface="Arial"/>
                <a:sym typeface="Arial"/>
              </a:defRPr>
            </a:lvl3pPr>
            <a:lvl4pPr marL="1676400" indent="-304800" defTabSz="914400">
              <a:spcBef>
                <a:spcPts val="300"/>
              </a:spcBef>
              <a:defRPr sz="1600">
                <a:latin typeface="Arial"/>
                <a:ea typeface="Arial"/>
                <a:cs typeface="Arial"/>
                <a:sym typeface="Arial"/>
              </a:defRPr>
            </a:lvl4pPr>
            <a:lvl5pPr marL="2133600" indent="-304800" defTabSz="914400">
              <a:spcBef>
                <a:spcPts val="300"/>
              </a:spcBef>
              <a:defRPr sz="16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53" name="Title Text"/>
          <p:cNvSpPr txBox="1">
            <a:spLocks noGrp="1"/>
          </p:cNvSpPr>
          <p:nvPr>
            <p:ph type="title"/>
          </p:nvPr>
        </p:nvSpPr>
        <p:spPr>
          <a:xfrm>
            <a:off x="704850" y="274638"/>
            <a:ext cx="7056440" cy="633413"/>
          </a:xfrm>
          <a:prstGeom prst="rect">
            <a:avLst/>
          </a:prstGeom>
        </p:spPr>
        <p:txBody>
          <a:bodyPr>
            <a:normAutofit/>
          </a:bodyPr>
          <a:lstStyle>
            <a:lvl1pPr algn="l" defTabSz="914400">
              <a:defRPr sz="2400">
                <a:latin typeface="Arial"/>
                <a:ea typeface="Arial"/>
                <a:cs typeface="Arial"/>
                <a:sym typeface="Arial"/>
              </a:defRPr>
            </a:lvl1pPr>
          </a:lstStyle>
          <a:p>
            <a:r>
              <a:t>Title Text</a:t>
            </a:r>
          </a:p>
        </p:txBody>
      </p:sp>
      <p:sp>
        <p:nvSpPr>
          <p:cNvPr id="54" name="Slide Number"/>
          <p:cNvSpPr txBox="1">
            <a:spLocks noGrp="1"/>
          </p:cNvSpPr>
          <p:nvPr>
            <p:ph type="sldNum" sz="quarter" idx="2"/>
          </p:nvPr>
        </p:nvSpPr>
        <p:spPr>
          <a:xfrm>
            <a:off x="6660553" y="6224225"/>
            <a:ext cx="273652" cy="264251"/>
          </a:xfrm>
          <a:prstGeom prst="rect">
            <a:avLst/>
          </a:prstGeom>
        </p:spPr>
        <p:txBody>
          <a:bodyPr/>
          <a:lstStyle>
            <a:lvl1pPr defTabSz="914400">
              <a:defRPr>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11C55E7E-687B-4A45-94DE-BA5E190DA591}"/>
              </a:ext>
            </a:extLst>
          </p:cNvPr>
          <p:cNvSpPr/>
          <p:nvPr userDrawn="1"/>
        </p:nvSpPr>
        <p:spPr>
          <a:xfrm>
            <a:off x="3795692" y="6173361"/>
            <a:ext cx="5837014" cy="258982"/>
          </a:xfrm>
          <a:prstGeom prst="rect">
            <a:avLst/>
          </a:prstGeom>
        </p:spPr>
        <p:txBody>
          <a:bodyPr wrap="square">
            <a:spAutoFit/>
          </a:bodyPr>
          <a:lstStyle/>
          <a:p>
            <a:r>
              <a:rPr lang="en-US" sz="1083" spc="650" dirty="0">
                <a:solidFill>
                  <a:schemeClr val="bg1"/>
                </a:solidFill>
                <a:latin typeface="Arial" panose="020B0604020202020204" pitchFamily="34" charset="0"/>
                <a:cs typeface="Arial" panose="020B0604020202020204" pitchFamily="34" charset="0"/>
              </a:rPr>
              <a:t>BARCELONA | MADRID | MALTA | ONLINE</a:t>
            </a:r>
            <a:endParaRPr lang="ru-RU" sz="1083" spc="650" dirty="0">
              <a:solidFill>
                <a:schemeClr val="bg1"/>
              </a:solidFill>
              <a:latin typeface="Arial" panose="020B0604020202020204" pitchFamily="34" charset="0"/>
              <a:cs typeface="Arial" panose="020B0604020202020204" pitchFamily="34" charset="0"/>
            </a:endParaRPr>
          </a:p>
        </p:txBody>
      </p:sp>
      <p:pic>
        <p:nvPicPr>
          <p:cNvPr id="13" name="Рисунок 12">
            <a:extLst>
              <a:ext uri="{FF2B5EF4-FFF2-40B4-BE49-F238E27FC236}">
                <a16:creationId xmlns:a16="http://schemas.microsoft.com/office/drawing/2014/main" id="{2739462F-C2B3-614B-B845-31A3F2DB39E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2998" y="5847830"/>
            <a:ext cx="1205167" cy="651060"/>
          </a:xfrm>
          <a:prstGeom prst="rect">
            <a:avLst/>
          </a:prstGeom>
        </p:spPr>
      </p:pic>
    </p:spTree>
    <p:extLst>
      <p:ext uri="{BB962C8B-B14F-4D97-AF65-F5344CB8AC3E}">
        <p14:creationId xmlns:p14="http://schemas.microsoft.com/office/powerpoint/2010/main" val="1387480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9"/>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484180" y="769937"/>
            <a:ext cx="7924801" cy="16684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p>
            <a:r>
              <a:t>Title Text</a:t>
            </a:r>
          </a:p>
        </p:txBody>
      </p:sp>
      <p:sp>
        <p:nvSpPr>
          <p:cNvPr id="3" name="Body Level One…"/>
          <p:cNvSpPr txBox="1">
            <a:spLocks noGrp="1"/>
          </p:cNvSpPr>
          <p:nvPr>
            <p:ph type="body" idx="1"/>
          </p:nvPr>
        </p:nvSpPr>
        <p:spPr>
          <a:xfrm>
            <a:off x="5529130" y="2438400"/>
            <a:ext cx="3879851" cy="4419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840681" y="6232199"/>
            <a:ext cx="258620" cy="248302"/>
          </a:xfrm>
          <a:prstGeom prst="rect">
            <a:avLst/>
          </a:prstGeom>
          <a:ln w="12700">
            <a:miter lim="400000"/>
          </a:ln>
        </p:spPr>
        <p:txBody>
          <a:bodyPr wrap="none" lIns="45718" tIns="45718" rIns="45718" bIns="45718"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med"/>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p:bodyStyle>
    <p:otherStyle>
      <a:lvl1pPr marL="0" marR="0" indent="0" algn="r" defTabSz="53643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53643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53643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53643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53643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53643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53643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53643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53643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crypto.com"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3"/>
          <p:cNvSpPr txBox="1"/>
          <p:nvPr/>
        </p:nvSpPr>
        <p:spPr>
          <a:xfrm>
            <a:off x="658793" y="1447224"/>
            <a:ext cx="3291845" cy="10156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spAutoFit/>
          </a:bodyPr>
          <a:lstStyle>
            <a:lvl1pPr>
              <a:defRPr spc="300">
                <a:latin typeface="Arial"/>
                <a:ea typeface="Arial"/>
                <a:cs typeface="Arial"/>
                <a:sym typeface="Arial"/>
              </a:defRPr>
            </a:lvl1pPr>
          </a:lstStyle>
          <a:p>
            <a:r>
              <a:rPr sz="2000" dirty="0"/>
              <a:t>Sports Business Management and Strategy</a:t>
            </a:r>
            <a:endParaRPr lang="en-US" sz="2000" dirty="0"/>
          </a:p>
        </p:txBody>
      </p:sp>
      <p:sp>
        <p:nvSpPr>
          <p:cNvPr id="64" name="TextBox 4"/>
          <p:cNvSpPr txBox="1"/>
          <p:nvPr/>
        </p:nvSpPr>
        <p:spPr>
          <a:xfrm>
            <a:off x="660980" y="3032791"/>
            <a:ext cx="4597643" cy="21852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spAutoFit/>
          </a:bodyPr>
          <a:lstStyle/>
          <a:p>
            <a:pPr>
              <a:defRPr sz="3200" b="1">
                <a:solidFill>
                  <a:srgbClr val="921824"/>
                </a:solidFill>
                <a:latin typeface="Georgia"/>
                <a:ea typeface="Georgia"/>
                <a:cs typeface="Georgia"/>
                <a:sym typeface="Georgia"/>
              </a:defRPr>
            </a:pPr>
            <a:r>
              <a:rPr dirty="0"/>
              <a:t>An Overview of Sports Stadiums</a:t>
            </a:r>
          </a:p>
          <a:p>
            <a:pPr>
              <a:defRPr sz="3000" b="1">
                <a:solidFill>
                  <a:srgbClr val="921824"/>
                </a:solidFill>
                <a:latin typeface="Georgia"/>
                <a:ea typeface="Georgia"/>
                <a:cs typeface="Georgia"/>
                <a:sym typeface="Georgia"/>
              </a:defRPr>
            </a:pPr>
            <a:endParaRPr lang="en-US" sz="4200" dirty="0"/>
          </a:p>
          <a:p>
            <a:pPr>
              <a:defRPr sz="3000" b="1">
                <a:solidFill>
                  <a:srgbClr val="921824"/>
                </a:solidFill>
                <a:latin typeface="Georgia"/>
                <a:ea typeface="Georgia"/>
                <a:cs typeface="Georgia"/>
                <a:sym typeface="Georgia"/>
              </a:defRPr>
            </a:pPr>
            <a:r>
              <a:rPr dirty="0"/>
              <a:t>Aarthi Rajaraman</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Marcador de texto 3"/>
          <p:cNvSpPr txBox="1"/>
          <p:nvPr/>
        </p:nvSpPr>
        <p:spPr>
          <a:xfrm>
            <a:off x="606062" y="1234822"/>
            <a:ext cx="7901576" cy="59533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numCol="2" spcCol="42751"/>
          <a:lstStyle/>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br/>
            <a:endParaRPr/>
          </a:p>
        </p:txBody>
      </p:sp>
      <p:sp>
        <p:nvSpPr>
          <p:cNvPr id="101" name="The Sports Spectrum"/>
          <p:cNvSpPr txBox="1">
            <a:spLocks noGrp="1"/>
          </p:cNvSpPr>
          <p:nvPr>
            <p:ph type="title" idx="4294967295"/>
          </p:nvPr>
        </p:nvSpPr>
        <p:spPr>
          <a:xfrm>
            <a:off x="748596" y="709832"/>
            <a:ext cx="6946691" cy="823783"/>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t>Stadium Atmosphere</a:t>
            </a:r>
          </a:p>
        </p:txBody>
      </p:sp>
      <p:pic>
        <p:nvPicPr>
          <p:cNvPr id="102" name="3 Marcador de contenido" descr="3 Marcador de contenido"/>
          <p:cNvPicPr>
            <a:picLocks noChangeAspect="1"/>
          </p:cNvPicPr>
          <p:nvPr/>
        </p:nvPicPr>
        <p:blipFill>
          <a:blip r:embed="rId2"/>
          <a:stretch>
            <a:fillRect/>
          </a:stretch>
        </p:blipFill>
        <p:spPr>
          <a:xfrm>
            <a:off x="457200" y="2136493"/>
            <a:ext cx="8229600" cy="3453377"/>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map.png" descr="map.png"/>
          <p:cNvPicPr>
            <a:picLocks noChangeAspect="1"/>
          </p:cNvPicPr>
          <p:nvPr/>
        </p:nvPicPr>
        <p:blipFill>
          <a:blip r:embed="rId2"/>
          <a:stretch>
            <a:fillRect/>
          </a:stretch>
        </p:blipFill>
        <p:spPr>
          <a:xfrm>
            <a:off x="393445" y="1696677"/>
            <a:ext cx="9119110" cy="3043142"/>
          </a:xfrm>
          <a:prstGeom prst="rect">
            <a:avLst/>
          </a:prstGeom>
          <a:ln w="12700">
            <a:miter lim="400000"/>
          </a:ln>
        </p:spPr>
      </p:pic>
      <p:sp>
        <p:nvSpPr>
          <p:cNvPr id="105" name="World’s Largest Capacity Stadiums"/>
          <p:cNvSpPr txBox="1">
            <a:spLocks noGrp="1"/>
          </p:cNvSpPr>
          <p:nvPr>
            <p:ph type="title" idx="4294967295"/>
          </p:nvPr>
        </p:nvSpPr>
        <p:spPr>
          <a:xfrm>
            <a:off x="748596" y="709832"/>
            <a:ext cx="6946691" cy="823783"/>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t>World’s Largest Capacity Stadiums</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Marcador de texto 3"/>
          <p:cNvSpPr txBox="1"/>
          <p:nvPr/>
        </p:nvSpPr>
        <p:spPr>
          <a:xfrm>
            <a:off x="606062" y="1234822"/>
            <a:ext cx="7901576" cy="59533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numCol="2" spcCol="42751"/>
          <a:lstStyle/>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br/>
            <a:endParaRPr/>
          </a:p>
        </p:txBody>
      </p:sp>
      <p:sp>
        <p:nvSpPr>
          <p:cNvPr id="108" name="The Sports Spectrum"/>
          <p:cNvSpPr txBox="1">
            <a:spLocks noGrp="1"/>
          </p:cNvSpPr>
          <p:nvPr>
            <p:ph type="title" idx="4294967295"/>
          </p:nvPr>
        </p:nvSpPr>
        <p:spPr>
          <a:xfrm>
            <a:off x="516121" y="464443"/>
            <a:ext cx="6946691" cy="823783"/>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t>Stadiums</a:t>
            </a:r>
          </a:p>
        </p:txBody>
      </p:sp>
      <p:sp>
        <p:nvSpPr>
          <p:cNvPr id="109" name="The NFL Franchise LA Rams’ spent over $5billion on their new stadium deal in Inglewood…"/>
          <p:cNvSpPr txBox="1">
            <a:spLocks noGrp="1"/>
          </p:cNvSpPr>
          <p:nvPr>
            <p:ph type="body" idx="4294967295"/>
          </p:nvPr>
        </p:nvSpPr>
        <p:spPr>
          <a:xfrm>
            <a:off x="515549" y="1054392"/>
            <a:ext cx="7951940" cy="4052436"/>
          </a:xfrm>
          <a:prstGeom prst="rect">
            <a:avLst/>
          </a:prstGeom>
        </p:spPr>
        <p:txBody>
          <a:bodyPr lIns="45718" tIns="45718" rIns="45718" bIns="45718" anchor="t">
            <a:noAutofit/>
          </a:bodyPr>
          <a:lstStyle/>
          <a:p>
            <a:pPr marL="0" indent="0" defTabSz="683055">
              <a:buNone/>
              <a:defRPr sz="1328">
                <a:latin typeface="Arial"/>
                <a:ea typeface="Arial"/>
                <a:cs typeface="Arial"/>
                <a:sym typeface="Arial"/>
              </a:defRPr>
            </a:pPr>
            <a:r>
              <a:rPr lang="en-US" sz="1400" b="1">
                <a:ea typeface="+mn-lt"/>
                <a:cs typeface="+mn-lt"/>
              </a:rPr>
              <a:t>The NFL franchise LA Rams spent over $5 billion on their new stadium deal in Inglewood.</a:t>
            </a:r>
            <a:endParaRPr lang="en-US" sz="1400" b="1" dirty="0"/>
          </a:p>
          <a:p>
            <a:pPr defTabSz="683055">
              <a:defRPr sz="1328">
                <a:latin typeface="Arial"/>
                <a:ea typeface="Arial"/>
                <a:cs typeface="Arial"/>
                <a:sym typeface="Arial"/>
              </a:defRPr>
            </a:pPr>
            <a:r>
              <a:rPr lang="en-US" sz="1400" dirty="0">
                <a:ea typeface="+mn-lt"/>
                <a:cs typeface="+mn-lt"/>
              </a:rPr>
              <a:t>Key to the decision was team owner Stan Kroenke’s proposal to build an 80,000-seat stadium in Inglewood, California, just east of Los Angeles International Airport.</a:t>
            </a:r>
            <a:endParaRPr lang="en-US" sz="1400" dirty="0">
              <a:ea typeface="+mn-lt"/>
              <a:cs typeface="Arial"/>
            </a:endParaRPr>
          </a:p>
          <a:p>
            <a:pPr defTabSz="683055">
              <a:defRPr sz="1328">
                <a:latin typeface="Arial"/>
                <a:ea typeface="Arial"/>
                <a:cs typeface="Arial"/>
                <a:sym typeface="Arial"/>
              </a:defRPr>
            </a:pPr>
            <a:r>
              <a:rPr lang="en-US" sz="1400" dirty="0">
                <a:ea typeface="+mn-lt"/>
                <a:cs typeface="+mn-lt"/>
              </a:rPr>
              <a:t>Designed by the Dallas firm HKS Architects, the 70,000-seat stadium is part of a larger 298-acre redevelopment of the former Hollywood Park racetrack. This redevelopment will include new facilities for the league and its NFL Network cable-TV channel, as well as a mix of entertainment, commercial, and residential buildings.</a:t>
            </a:r>
          </a:p>
          <a:p>
            <a:pPr defTabSz="683055">
              <a:defRPr sz="1328">
                <a:latin typeface="Arial"/>
                <a:ea typeface="Arial"/>
                <a:cs typeface="Arial"/>
                <a:sym typeface="Arial"/>
              </a:defRPr>
            </a:pPr>
            <a:r>
              <a:rPr lang="en-US" sz="1400" dirty="0">
                <a:ea typeface="+mn-lt"/>
                <a:cs typeface="+mn-lt"/>
              </a:rPr>
              <a:t>The most noticeable design feature of the stadium is its expansive, transparent ETFE (ethylene tetrafluoroethylene) roof. This roof will cover not only the entire playing field and seating bowl but also an adjacent pedestrian plaza and a proposed 6,000-seat theater capable of hosting high-profile events like the Academy Awards. While several NFL stadiums built in the past decade incorporate retractable roofs to protect against weather and to host events on non-game days, HKS principal Mark Williams, AIA, says the Rams’ fixed, clear roof will actually be more versatile. “You’ve got beautiful weather 350 or so days out of the year, and you want to take advantage of that,” he says. “But if you’re spending billions of dollars, you want to have events 365 days a year no matter what the conditions are outside.”</a:t>
            </a:r>
            <a:endParaRPr lang="en-US"/>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oday sports facilities are relied upon to host more and more varied events…"/>
          <p:cNvSpPr txBox="1">
            <a:spLocks noGrp="1"/>
          </p:cNvSpPr>
          <p:nvPr>
            <p:ph type="body" idx="4294967295"/>
          </p:nvPr>
        </p:nvSpPr>
        <p:spPr>
          <a:xfrm>
            <a:off x="559553" y="1215004"/>
            <a:ext cx="2831526" cy="2003199"/>
          </a:xfrm>
          <a:prstGeom prst="rect">
            <a:avLst/>
          </a:prstGeom>
        </p:spPr>
        <p:txBody>
          <a:bodyPr lIns="45718" tIns="45718" rIns="45718" bIns="45718" anchor="t">
            <a:normAutofit/>
          </a:bodyPr>
          <a:lstStyle/>
          <a:p>
            <a:pPr marL="342265" indent="-342265" defTabSz="914400">
              <a:defRPr sz="1800">
                <a:latin typeface="Arial"/>
                <a:ea typeface="Arial"/>
                <a:cs typeface="Arial"/>
                <a:sym typeface="Arial"/>
              </a:defRPr>
            </a:pPr>
            <a:r>
              <a:rPr sz="1400" dirty="0"/>
              <a:t>Today sports facilities are relied upon to host more and more varied events</a:t>
            </a:r>
            <a:r>
              <a:rPr lang="en-US" sz="1400" dirty="0"/>
              <a:t>.</a:t>
            </a:r>
          </a:p>
          <a:p>
            <a:pPr marL="342265" indent="-342265" defTabSz="914400">
              <a:defRPr sz="1800">
                <a:latin typeface="Arial"/>
                <a:ea typeface="Arial"/>
                <a:cs typeface="Arial"/>
                <a:sym typeface="Arial"/>
              </a:defRPr>
            </a:pPr>
            <a:r>
              <a:rPr sz="1400" dirty="0"/>
              <a:t>To do </a:t>
            </a:r>
            <a:r>
              <a:rPr lang="en-US" sz="1400" dirty="0"/>
              <a:t>so, more</a:t>
            </a:r>
            <a:r>
              <a:rPr sz="1400" dirty="0"/>
              <a:t> space is being allocated for the event programming to house, support and stage the event</a:t>
            </a:r>
            <a:r>
              <a:rPr lang="en-US" sz="1400" dirty="0"/>
              <a:t>.</a:t>
            </a:r>
            <a:endParaRPr sz="1400" dirty="0"/>
          </a:p>
        </p:txBody>
      </p:sp>
      <p:sp>
        <p:nvSpPr>
          <p:cNvPr id="112" name="Stadium Operations"/>
          <p:cNvSpPr txBox="1">
            <a:spLocks noGrp="1"/>
          </p:cNvSpPr>
          <p:nvPr>
            <p:ph type="title" idx="4294967295"/>
          </p:nvPr>
        </p:nvSpPr>
        <p:spPr>
          <a:xfrm>
            <a:off x="516121" y="464443"/>
            <a:ext cx="6946691" cy="823783"/>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t>Stadium Operations</a:t>
            </a:r>
          </a:p>
        </p:txBody>
      </p:sp>
      <p:pic>
        <p:nvPicPr>
          <p:cNvPr id="113" name="download.jpg" descr="download.jpg"/>
          <p:cNvPicPr>
            <a:picLocks noChangeAspect="1"/>
          </p:cNvPicPr>
          <p:nvPr/>
        </p:nvPicPr>
        <p:blipFill>
          <a:blip r:embed="rId2"/>
          <a:stretch>
            <a:fillRect/>
          </a:stretch>
        </p:blipFill>
        <p:spPr>
          <a:xfrm>
            <a:off x="3993082" y="2095039"/>
            <a:ext cx="5345830" cy="3798353"/>
          </a:xfrm>
          <a:prstGeom prst="rect">
            <a:avLst/>
          </a:prstGeom>
          <a:ln w="50800">
            <a:solidFill>
              <a:srgbClr val="DDDDDD"/>
            </a:solidFill>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rends in Stadium Design"/>
          <p:cNvSpPr txBox="1">
            <a:spLocks noGrp="1"/>
          </p:cNvSpPr>
          <p:nvPr>
            <p:ph type="title" idx="4294967295"/>
          </p:nvPr>
        </p:nvSpPr>
        <p:spPr>
          <a:xfrm>
            <a:off x="748596" y="709832"/>
            <a:ext cx="6946691" cy="342091"/>
          </a:xfrm>
          <a:prstGeom prst="rect">
            <a:avLst/>
          </a:prstGeom>
        </p:spPr>
        <p:txBody>
          <a:bodyPr anchor="t">
            <a:normAutofit fontScale="90000"/>
          </a:bodyPr>
          <a:lstStyle>
            <a:lvl1pPr algn="l">
              <a:defRPr sz="2000" b="1">
                <a:solidFill>
                  <a:srgbClr val="921824"/>
                </a:solidFill>
                <a:latin typeface="Georgia"/>
                <a:ea typeface="Georgia"/>
                <a:cs typeface="Georgia"/>
                <a:sym typeface="Georgia"/>
              </a:defRPr>
            </a:lvl1pPr>
          </a:lstStyle>
          <a:p>
            <a:r>
              <a:t>Trends in Stadium Design</a:t>
            </a:r>
          </a:p>
        </p:txBody>
      </p:sp>
      <p:sp>
        <p:nvSpPr>
          <p:cNvPr id="116" name="Site and surroundings – capture senses from outside in"/>
          <p:cNvSpPr txBox="1"/>
          <p:nvPr/>
        </p:nvSpPr>
        <p:spPr>
          <a:xfrm>
            <a:off x="744574" y="1319667"/>
            <a:ext cx="4749053" cy="3077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nchor="t">
            <a:spAutoFit/>
          </a:bodyPr>
          <a:lstStyle>
            <a:lvl1pPr marL="228600" indent="-228600" defTabSz="457200">
              <a:spcBef>
                <a:spcPts val="700"/>
              </a:spcBef>
              <a:buSzPct val="100000"/>
              <a:buAutoNum type="arabicPeriod"/>
              <a:defRPr sz="1800">
                <a:latin typeface="Arial"/>
                <a:ea typeface="Arial"/>
                <a:cs typeface="Arial"/>
                <a:sym typeface="Arial"/>
              </a:defRPr>
            </a:lvl1pPr>
          </a:lstStyle>
          <a:p>
            <a:r>
              <a:rPr sz="1400" dirty="0"/>
              <a:t>Site and surroundings – capture senses from outside in</a:t>
            </a:r>
            <a:r>
              <a:rPr lang="en-US" sz="1400" dirty="0"/>
              <a:t>.</a:t>
            </a:r>
          </a:p>
        </p:txBody>
      </p:sp>
      <p:pic>
        <p:nvPicPr>
          <p:cNvPr id="117" name="estadio-parque-de-los-principes--psg.jpg" descr="estadio-parque-de-los-principes--psg.jpg"/>
          <p:cNvPicPr>
            <a:picLocks noChangeAspect="1"/>
          </p:cNvPicPr>
          <p:nvPr/>
        </p:nvPicPr>
        <p:blipFill>
          <a:blip r:embed="rId2"/>
          <a:stretch>
            <a:fillRect/>
          </a:stretch>
        </p:blipFill>
        <p:spPr>
          <a:xfrm>
            <a:off x="744624" y="1889084"/>
            <a:ext cx="7620001" cy="3873501"/>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rends in Stadium Design"/>
          <p:cNvSpPr txBox="1">
            <a:spLocks noGrp="1"/>
          </p:cNvSpPr>
          <p:nvPr>
            <p:ph type="title" idx="4294967295"/>
          </p:nvPr>
        </p:nvSpPr>
        <p:spPr>
          <a:xfrm>
            <a:off x="748596" y="709832"/>
            <a:ext cx="6946691" cy="823783"/>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t>Trends in Stadium Design</a:t>
            </a:r>
          </a:p>
        </p:txBody>
      </p:sp>
      <p:sp>
        <p:nvSpPr>
          <p:cNvPr id="120" name="Horizontal Circulation - wider concourses, lobby and entry space"/>
          <p:cNvSpPr txBox="1"/>
          <p:nvPr/>
        </p:nvSpPr>
        <p:spPr>
          <a:xfrm>
            <a:off x="747461" y="1289962"/>
            <a:ext cx="5245984" cy="3077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nchor="t">
            <a:spAutoFit/>
          </a:bodyPr>
          <a:lstStyle/>
          <a:p>
            <a:pPr defTabSz="457200">
              <a:spcBef>
                <a:spcPts val="700"/>
              </a:spcBef>
              <a:buSzPct val="100000"/>
              <a:defRPr sz="1800">
                <a:latin typeface="Arial"/>
                <a:ea typeface="Arial"/>
                <a:cs typeface="Arial"/>
                <a:sym typeface="Arial"/>
              </a:defRPr>
            </a:pPr>
            <a:r>
              <a:rPr sz="1400" dirty="0"/>
              <a:t>Horizontal Circulation - wider concourses, lobby and entry space</a:t>
            </a:r>
            <a:r>
              <a:rPr lang="en-US" sz="1400" dirty="0"/>
              <a:t>.</a:t>
            </a:r>
            <a:endParaRPr lang="en-US" sz="1400"/>
          </a:p>
        </p:txBody>
      </p:sp>
      <p:pic>
        <p:nvPicPr>
          <p:cNvPr id="121" name="3 Imagen" descr="3 Imagen"/>
          <p:cNvPicPr>
            <a:picLocks noChangeAspect="1"/>
          </p:cNvPicPr>
          <p:nvPr/>
        </p:nvPicPr>
        <p:blipFill>
          <a:blip r:embed="rId2"/>
          <a:stretch>
            <a:fillRect/>
          </a:stretch>
        </p:blipFill>
        <p:spPr>
          <a:xfrm>
            <a:off x="747022" y="1880089"/>
            <a:ext cx="6190660" cy="3439684"/>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rends in Stadium Design"/>
          <p:cNvSpPr txBox="1">
            <a:spLocks noGrp="1"/>
          </p:cNvSpPr>
          <p:nvPr>
            <p:ph type="title" idx="4294967295"/>
          </p:nvPr>
        </p:nvSpPr>
        <p:spPr>
          <a:xfrm>
            <a:off x="748596" y="709832"/>
            <a:ext cx="6946691" cy="823783"/>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t>Trends in Stadium Design</a:t>
            </a:r>
          </a:p>
        </p:txBody>
      </p:sp>
      <p:sp>
        <p:nvSpPr>
          <p:cNvPr id="124" name="Text"/>
          <p:cNvSpPr txBox="1"/>
          <p:nvPr/>
        </p:nvSpPr>
        <p:spPr>
          <a:xfrm>
            <a:off x="858905" y="1695224"/>
            <a:ext cx="127001" cy="7062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marL="228600" indent="-228600" defTabSz="457200">
              <a:spcBef>
                <a:spcPts val="700"/>
              </a:spcBef>
              <a:buSzPct val="100000"/>
              <a:buAutoNum type="arabicPeriod"/>
              <a:defRPr sz="1800">
                <a:latin typeface="Arial"/>
                <a:ea typeface="Arial"/>
                <a:cs typeface="Arial"/>
                <a:sym typeface="Arial"/>
              </a:defRPr>
            </a:pPr>
            <a:endParaRPr/>
          </a:p>
        </p:txBody>
      </p:sp>
      <p:sp>
        <p:nvSpPr>
          <p:cNvPr id="125" name="Vertical Circulation – stairs, elevators focused on public/private users"/>
          <p:cNvSpPr txBox="1"/>
          <p:nvPr/>
        </p:nvSpPr>
        <p:spPr>
          <a:xfrm>
            <a:off x="796460" y="590795"/>
            <a:ext cx="5555363" cy="10413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nchor="t">
            <a:spAutoFit/>
          </a:bodyPr>
          <a:lstStyle/>
          <a:p>
            <a:pPr marL="228600" indent="-228600" defTabSz="457200">
              <a:spcBef>
                <a:spcPts val="700"/>
              </a:spcBef>
              <a:buSzPct val="100000"/>
              <a:buAutoNum type="arabicPeriod"/>
              <a:defRPr sz="1800">
                <a:latin typeface="Arial"/>
                <a:ea typeface="Arial"/>
                <a:cs typeface="Arial"/>
                <a:sym typeface="Arial"/>
              </a:defRPr>
            </a:pPr>
            <a:endParaRPr/>
          </a:p>
          <a:p>
            <a:pPr defTabSz="457200">
              <a:spcBef>
                <a:spcPts val="700"/>
              </a:spcBef>
              <a:buSzPct val="100000"/>
              <a:defRPr sz="1800">
                <a:latin typeface="Arial"/>
                <a:ea typeface="Arial"/>
                <a:cs typeface="Arial"/>
                <a:sym typeface="Arial"/>
              </a:defRPr>
            </a:pPr>
            <a:endParaRPr lang="en-US" dirty="0"/>
          </a:p>
          <a:p>
            <a:pPr defTabSz="457200">
              <a:spcBef>
                <a:spcPts val="700"/>
              </a:spcBef>
              <a:defRPr sz="1800">
                <a:latin typeface="Arial"/>
                <a:ea typeface="Arial"/>
                <a:cs typeface="Arial"/>
                <a:sym typeface="Arial"/>
              </a:defRPr>
            </a:pPr>
            <a:r>
              <a:rPr sz="1400"/>
              <a:t>Vertical Circulation – stairs, elevators focused on public/private users</a:t>
            </a:r>
            <a:r>
              <a:rPr lang="en-US" sz="1400"/>
              <a:t>.</a:t>
            </a:r>
            <a:endParaRPr sz="1400"/>
          </a:p>
        </p:txBody>
      </p:sp>
      <p:pic>
        <p:nvPicPr>
          <p:cNvPr id="126" name="3 Imagen" descr="3 Imagen"/>
          <p:cNvPicPr>
            <a:picLocks noChangeAspect="1"/>
          </p:cNvPicPr>
          <p:nvPr/>
        </p:nvPicPr>
        <p:blipFill>
          <a:blip r:embed="rId2"/>
          <a:stretch>
            <a:fillRect/>
          </a:stretch>
        </p:blipFill>
        <p:spPr>
          <a:xfrm>
            <a:off x="800507" y="2045477"/>
            <a:ext cx="6366077" cy="3410423"/>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rends in Stadium Design"/>
          <p:cNvSpPr txBox="1">
            <a:spLocks noGrp="1"/>
          </p:cNvSpPr>
          <p:nvPr>
            <p:ph type="title" idx="4294967295"/>
          </p:nvPr>
        </p:nvSpPr>
        <p:spPr>
          <a:xfrm>
            <a:off x="748596" y="709832"/>
            <a:ext cx="6946691" cy="823783"/>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t>Trends in Stadium Design</a:t>
            </a:r>
          </a:p>
        </p:txBody>
      </p:sp>
      <p:sp>
        <p:nvSpPr>
          <p:cNvPr id="129" name="POS  Distribution and access to pitch/field"/>
          <p:cNvSpPr txBox="1"/>
          <p:nvPr/>
        </p:nvSpPr>
        <p:spPr>
          <a:xfrm>
            <a:off x="672322" y="-227421"/>
            <a:ext cx="7858582" cy="18363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spAutoFit/>
          </a:bodyPr>
          <a:lstStyle/>
          <a:p>
            <a:pPr defTabSz="457200">
              <a:spcBef>
                <a:spcPts val="700"/>
              </a:spcBef>
              <a:defRPr sz="1800">
                <a:latin typeface="Arial"/>
                <a:ea typeface="Arial"/>
                <a:cs typeface="Arial"/>
                <a:sym typeface="Arial"/>
              </a:defRPr>
            </a:pPr>
            <a:endParaRPr/>
          </a:p>
          <a:p>
            <a:pPr marL="228600" indent="-228600" defTabSz="457200">
              <a:spcBef>
                <a:spcPts val="700"/>
              </a:spcBef>
              <a:buSzPct val="100000"/>
              <a:buAutoNum type="arabicPeriod"/>
              <a:defRPr sz="1800">
                <a:latin typeface="Arial"/>
                <a:ea typeface="Arial"/>
                <a:cs typeface="Arial"/>
                <a:sym typeface="Arial"/>
              </a:defRPr>
            </a:pPr>
            <a:endParaRPr/>
          </a:p>
          <a:p>
            <a:pPr marL="228600" indent="-228600" defTabSz="457200">
              <a:spcBef>
                <a:spcPts val="700"/>
              </a:spcBef>
              <a:buSzPct val="100000"/>
              <a:buAutoNum type="arabicPeriod" startAt="2"/>
              <a:defRPr sz="1800">
                <a:latin typeface="Arial"/>
                <a:ea typeface="Arial"/>
                <a:cs typeface="Arial"/>
                <a:sym typeface="Arial"/>
              </a:defRPr>
            </a:pPr>
            <a:endParaRPr/>
          </a:p>
          <a:p>
            <a:pPr marL="228600" indent="-228600" defTabSz="457200">
              <a:spcBef>
                <a:spcPts val="700"/>
              </a:spcBef>
              <a:buSzPct val="100000"/>
              <a:buAutoNum type="arabicPeriod" startAt="3"/>
              <a:defRPr sz="1800">
                <a:latin typeface="Arial"/>
                <a:ea typeface="Arial"/>
                <a:cs typeface="Arial"/>
                <a:sym typeface="Arial"/>
              </a:defRPr>
            </a:pPr>
            <a:endParaRPr lang="en-US" dirty="0"/>
          </a:p>
          <a:p>
            <a:pPr defTabSz="457200">
              <a:spcBef>
                <a:spcPts val="700"/>
              </a:spcBef>
              <a:buSzPct val="100000"/>
              <a:defRPr sz="1800">
                <a:latin typeface="Arial"/>
                <a:ea typeface="Arial"/>
                <a:cs typeface="Arial"/>
                <a:sym typeface="Arial"/>
              </a:defRPr>
            </a:pPr>
            <a:r>
              <a:rPr sz="1400" dirty="0"/>
              <a:t>POS</a:t>
            </a:r>
            <a:r>
              <a:rPr lang="en-US" sz="1400" dirty="0"/>
              <a:t> </a:t>
            </a:r>
            <a:r>
              <a:rPr sz="1400" dirty="0"/>
              <a:t> Distribution and access to pitch/field</a:t>
            </a:r>
            <a:r>
              <a:rPr lang="en-US" sz="1400" dirty="0"/>
              <a:t>.</a:t>
            </a:r>
            <a:endParaRPr sz="1400" dirty="0"/>
          </a:p>
        </p:txBody>
      </p:sp>
      <p:pic>
        <p:nvPicPr>
          <p:cNvPr id="130" name="afp_fr_8117b7e104895705c12394087b4f55fd336a94d8.jpg" descr="afp_fr_8117b7e104895705c12394087b4f55fd336a94d8.jpg"/>
          <p:cNvPicPr>
            <a:picLocks noChangeAspect="1"/>
          </p:cNvPicPr>
          <p:nvPr/>
        </p:nvPicPr>
        <p:blipFill>
          <a:blip r:embed="rId2"/>
          <a:stretch>
            <a:fillRect/>
          </a:stretch>
        </p:blipFill>
        <p:spPr>
          <a:xfrm>
            <a:off x="745823" y="1875515"/>
            <a:ext cx="6653729" cy="4424730"/>
          </a:xfrm>
          <a:prstGeom prst="rect">
            <a:avLst/>
          </a:prstGeom>
          <a:ln w="50800">
            <a:solidFill>
              <a:srgbClr val="DDDDDD"/>
            </a:solidFill>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rends in Stadium Design"/>
          <p:cNvSpPr txBox="1">
            <a:spLocks noGrp="1"/>
          </p:cNvSpPr>
          <p:nvPr>
            <p:ph type="title" idx="4294967295"/>
          </p:nvPr>
        </p:nvSpPr>
        <p:spPr>
          <a:xfrm>
            <a:off x="748596" y="709832"/>
            <a:ext cx="6946691" cy="823783"/>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t>Trends in Stadium Design</a:t>
            </a:r>
          </a:p>
        </p:txBody>
      </p:sp>
      <p:sp>
        <p:nvSpPr>
          <p:cNvPr id="137" name="In game experience – fan sense of “being at the game”"/>
          <p:cNvSpPr txBox="1"/>
          <p:nvPr/>
        </p:nvSpPr>
        <p:spPr>
          <a:xfrm>
            <a:off x="672322" y="-627794"/>
            <a:ext cx="7858582" cy="20800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spAutoFit/>
          </a:bodyPr>
          <a:lstStyle/>
          <a:p>
            <a:pPr defTabSz="457200">
              <a:spcBef>
                <a:spcPts val="700"/>
              </a:spcBef>
              <a:defRPr sz="1800">
                <a:latin typeface="Arial"/>
                <a:ea typeface="Arial"/>
                <a:cs typeface="Arial"/>
                <a:sym typeface="Arial"/>
              </a:defRPr>
            </a:pPr>
            <a:endParaRPr/>
          </a:p>
          <a:p>
            <a:pPr marL="228600" indent="-228600" defTabSz="457200">
              <a:spcBef>
                <a:spcPts val="700"/>
              </a:spcBef>
              <a:buSzPct val="100000"/>
              <a:buAutoNum type="arabicPeriod"/>
              <a:defRPr sz="1800">
                <a:latin typeface="Arial"/>
                <a:ea typeface="Arial"/>
                <a:cs typeface="Arial"/>
                <a:sym typeface="Arial"/>
              </a:defRPr>
            </a:pPr>
            <a:endParaRPr/>
          </a:p>
          <a:p>
            <a:pPr marL="228600" indent="-228600" defTabSz="457200">
              <a:spcBef>
                <a:spcPts val="700"/>
              </a:spcBef>
              <a:buSzPct val="100000"/>
              <a:buAutoNum type="arabicPeriod" startAt="2"/>
              <a:defRPr sz="1800">
                <a:latin typeface="Arial"/>
                <a:ea typeface="Arial"/>
                <a:cs typeface="Arial"/>
                <a:sym typeface="Arial"/>
              </a:defRPr>
            </a:pPr>
            <a:endParaRPr/>
          </a:p>
          <a:p>
            <a:pPr marL="228600" indent="-228600" defTabSz="457200">
              <a:spcBef>
                <a:spcPts val="700"/>
              </a:spcBef>
              <a:buSzPct val="100000"/>
              <a:buAutoNum type="arabicPeriod" startAt="3"/>
              <a:defRPr sz="1800">
                <a:latin typeface="Arial"/>
                <a:ea typeface="Arial"/>
                <a:cs typeface="Arial"/>
                <a:sym typeface="Arial"/>
              </a:defRPr>
            </a:pPr>
            <a:endParaRPr/>
          </a:p>
          <a:p>
            <a:pPr marL="228600" indent="-228600" defTabSz="457200">
              <a:spcBef>
                <a:spcPts val="700"/>
              </a:spcBef>
              <a:buSzPct val="100000"/>
              <a:buAutoNum type="arabicPeriod" startAt="4"/>
              <a:defRPr sz="1800">
                <a:latin typeface="Arial"/>
                <a:ea typeface="Arial"/>
                <a:cs typeface="Arial"/>
                <a:sym typeface="Arial"/>
              </a:defRPr>
            </a:pPr>
            <a:endParaRPr lang="en-US" sz="1400" dirty="0"/>
          </a:p>
          <a:p>
            <a:pPr defTabSz="457200">
              <a:spcBef>
                <a:spcPts val="700"/>
              </a:spcBef>
              <a:buSzPct val="100000"/>
              <a:defRPr sz="1800">
                <a:latin typeface="Arial"/>
                <a:ea typeface="Arial"/>
                <a:cs typeface="Arial"/>
                <a:sym typeface="Arial"/>
              </a:defRPr>
            </a:pPr>
            <a:r>
              <a:rPr lang="en-US" sz="1400" dirty="0"/>
              <a:t>In-game</a:t>
            </a:r>
            <a:r>
              <a:rPr sz="1400" dirty="0"/>
              <a:t> experience – fan sense of “being at the game</a:t>
            </a:r>
            <a:r>
              <a:rPr lang="en-US" sz="1400" dirty="0"/>
              <a:t>”.</a:t>
            </a:r>
            <a:endParaRPr sz="1400" dirty="0"/>
          </a:p>
        </p:txBody>
      </p:sp>
      <p:pic>
        <p:nvPicPr>
          <p:cNvPr id="138" name="images-1.jpg" descr="images-1.jpg"/>
          <p:cNvPicPr>
            <a:picLocks noChangeAspect="1"/>
          </p:cNvPicPr>
          <p:nvPr/>
        </p:nvPicPr>
        <p:blipFill>
          <a:blip r:embed="rId2"/>
          <a:stretch>
            <a:fillRect/>
          </a:stretch>
        </p:blipFill>
        <p:spPr>
          <a:xfrm>
            <a:off x="746628" y="1716327"/>
            <a:ext cx="6191448" cy="3467212"/>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download.jpg" descr="download.jpg"/>
          <p:cNvPicPr>
            <a:picLocks noChangeAspect="1"/>
          </p:cNvPicPr>
          <p:nvPr/>
        </p:nvPicPr>
        <p:blipFill>
          <a:blip r:embed="rId2"/>
          <a:stretch>
            <a:fillRect/>
          </a:stretch>
        </p:blipFill>
        <p:spPr>
          <a:xfrm>
            <a:off x="2692314" y="254702"/>
            <a:ext cx="4133914" cy="5518988"/>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Marcador de texto 3"/>
          <p:cNvSpPr txBox="1"/>
          <p:nvPr/>
        </p:nvSpPr>
        <p:spPr>
          <a:xfrm>
            <a:off x="606062" y="989892"/>
            <a:ext cx="6586764" cy="34223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numCol="2" spcCol="42751" anchor="t"/>
          <a:lstStyle/>
          <a:p>
            <a:pPr defTabSz="457200">
              <a:spcBef>
                <a:spcPts val="300"/>
              </a:spcBef>
              <a:defRPr sz="1400">
                <a:latin typeface="Arial"/>
                <a:ea typeface="Arial"/>
                <a:cs typeface="Arial"/>
                <a:sym typeface="Arial"/>
              </a:defRPr>
            </a:pPr>
            <a:r>
              <a:rPr dirty="0"/>
              <a:t>Stadiums and arenas are a pivotal component of the business of sports. They are a major revenue source for many clubs, and the difference between the highest and lowest revenue earning clubs in many leagues is often associated with the either:</a:t>
            </a:r>
            <a:r>
              <a:rPr lang="en-US" dirty="0"/>
              <a:t> </a:t>
            </a:r>
            <a:endParaRPr lang="en-US"/>
          </a:p>
          <a:p>
            <a:pPr defTabSz="457200">
              <a:spcBef>
                <a:spcPts val="300"/>
              </a:spcBef>
              <a:defRPr sz="1400">
                <a:latin typeface="Arial"/>
                <a:ea typeface="Arial"/>
                <a:cs typeface="Arial"/>
                <a:sym typeface="Arial"/>
              </a:defRPr>
            </a:pPr>
            <a:endParaRPr/>
          </a:p>
          <a:p>
            <a:pPr marL="233680" indent="-233680" defTabSz="457200">
              <a:spcBef>
                <a:spcPts val="300"/>
              </a:spcBef>
              <a:buSzPct val="100000"/>
              <a:buAutoNum type="arabicParenR"/>
              <a:defRPr sz="1400">
                <a:latin typeface="Arial"/>
                <a:ea typeface="Arial"/>
                <a:cs typeface="Arial"/>
                <a:sym typeface="Arial"/>
              </a:defRPr>
            </a:pPr>
            <a:r>
              <a:rPr lang="en-US" dirty="0"/>
              <a:t>Differences </a:t>
            </a:r>
            <a:r>
              <a:rPr dirty="0"/>
              <a:t>in their stadium </a:t>
            </a:r>
            <a:r>
              <a:rPr lang="en-US" dirty="0"/>
              <a:t>revenue-generating</a:t>
            </a:r>
            <a:r>
              <a:rPr dirty="0"/>
              <a:t> capabilities</a:t>
            </a:r>
            <a:r>
              <a:rPr lang="en-US" dirty="0"/>
              <a:t> </a:t>
            </a:r>
            <a:endParaRPr dirty="0"/>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r>
              <a:rPr dirty="0"/>
              <a:t>2) </a:t>
            </a:r>
            <a:r>
              <a:rPr lang="en-US" dirty="0"/>
              <a:t>Differences</a:t>
            </a:r>
            <a:r>
              <a:rPr dirty="0"/>
              <a:t> in contracts with which those stadium revenues are shared</a:t>
            </a: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r>
              <a:rPr dirty="0"/>
              <a:t>Stadiums </a:t>
            </a:r>
            <a:r>
              <a:rPr lang="en-US" dirty="0"/>
              <a:t>and</a:t>
            </a:r>
            <a:r>
              <a:rPr dirty="0"/>
              <a:t> arenas also play an important role in the economic revival of cities and in attracting major events to those cities</a:t>
            </a:r>
            <a:r>
              <a:rPr lang="en-US" dirty="0"/>
              <a:t> </a:t>
            </a:r>
            <a:r>
              <a:rPr dirty="0"/>
              <a:t>(</a:t>
            </a:r>
            <a:r>
              <a:rPr lang="en-US" dirty="0"/>
              <a:t>e.g.:</a:t>
            </a:r>
            <a:r>
              <a:rPr dirty="0"/>
              <a:t> Superbowl to Houston with the new Reliant Stadium</a:t>
            </a:r>
            <a:r>
              <a:rPr lang="en-US" dirty="0"/>
              <a:t>).</a:t>
            </a:r>
            <a:endParaRPr dirty="0"/>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br>
              <a:rPr dirty="0"/>
            </a:br>
            <a:endParaRPr/>
          </a:p>
        </p:txBody>
      </p:sp>
      <p:sp>
        <p:nvSpPr>
          <p:cNvPr id="67" name="The Sports Spectrum"/>
          <p:cNvSpPr txBox="1">
            <a:spLocks noGrp="1"/>
          </p:cNvSpPr>
          <p:nvPr>
            <p:ph type="title" idx="4294967295"/>
          </p:nvPr>
        </p:nvSpPr>
        <p:spPr>
          <a:xfrm>
            <a:off x="609765" y="415918"/>
            <a:ext cx="6946690" cy="309433"/>
          </a:xfrm>
          <a:prstGeom prst="rect">
            <a:avLst/>
          </a:prstGeom>
        </p:spPr>
        <p:txBody>
          <a:bodyPr anchor="t">
            <a:normAutofit fontScale="90000"/>
          </a:bodyPr>
          <a:lstStyle>
            <a:lvl1pPr algn="l">
              <a:defRPr sz="2000" b="1">
                <a:solidFill>
                  <a:srgbClr val="921824"/>
                </a:solidFill>
                <a:latin typeface="Georgia"/>
                <a:ea typeface="Georgia"/>
                <a:cs typeface="Georgia"/>
                <a:sym typeface="Georgia"/>
              </a:defRPr>
            </a:lvl1pPr>
          </a:lstStyle>
          <a:p>
            <a:r>
              <a:rPr dirty="0"/>
              <a:t>Stadiums</a:t>
            </a:r>
            <a:endParaRPr lang="en-US" dirty="0"/>
          </a:p>
        </p:txBody>
      </p:sp>
      <p:pic>
        <p:nvPicPr>
          <p:cNvPr id="68" name="download.jpg" descr="download.jpg"/>
          <p:cNvPicPr>
            <a:picLocks noChangeAspect="1"/>
          </p:cNvPicPr>
          <p:nvPr/>
        </p:nvPicPr>
        <p:blipFill>
          <a:blip r:embed="rId2"/>
          <a:stretch>
            <a:fillRect/>
          </a:stretch>
        </p:blipFill>
        <p:spPr>
          <a:xfrm>
            <a:off x="3902366" y="2946370"/>
            <a:ext cx="3533334" cy="2364922"/>
          </a:xfrm>
          <a:prstGeom prst="rect">
            <a:avLst/>
          </a:prstGeom>
          <a:ln w="12700">
            <a:miter lim="400000"/>
          </a:ln>
          <a:effectLst>
            <a:outerShdw blurRad="254000" dist="127000" dir="16200000" rotWithShape="0">
              <a:srgbClr val="000000">
                <a:alpha val="70000"/>
              </a:srgbClr>
            </a:outerShdw>
          </a:effectLst>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rends in Stadium Design"/>
          <p:cNvSpPr txBox="1">
            <a:spLocks noGrp="1"/>
          </p:cNvSpPr>
          <p:nvPr>
            <p:ph type="title" idx="4294967295"/>
          </p:nvPr>
        </p:nvSpPr>
        <p:spPr>
          <a:xfrm>
            <a:off x="748596" y="709832"/>
            <a:ext cx="6946691" cy="823783"/>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t>Trends in Stadium Design</a:t>
            </a:r>
          </a:p>
        </p:txBody>
      </p:sp>
      <p:sp>
        <p:nvSpPr>
          <p:cNvPr id="143" name="Seating Environments – seats, suites and amenities"/>
          <p:cNvSpPr txBox="1"/>
          <p:nvPr/>
        </p:nvSpPr>
        <p:spPr>
          <a:xfrm>
            <a:off x="556085" y="-847353"/>
            <a:ext cx="7858582" cy="24468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spAutoFit/>
          </a:bodyPr>
          <a:lstStyle/>
          <a:p>
            <a:pPr defTabSz="457200">
              <a:spcBef>
                <a:spcPts val="700"/>
              </a:spcBef>
              <a:defRPr sz="1800">
                <a:latin typeface="Arial"/>
                <a:ea typeface="Arial"/>
                <a:cs typeface="Arial"/>
                <a:sym typeface="Arial"/>
              </a:defRPr>
            </a:pPr>
            <a:endParaRPr/>
          </a:p>
          <a:p>
            <a:pPr marL="228600" indent="-228600" defTabSz="457200">
              <a:spcBef>
                <a:spcPts val="700"/>
              </a:spcBef>
              <a:buSzPct val="100000"/>
              <a:buAutoNum type="arabicPeriod"/>
              <a:defRPr sz="1800">
                <a:latin typeface="Arial"/>
                <a:ea typeface="Arial"/>
                <a:cs typeface="Arial"/>
                <a:sym typeface="Arial"/>
              </a:defRPr>
            </a:pPr>
            <a:endParaRPr/>
          </a:p>
          <a:p>
            <a:pPr marL="228600" indent="-228600" defTabSz="457200">
              <a:spcBef>
                <a:spcPts val="700"/>
              </a:spcBef>
              <a:buSzPct val="100000"/>
              <a:buAutoNum type="arabicPeriod" startAt="2"/>
              <a:defRPr sz="1800">
                <a:latin typeface="Arial"/>
                <a:ea typeface="Arial"/>
                <a:cs typeface="Arial"/>
                <a:sym typeface="Arial"/>
              </a:defRPr>
            </a:pPr>
            <a:endParaRPr/>
          </a:p>
          <a:p>
            <a:pPr marL="228600" indent="-228600" defTabSz="457200">
              <a:spcBef>
                <a:spcPts val="700"/>
              </a:spcBef>
              <a:buSzPct val="100000"/>
              <a:buAutoNum type="arabicPeriod" startAt="3"/>
              <a:defRPr sz="1800">
                <a:latin typeface="Arial"/>
                <a:ea typeface="Arial"/>
                <a:cs typeface="Arial"/>
                <a:sym typeface="Arial"/>
              </a:defRPr>
            </a:pPr>
            <a:endParaRPr/>
          </a:p>
          <a:p>
            <a:pPr defTabSz="457200">
              <a:spcBef>
                <a:spcPts val="700"/>
              </a:spcBef>
              <a:buSzPct val="100000"/>
              <a:defRPr sz="1800">
                <a:latin typeface="Arial"/>
                <a:ea typeface="Arial"/>
                <a:cs typeface="Arial"/>
                <a:sym typeface="Arial"/>
              </a:defRPr>
            </a:pPr>
            <a:endParaRPr/>
          </a:p>
          <a:p>
            <a:pPr defTabSz="457200">
              <a:spcBef>
                <a:spcPts val="700"/>
              </a:spcBef>
              <a:buSzPct val="100000"/>
              <a:defRPr sz="1800">
                <a:latin typeface="Arial"/>
                <a:ea typeface="Arial"/>
                <a:cs typeface="Arial"/>
                <a:sym typeface="Arial"/>
              </a:defRPr>
            </a:pPr>
            <a:endParaRPr sz="1400" dirty="0"/>
          </a:p>
          <a:p>
            <a:pPr defTabSz="457200">
              <a:spcBef>
                <a:spcPts val="700"/>
              </a:spcBef>
              <a:buSzPct val="100000"/>
              <a:defRPr sz="1800">
                <a:latin typeface="Arial"/>
                <a:ea typeface="Arial"/>
                <a:cs typeface="Arial"/>
                <a:sym typeface="Arial"/>
              </a:defRPr>
            </a:pPr>
            <a:r>
              <a:rPr sz="1400" dirty="0"/>
              <a:t>Seating Environments – seats, suites and amenities</a:t>
            </a:r>
            <a:r>
              <a:rPr lang="en-US" sz="1400" dirty="0"/>
              <a:t>.</a:t>
            </a:r>
            <a:endParaRPr sz="1400" dirty="0"/>
          </a:p>
        </p:txBody>
      </p:sp>
      <p:pic>
        <p:nvPicPr>
          <p:cNvPr id="144" name="3de96bbe27f3ec78d6fe731fd3ab194246a0f7ab.jpg" descr="3de96bbe27f3ec78d6fe731fd3ab194246a0f7ab.jpg"/>
          <p:cNvPicPr>
            <a:picLocks noChangeAspect="1"/>
          </p:cNvPicPr>
          <p:nvPr/>
        </p:nvPicPr>
        <p:blipFill>
          <a:blip r:embed="rId2"/>
          <a:stretch>
            <a:fillRect/>
          </a:stretch>
        </p:blipFill>
        <p:spPr>
          <a:xfrm>
            <a:off x="554065" y="1810140"/>
            <a:ext cx="8046550" cy="4521994"/>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Trends in Stadium Design"/>
          <p:cNvSpPr txBox="1">
            <a:spLocks noGrp="1"/>
          </p:cNvSpPr>
          <p:nvPr>
            <p:ph type="title" idx="4294967295"/>
          </p:nvPr>
        </p:nvSpPr>
        <p:spPr>
          <a:xfrm>
            <a:off x="386968" y="296544"/>
            <a:ext cx="6946691" cy="823783"/>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t>Trends in Stadium Design</a:t>
            </a:r>
          </a:p>
        </p:txBody>
      </p:sp>
      <p:sp>
        <p:nvSpPr>
          <p:cNvPr id="147" name="Efficient Buildings - Design Construction/Eco Friendly"/>
          <p:cNvSpPr txBox="1"/>
          <p:nvPr/>
        </p:nvSpPr>
        <p:spPr>
          <a:xfrm>
            <a:off x="332328" y="-2022641"/>
            <a:ext cx="7858581" cy="33034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spAutoFit/>
          </a:bodyPr>
          <a:lstStyle/>
          <a:p>
            <a:pPr defTabSz="457200">
              <a:spcBef>
                <a:spcPts val="700"/>
              </a:spcBef>
              <a:defRPr sz="1800">
                <a:latin typeface="Arial"/>
                <a:ea typeface="Arial"/>
                <a:cs typeface="Arial"/>
                <a:sym typeface="Arial"/>
              </a:defRPr>
            </a:pPr>
            <a:endParaRPr/>
          </a:p>
          <a:p>
            <a:pPr marL="228600" indent="-228600" defTabSz="457200">
              <a:spcBef>
                <a:spcPts val="700"/>
              </a:spcBef>
              <a:buSzPct val="100000"/>
              <a:buAutoNum type="arabicPeriod"/>
              <a:defRPr sz="1800">
                <a:latin typeface="Arial"/>
                <a:ea typeface="Arial"/>
                <a:cs typeface="Arial"/>
                <a:sym typeface="Arial"/>
              </a:defRPr>
            </a:pPr>
            <a:endParaRPr/>
          </a:p>
          <a:p>
            <a:pPr marL="228600" indent="-228600" defTabSz="457200">
              <a:spcBef>
                <a:spcPts val="700"/>
              </a:spcBef>
              <a:buSzPct val="100000"/>
              <a:buAutoNum type="arabicPeriod" startAt="2"/>
              <a:defRPr sz="1800">
                <a:latin typeface="Arial"/>
                <a:ea typeface="Arial"/>
                <a:cs typeface="Arial"/>
                <a:sym typeface="Arial"/>
              </a:defRPr>
            </a:pPr>
            <a:endParaRPr/>
          </a:p>
          <a:p>
            <a:pPr marL="228600" indent="-228600" defTabSz="457200">
              <a:spcBef>
                <a:spcPts val="700"/>
              </a:spcBef>
              <a:buSzPct val="100000"/>
              <a:buAutoNum type="arabicPeriod" startAt="3"/>
              <a:defRPr sz="1800">
                <a:latin typeface="Arial"/>
                <a:ea typeface="Arial"/>
                <a:cs typeface="Arial"/>
                <a:sym typeface="Arial"/>
              </a:defRPr>
            </a:pPr>
            <a:endParaRPr/>
          </a:p>
          <a:p>
            <a:pPr defTabSz="457200">
              <a:spcBef>
                <a:spcPts val="700"/>
              </a:spcBef>
              <a:defRPr sz="1800">
                <a:latin typeface="Arial"/>
                <a:ea typeface="Arial"/>
                <a:cs typeface="Arial"/>
                <a:sym typeface="Arial"/>
              </a:defRPr>
            </a:pPr>
            <a:endParaRPr/>
          </a:p>
          <a:p>
            <a:pPr marL="228600" indent="-228600" defTabSz="457200">
              <a:spcBef>
                <a:spcPts val="700"/>
              </a:spcBef>
              <a:buSzPct val="100000"/>
              <a:buAutoNum type="arabicPeriod" startAt="4"/>
              <a:defRPr sz="1800">
                <a:latin typeface="Arial"/>
                <a:ea typeface="Arial"/>
                <a:cs typeface="Arial"/>
                <a:sym typeface="Arial"/>
              </a:defRPr>
            </a:pPr>
            <a:endParaRPr/>
          </a:p>
          <a:p>
            <a:pPr marL="228600" indent="-228600" defTabSz="457200">
              <a:spcBef>
                <a:spcPts val="700"/>
              </a:spcBef>
              <a:buSzPct val="100000"/>
              <a:buAutoNum type="arabicPeriod" startAt="5"/>
              <a:defRPr sz="1800">
                <a:latin typeface="Arial"/>
                <a:ea typeface="Arial"/>
                <a:cs typeface="Arial"/>
                <a:sym typeface="Arial"/>
              </a:defRPr>
            </a:pPr>
            <a:endParaRPr/>
          </a:p>
          <a:p>
            <a:pPr defTabSz="457200">
              <a:spcBef>
                <a:spcPts val="700"/>
              </a:spcBef>
              <a:buSzPct val="100000"/>
              <a:defRPr sz="1800">
                <a:latin typeface="Arial"/>
                <a:ea typeface="Arial"/>
                <a:cs typeface="Arial"/>
                <a:sym typeface="Arial"/>
              </a:defRPr>
            </a:pPr>
            <a:endParaRPr sz="1400" dirty="0"/>
          </a:p>
          <a:p>
            <a:pPr defTabSz="457200">
              <a:spcBef>
                <a:spcPts val="700"/>
              </a:spcBef>
              <a:buSzPct val="100000"/>
              <a:defRPr sz="1800">
                <a:latin typeface="Arial"/>
                <a:ea typeface="Arial"/>
                <a:cs typeface="Arial"/>
                <a:sym typeface="Arial"/>
              </a:defRPr>
            </a:pPr>
            <a:r>
              <a:rPr sz="1400" dirty="0"/>
              <a:t>Efficient Buildings - Design Construction/Eco Friendly</a:t>
            </a:r>
            <a:r>
              <a:rPr lang="en-US" sz="1400" dirty="0"/>
              <a:t>.</a:t>
            </a:r>
            <a:endParaRPr sz="1400" dirty="0"/>
          </a:p>
        </p:txBody>
      </p:sp>
      <p:pic>
        <p:nvPicPr>
          <p:cNvPr id="148" name="cover-stadi-sostenibili.jpg" descr="cover-stadi-sostenibili.jpg"/>
          <p:cNvPicPr>
            <a:picLocks noChangeAspect="1"/>
          </p:cNvPicPr>
          <p:nvPr/>
        </p:nvPicPr>
        <p:blipFill>
          <a:blip r:embed="rId2"/>
          <a:stretch>
            <a:fillRect/>
          </a:stretch>
        </p:blipFill>
        <p:spPr>
          <a:xfrm>
            <a:off x="600426" y="1328232"/>
            <a:ext cx="7552625" cy="4706229"/>
          </a:xfrm>
          <a:prstGeom prst="rect">
            <a:avLst/>
          </a:prstGeom>
          <a:ln w="12700">
            <a:miter lim="400000"/>
          </a:ln>
          <a:effectLst>
            <a:outerShdw blurRad="254000" dist="127000" dir="16200000" rotWithShape="0">
              <a:srgbClr val="000000">
                <a:alpha val="70000"/>
              </a:srgbClr>
            </a:outerShdw>
          </a:effectLst>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potify Camp Nou…"/>
          <p:cNvSpPr txBox="1">
            <a:spLocks noGrp="1"/>
          </p:cNvSpPr>
          <p:nvPr>
            <p:ph type="body" idx="4294967295"/>
          </p:nvPr>
        </p:nvSpPr>
        <p:spPr>
          <a:xfrm>
            <a:off x="508861" y="592810"/>
            <a:ext cx="8000939" cy="4525964"/>
          </a:xfrm>
          <a:prstGeom prst="rect">
            <a:avLst/>
          </a:prstGeom>
        </p:spPr>
        <p:txBody>
          <a:bodyPr lIns="45718" tIns="45718" rIns="45718" bIns="45718" anchor="t">
            <a:normAutofit/>
          </a:bodyPr>
          <a:lstStyle/>
          <a:p>
            <a:pPr marL="0" indent="0" defTabSz="914400">
              <a:spcBef>
                <a:spcPts val="500"/>
              </a:spcBef>
              <a:buNone/>
              <a:defRPr sz="2000" b="1" i="1">
                <a:latin typeface="Arial"/>
                <a:ea typeface="Arial"/>
                <a:cs typeface="Arial"/>
                <a:sym typeface="Arial"/>
              </a:defRPr>
            </a:pPr>
            <a:r>
              <a:rPr sz="1600"/>
              <a:t>Spotify Camp Nou</a:t>
            </a:r>
            <a:r>
              <a:rPr lang="en-US" sz="1600" dirty="0"/>
              <a:t> </a:t>
            </a:r>
          </a:p>
          <a:p>
            <a:pPr defTabSz="914400">
              <a:spcBef>
                <a:spcPts val="500"/>
              </a:spcBef>
              <a:defRPr sz="2000" b="1" i="1">
                <a:latin typeface="Arial"/>
                <a:ea typeface="Arial"/>
                <a:cs typeface="Arial"/>
                <a:sym typeface="Arial"/>
              </a:defRPr>
            </a:pPr>
            <a:endParaRPr sz="1400" dirty="0"/>
          </a:p>
          <a:p>
            <a:pPr defTabSz="914400">
              <a:spcBef>
                <a:spcPts val="500"/>
              </a:spcBef>
              <a:defRPr sz="1800">
                <a:latin typeface="Arial"/>
                <a:ea typeface="Arial"/>
                <a:cs typeface="Arial"/>
                <a:sym typeface="Arial"/>
              </a:defRPr>
            </a:pPr>
            <a:r>
              <a:rPr sz="1400" dirty="0"/>
              <a:t>The new Camp Nou will increase the seating from 99,350 to 105,000</a:t>
            </a:r>
            <a:r>
              <a:rPr lang="en-US" sz="1400" dirty="0"/>
              <a:t>.</a:t>
            </a:r>
          </a:p>
          <a:p>
            <a:pPr marL="342900" indent="-342900" defTabSz="914400">
              <a:spcBef>
                <a:spcPts val="500"/>
              </a:spcBef>
              <a:defRPr sz="1800">
                <a:latin typeface="Arial"/>
                <a:ea typeface="Arial"/>
                <a:cs typeface="Arial"/>
                <a:sym typeface="Arial"/>
              </a:defRPr>
            </a:pPr>
            <a:endParaRPr sz="1400" dirty="0"/>
          </a:p>
          <a:p>
            <a:pPr marL="342900" indent="-342900" defTabSz="914400">
              <a:spcBef>
                <a:spcPts val="500"/>
              </a:spcBef>
              <a:defRPr sz="1800">
                <a:latin typeface="Arial"/>
                <a:ea typeface="Arial"/>
                <a:cs typeface="Arial"/>
                <a:sym typeface="Arial"/>
              </a:defRPr>
            </a:pPr>
            <a:r>
              <a:rPr sz="1400" dirty="0"/>
              <a:t>The stadium name sponsorship is expected to bring in €300+ million for the club which will cover a third of the cost of the renovation.</a:t>
            </a:r>
          </a:p>
        </p:txBody>
      </p:sp>
      <p:pic>
        <p:nvPicPr>
          <p:cNvPr id="151" name="download.jpg" descr="download.jpg"/>
          <p:cNvPicPr>
            <a:picLocks noChangeAspect="1"/>
          </p:cNvPicPr>
          <p:nvPr/>
        </p:nvPicPr>
        <p:blipFill>
          <a:blip r:embed="rId2"/>
          <a:stretch>
            <a:fillRect/>
          </a:stretch>
        </p:blipFill>
        <p:spPr>
          <a:xfrm>
            <a:off x="2233700" y="2689352"/>
            <a:ext cx="5435217" cy="3043722"/>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2b-1.png" descr="2b-1.png"/>
          <p:cNvPicPr>
            <a:picLocks noChangeAspect="1"/>
          </p:cNvPicPr>
          <p:nvPr/>
        </p:nvPicPr>
        <p:blipFill>
          <a:blip r:embed="rId2"/>
          <a:stretch>
            <a:fillRect/>
          </a:stretch>
        </p:blipFill>
        <p:spPr>
          <a:xfrm>
            <a:off x="2629142" y="579423"/>
            <a:ext cx="4244395" cy="5571505"/>
          </a:xfrm>
          <a:prstGeom prst="rect">
            <a:avLst/>
          </a:pr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BD5EA8DB-22F7-5B41-9CBB-E4D2FDE70682}"/>
              </a:ext>
            </a:extLst>
          </p:cNvPr>
          <p:cNvSpPr txBox="1">
            <a:spLocks/>
          </p:cNvSpPr>
          <p:nvPr/>
        </p:nvSpPr>
        <p:spPr>
          <a:xfrm>
            <a:off x="2062701" y="2528990"/>
            <a:ext cx="4975260" cy="1597743"/>
          </a:xfrm>
          <a:prstGeom prst="rect">
            <a:avLst/>
          </a:prstGeom>
        </p:spPr>
        <p:txBody>
          <a:bodyPr lIns="91440" tIns="45720" rIns="91440" bIns="45720" anchor="t">
            <a:noAutofit/>
          </a:bodyPr>
          <a:lstStyle>
            <a:defPPr>
              <a:defRPr lang="es-ES"/>
            </a:defPPr>
            <a:lvl1pPr marL="0" algn="l" defTabSz="536433" rtl="0" eaLnBrk="1" latinLnBrk="0" hangingPunct="1">
              <a:defRPr sz="2112" kern="1200">
                <a:solidFill>
                  <a:schemeClr val="tx1"/>
                </a:solidFill>
                <a:latin typeface="+mn-lt"/>
                <a:ea typeface="+mn-ea"/>
                <a:cs typeface="+mn-cs"/>
              </a:defRPr>
            </a:lvl1pPr>
            <a:lvl2pPr marL="536433" algn="l" defTabSz="536433" rtl="0" eaLnBrk="1" latinLnBrk="0" hangingPunct="1">
              <a:defRPr sz="2112" kern="1200">
                <a:solidFill>
                  <a:schemeClr val="tx1"/>
                </a:solidFill>
                <a:latin typeface="+mn-lt"/>
                <a:ea typeface="+mn-ea"/>
                <a:cs typeface="+mn-cs"/>
              </a:defRPr>
            </a:lvl2pPr>
            <a:lvl3pPr marL="1072866" algn="l" defTabSz="536433" rtl="0" eaLnBrk="1" latinLnBrk="0" hangingPunct="1">
              <a:defRPr sz="2112" kern="1200">
                <a:solidFill>
                  <a:schemeClr val="tx1"/>
                </a:solidFill>
                <a:latin typeface="+mn-lt"/>
                <a:ea typeface="+mn-ea"/>
                <a:cs typeface="+mn-cs"/>
              </a:defRPr>
            </a:lvl3pPr>
            <a:lvl4pPr marL="1609298" algn="l" defTabSz="536433" rtl="0" eaLnBrk="1" latinLnBrk="0" hangingPunct="1">
              <a:defRPr sz="2112" kern="1200">
                <a:solidFill>
                  <a:schemeClr val="tx1"/>
                </a:solidFill>
                <a:latin typeface="+mn-lt"/>
                <a:ea typeface="+mn-ea"/>
                <a:cs typeface="+mn-cs"/>
              </a:defRPr>
            </a:lvl4pPr>
            <a:lvl5pPr marL="2145731" algn="l" defTabSz="536433" rtl="0" eaLnBrk="1" latinLnBrk="0" hangingPunct="1">
              <a:defRPr sz="2112" kern="1200">
                <a:solidFill>
                  <a:schemeClr val="tx1"/>
                </a:solidFill>
                <a:latin typeface="+mn-lt"/>
                <a:ea typeface="+mn-ea"/>
                <a:cs typeface="+mn-cs"/>
              </a:defRPr>
            </a:lvl5pPr>
            <a:lvl6pPr marL="2682164" algn="l" defTabSz="536433" rtl="0" eaLnBrk="1" latinLnBrk="0" hangingPunct="1">
              <a:defRPr sz="2112" kern="1200">
                <a:solidFill>
                  <a:schemeClr val="tx1"/>
                </a:solidFill>
                <a:latin typeface="+mn-lt"/>
                <a:ea typeface="+mn-ea"/>
                <a:cs typeface="+mn-cs"/>
              </a:defRPr>
            </a:lvl6pPr>
            <a:lvl7pPr marL="3218597" algn="l" defTabSz="536433" rtl="0" eaLnBrk="1" latinLnBrk="0" hangingPunct="1">
              <a:defRPr sz="2112" kern="1200">
                <a:solidFill>
                  <a:schemeClr val="tx1"/>
                </a:solidFill>
                <a:latin typeface="+mn-lt"/>
                <a:ea typeface="+mn-ea"/>
                <a:cs typeface="+mn-cs"/>
              </a:defRPr>
            </a:lvl7pPr>
            <a:lvl8pPr marL="3755029" algn="l" defTabSz="536433" rtl="0" eaLnBrk="1" latinLnBrk="0" hangingPunct="1">
              <a:defRPr sz="2112" kern="1200">
                <a:solidFill>
                  <a:schemeClr val="tx1"/>
                </a:solidFill>
                <a:latin typeface="+mn-lt"/>
                <a:ea typeface="+mn-ea"/>
                <a:cs typeface="+mn-cs"/>
              </a:defRPr>
            </a:lvl8pPr>
            <a:lvl9pPr marL="4291462" algn="l" defTabSz="536433" rtl="0" eaLnBrk="1" latinLnBrk="0" hangingPunct="1">
              <a:defRPr sz="2112" kern="1200">
                <a:solidFill>
                  <a:schemeClr val="tx1"/>
                </a:solidFill>
                <a:latin typeface="+mn-lt"/>
                <a:ea typeface="+mn-ea"/>
                <a:cs typeface="+mn-cs"/>
              </a:defRPr>
            </a:lvl9pPr>
          </a:lstStyle>
          <a:p>
            <a:pPr algn="l"/>
            <a:r>
              <a:rPr lang="en-US" sz="3000" b="1" dirty="0">
                <a:solidFill>
                  <a:schemeClr val="bg1"/>
                </a:solidFill>
                <a:latin typeface="Georgia"/>
              </a:rPr>
              <a:t>Thank You</a:t>
            </a:r>
            <a:endParaRPr lang="en-US" dirty="0">
              <a:solidFill>
                <a:schemeClr val="bg1"/>
              </a:solidFill>
            </a:endParaRPr>
          </a:p>
        </p:txBody>
      </p:sp>
    </p:spTree>
    <p:extLst>
      <p:ext uri="{BB962C8B-B14F-4D97-AF65-F5344CB8AC3E}">
        <p14:creationId xmlns:p14="http://schemas.microsoft.com/office/powerpoint/2010/main" val="1060360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ítulo 1"/>
          <p:cNvSpPr txBox="1">
            <a:spLocks noGrp="1"/>
          </p:cNvSpPr>
          <p:nvPr>
            <p:ph type="title" idx="4294967295"/>
          </p:nvPr>
        </p:nvSpPr>
        <p:spPr>
          <a:xfrm>
            <a:off x="972117" y="522193"/>
            <a:ext cx="6946690" cy="823782"/>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t>Stadiums</a:t>
            </a:r>
          </a:p>
        </p:txBody>
      </p:sp>
      <p:sp>
        <p:nvSpPr>
          <p:cNvPr id="71" name="Marcador de texto 3"/>
          <p:cNvSpPr txBox="1">
            <a:spLocks noGrp="1"/>
          </p:cNvSpPr>
          <p:nvPr>
            <p:ph type="body" idx="4294967295"/>
          </p:nvPr>
        </p:nvSpPr>
        <p:spPr>
          <a:xfrm>
            <a:off x="968144" y="1025508"/>
            <a:ext cx="7704862" cy="3295997"/>
          </a:xfrm>
          <a:prstGeom prst="rect">
            <a:avLst/>
          </a:prstGeom>
        </p:spPr>
        <p:txBody>
          <a:bodyPr lIns="45718" tIns="45718" rIns="45718" bIns="45718" numCol="2" spcCol="47433" anchor="t">
            <a:normAutofit/>
          </a:bodyPr>
          <a:lstStyle/>
          <a:p>
            <a:pPr marL="0" indent="0" defTabSz="448055">
              <a:spcBef>
                <a:spcPts val="200"/>
              </a:spcBef>
              <a:buSzTx/>
              <a:buNone/>
              <a:defRPr sz="1568">
                <a:latin typeface="Arial"/>
                <a:ea typeface="Arial"/>
                <a:cs typeface="Arial"/>
                <a:sym typeface="Arial"/>
              </a:defRPr>
            </a:pPr>
            <a:r>
              <a:rPr sz="1400" dirty="0"/>
              <a:t>Three factors influencing decisions related to the business side of stadium management are:</a:t>
            </a:r>
            <a:endParaRPr lang="en-US" sz="1400" dirty="0"/>
          </a:p>
          <a:p>
            <a:pPr marL="223520" indent="-223520" defTabSz="448055">
              <a:spcBef>
                <a:spcPts val="200"/>
              </a:spcBef>
              <a:buAutoNum type="arabicPeriod"/>
              <a:defRPr sz="1568">
                <a:latin typeface="Arial"/>
                <a:ea typeface="Arial"/>
                <a:cs typeface="Arial"/>
                <a:sym typeface="Arial"/>
              </a:defRPr>
            </a:pPr>
            <a:r>
              <a:rPr sz="1400" dirty="0"/>
              <a:t>Who owns the stadium?</a:t>
            </a:r>
          </a:p>
          <a:p>
            <a:pPr marL="223520" indent="-223520" defTabSz="448055">
              <a:spcBef>
                <a:spcPts val="200"/>
              </a:spcBef>
              <a:buAutoNum type="arabicPeriod"/>
              <a:defRPr sz="1568">
                <a:latin typeface="Arial"/>
                <a:ea typeface="Arial"/>
                <a:cs typeface="Arial"/>
                <a:sym typeface="Arial"/>
              </a:defRPr>
            </a:pPr>
            <a:r>
              <a:rPr sz="1400" dirty="0"/>
              <a:t>Who operates and manages the stadium?</a:t>
            </a:r>
          </a:p>
          <a:p>
            <a:pPr marL="223520" indent="-223520" defTabSz="448055">
              <a:spcBef>
                <a:spcPts val="200"/>
              </a:spcBef>
              <a:buAutoNum type="arabicPeriod"/>
              <a:defRPr sz="1568">
                <a:latin typeface="Arial"/>
                <a:ea typeface="Arial"/>
                <a:cs typeface="Arial"/>
                <a:sym typeface="Arial"/>
              </a:defRPr>
            </a:pPr>
            <a:r>
              <a:rPr sz="1400" dirty="0"/>
              <a:t>How many sporting clubs are tenants of the stadium?</a:t>
            </a:r>
          </a:p>
          <a:p>
            <a:pPr marL="0" indent="0" defTabSz="448055">
              <a:spcBef>
                <a:spcPts val="200"/>
              </a:spcBef>
              <a:buSzTx/>
              <a:buNone/>
              <a:defRPr sz="1568">
                <a:latin typeface="Arial"/>
                <a:ea typeface="Arial"/>
                <a:cs typeface="Arial"/>
                <a:sym typeface="Arial"/>
              </a:defRPr>
            </a:pPr>
            <a:endParaRPr lang="en-US" sz="1400" dirty="0"/>
          </a:p>
          <a:p>
            <a:pPr marL="0" indent="0" defTabSz="448055">
              <a:spcBef>
                <a:spcPts val="200"/>
              </a:spcBef>
              <a:buSzTx/>
              <a:buNone/>
              <a:defRPr sz="1568">
                <a:latin typeface="Arial"/>
                <a:ea typeface="Arial"/>
                <a:cs typeface="Arial"/>
                <a:sym typeface="Arial"/>
              </a:defRPr>
            </a:pPr>
            <a:r>
              <a:rPr sz="1400" dirty="0"/>
              <a:t>For stadiums with a single major tenant, it gets complicated when the stadium is either owner or operated by a third party. Contracts over decision rights, revenue sharing and cost responsibilities have to be negotiated between the sporting club, the stadium owner and the stadium operator.</a:t>
            </a:r>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ítulo 1"/>
          <p:cNvSpPr txBox="1"/>
          <p:nvPr/>
        </p:nvSpPr>
        <p:spPr>
          <a:xfrm>
            <a:off x="874290" y="848673"/>
            <a:ext cx="6855250" cy="3708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defTabSz="457200">
              <a:defRPr sz="2000" b="1">
                <a:solidFill>
                  <a:srgbClr val="FFFFFF"/>
                </a:solidFill>
                <a:latin typeface="Georgia"/>
                <a:ea typeface="Georgia"/>
                <a:cs typeface="Georgia"/>
                <a:sym typeface="Georgia"/>
              </a:defRPr>
            </a:lvl1pPr>
          </a:lstStyle>
          <a:p>
            <a:r>
              <a:t>Stadiums</a:t>
            </a:r>
          </a:p>
        </p:txBody>
      </p:sp>
      <p:sp>
        <p:nvSpPr>
          <p:cNvPr id="74" name="Marcador de texto 3"/>
          <p:cNvSpPr txBox="1"/>
          <p:nvPr/>
        </p:nvSpPr>
        <p:spPr>
          <a:xfrm>
            <a:off x="873909" y="1504186"/>
            <a:ext cx="8569767" cy="30878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numCol="2" spcCol="46367" anchor="t"/>
          <a:lstStyle/>
          <a:p>
            <a:pPr defTabSz="457200">
              <a:spcBef>
                <a:spcPts val="300"/>
              </a:spcBef>
              <a:defRPr sz="1400">
                <a:solidFill>
                  <a:srgbClr val="FFFFFF"/>
                </a:solidFill>
                <a:latin typeface="Arial"/>
                <a:ea typeface="Arial"/>
                <a:cs typeface="Arial"/>
                <a:sym typeface="Arial"/>
              </a:defRPr>
            </a:pPr>
            <a:r>
              <a:rPr dirty="0"/>
              <a:t>For stadiums with multiple anchor tenants, it gets even more complicated. This </a:t>
            </a:r>
            <a:r>
              <a:rPr lang="en-US" dirty="0"/>
              <a:t>setup </a:t>
            </a:r>
            <a:r>
              <a:rPr dirty="0"/>
              <a:t>often occurs in indoor arenas and the best example is when the owner of the multiple anchor tenants also owns and operates the arena.</a:t>
            </a:r>
            <a:r>
              <a:rPr lang="en-US" dirty="0"/>
              <a:t> </a:t>
            </a:r>
            <a:endParaRPr/>
          </a:p>
          <a:p>
            <a:pPr defTabSz="457200">
              <a:spcBef>
                <a:spcPts val="300"/>
              </a:spcBef>
              <a:defRPr sz="1400">
                <a:solidFill>
                  <a:srgbClr val="FFFFFF"/>
                </a:solidFill>
                <a:latin typeface="Arial"/>
                <a:ea typeface="Arial"/>
                <a:cs typeface="Arial"/>
                <a:sym typeface="Arial"/>
              </a:defRPr>
            </a:pPr>
            <a:endParaRPr/>
          </a:p>
          <a:p>
            <a:pPr defTabSz="457200">
              <a:spcBef>
                <a:spcPts val="300"/>
              </a:spcBef>
              <a:defRPr sz="1400">
                <a:solidFill>
                  <a:srgbClr val="FFFFFF"/>
                </a:solidFill>
                <a:latin typeface="Arial"/>
                <a:ea typeface="Arial"/>
                <a:cs typeface="Arial"/>
                <a:sym typeface="Arial"/>
              </a:defRPr>
            </a:pPr>
            <a:r>
              <a:rPr dirty="0"/>
              <a:t>The most complex case is where there are multiple tenants</a:t>
            </a:r>
            <a:r>
              <a:rPr lang="en-US" dirty="0"/>
              <a:t>,</a:t>
            </a:r>
            <a:r>
              <a:rPr dirty="0"/>
              <a:t> and a different group/entity owns and operates the arena. For example, the Staples Center (now known as the </a:t>
            </a:r>
            <a:r>
              <a:rPr u="sng" dirty="0">
                <a:solidFill>
                  <a:srgbClr val="0000FF"/>
                </a:solidFill>
                <a:uFill>
                  <a:solidFill>
                    <a:srgbClr val="0000FF"/>
                  </a:solidFill>
                </a:uFill>
                <a:hlinkClick r:id="rId2"/>
              </a:rPr>
              <a:t>crypto.com</a:t>
            </a:r>
            <a:r>
              <a:rPr dirty="0"/>
              <a:t> area) in Los Angeles is owned and operated by the Anshutz family. It is operated by AEG and has 4 anchor teams – Lakers, Clippers, Kings, Sparks and home to several concerts, events and conferences. They don’t all have the same ownership group!</a:t>
            </a:r>
          </a:p>
        </p:txBody>
      </p:sp>
      <p:pic>
        <p:nvPicPr>
          <p:cNvPr id="75" name="download-1.jpg" descr="download-1.jpg"/>
          <p:cNvPicPr>
            <a:picLocks noChangeAspect="1"/>
          </p:cNvPicPr>
          <p:nvPr/>
        </p:nvPicPr>
        <p:blipFill>
          <a:blip r:embed="rId3"/>
          <a:stretch>
            <a:fillRect/>
          </a:stretch>
        </p:blipFill>
        <p:spPr>
          <a:xfrm>
            <a:off x="5312985" y="2429491"/>
            <a:ext cx="3492501" cy="2324101"/>
          </a:xfrm>
          <a:prstGeom prst="rect">
            <a:avLst/>
          </a:prstGeom>
          <a:ln w="50800">
            <a:solidFill>
              <a:srgbClr val="DDDDDD"/>
            </a:solidFill>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he Sports Spectrum"/>
          <p:cNvSpPr txBox="1">
            <a:spLocks noGrp="1"/>
          </p:cNvSpPr>
          <p:nvPr>
            <p:ph type="title" idx="4294967295"/>
          </p:nvPr>
        </p:nvSpPr>
        <p:spPr>
          <a:xfrm>
            <a:off x="438268" y="342439"/>
            <a:ext cx="6946691" cy="440062"/>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t>Stadiums</a:t>
            </a:r>
          </a:p>
        </p:txBody>
      </p:sp>
      <p:sp>
        <p:nvSpPr>
          <p:cNvPr id="79" name="Managers in all areas of sports need to expand their revenue base and a state of the art stadium or arena can help in multiple ways:…"/>
          <p:cNvSpPr txBox="1">
            <a:spLocks noGrp="1"/>
          </p:cNvSpPr>
          <p:nvPr>
            <p:ph type="body" idx="4294967295"/>
          </p:nvPr>
        </p:nvSpPr>
        <p:spPr>
          <a:xfrm>
            <a:off x="442050" y="1029899"/>
            <a:ext cx="7960106" cy="3187022"/>
          </a:xfrm>
          <a:prstGeom prst="rect">
            <a:avLst/>
          </a:prstGeom>
        </p:spPr>
        <p:txBody>
          <a:bodyPr lIns="45718" tIns="45718" rIns="45718" bIns="45718" anchor="t">
            <a:normAutofit/>
          </a:bodyPr>
          <a:lstStyle/>
          <a:p>
            <a:pPr marL="210185" indent="-210185" defTabSz="822958">
              <a:spcBef>
                <a:spcPts val="400"/>
              </a:spcBef>
              <a:buFontTx/>
              <a:defRPr sz="1600">
                <a:latin typeface="Arial"/>
                <a:ea typeface="Arial"/>
                <a:cs typeface="Arial"/>
                <a:sym typeface="Arial"/>
              </a:defRPr>
            </a:pPr>
            <a:r>
              <a:rPr sz="1400" dirty="0"/>
              <a:t>Managers in all areas of sports need to expand their revenue base and a </a:t>
            </a:r>
            <a:r>
              <a:rPr lang="en-US" sz="1400" dirty="0"/>
              <a:t>state-of-the-art</a:t>
            </a:r>
            <a:r>
              <a:rPr sz="1400" dirty="0"/>
              <a:t> stadium or arena can help in multiple ways:</a:t>
            </a:r>
            <a:endParaRPr lang="en-US" sz="1400" dirty="0"/>
          </a:p>
          <a:p>
            <a:pPr marL="307975" indent="-307975" defTabSz="822958">
              <a:spcBef>
                <a:spcPts val="400"/>
              </a:spcBef>
              <a:buSzTx/>
              <a:buNone/>
              <a:defRPr sz="1600">
                <a:latin typeface="Arial"/>
                <a:ea typeface="Arial"/>
                <a:cs typeface="Arial"/>
                <a:sym typeface="Arial"/>
              </a:defRPr>
            </a:pPr>
            <a:endParaRPr sz="1400" dirty="0"/>
          </a:p>
          <a:p>
            <a:pPr marL="210185" indent="-210185" defTabSz="822958">
              <a:spcBef>
                <a:spcPts val="400"/>
              </a:spcBef>
              <a:buFontTx/>
              <a:defRPr sz="1600">
                <a:latin typeface="Arial"/>
                <a:ea typeface="Arial"/>
                <a:cs typeface="Arial"/>
                <a:sym typeface="Arial"/>
              </a:defRPr>
            </a:pPr>
            <a:r>
              <a:rPr sz="1400" b="1" i="1" dirty="0"/>
              <a:t>Capacity </a:t>
            </a:r>
            <a:r>
              <a:rPr lang="en-US" sz="1400" b="1" i="1" dirty="0"/>
              <a:t>Decisions</a:t>
            </a:r>
            <a:r>
              <a:rPr sz="1400" b="1" i="1" dirty="0"/>
              <a:t> </a:t>
            </a:r>
            <a:r>
              <a:rPr sz="1400" dirty="0"/>
              <a:t>– </a:t>
            </a:r>
            <a:r>
              <a:rPr lang="en-US" sz="1400" dirty="0"/>
              <a:t>Costs</a:t>
            </a:r>
            <a:r>
              <a:rPr sz="1400" dirty="0"/>
              <a:t> of adding extra capacity versus the likely demand for seats (including playoff and peak events). Too much capacity needs to be factored into construction and operating costs and bad for televised games to have empty seats</a:t>
            </a:r>
            <a:r>
              <a:rPr lang="en-US" sz="1400" dirty="0"/>
              <a:t>.</a:t>
            </a:r>
            <a:endParaRPr sz="1400" dirty="0"/>
          </a:p>
          <a:p>
            <a:pPr marL="307975" indent="-307975" defTabSz="822958">
              <a:spcBef>
                <a:spcPts val="400"/>
              </a:spcBef>
              <a:buSzTx/>
              <a:buNone/>
              <a:defRPr sz="1600">
                <a:latin typeface="Arial"/>
                <a:ea typeface="Arial"/>
                <a:cs typeface="Arial"/>
                <a:sym typeface="Arial"/>
              </a:defRPr>
            </a:pPr>
            <a:endParaRPr sz="1400" dirty="0"/>
          </a:p>
          <a:p>
            <a:pPr marL="210185" indent="-210185" defTabSz="822958">
              <a:spcBef>
                <a:spcPts val="400"/>
              </a:spcBef>
              <a:buFontTx/>
              <a:defRPr sz="1600">
                <a:latin typeface="Arial"/>
                <a:ea typeface="Arial"/>
                <a:cs typeface="Arial"/>
                <a:sym typeface="Arial"/>
              </a:defRPr>
            </a:pPr>
            <a:r>
              <a:rPr sz="1400" b="1" i="1" dirty="0"/>
              <a:t>Personal Seat Licenses </a:t>
            </a:r>
            <a:r>
              <a:rPr sz="1400" dirty="0"/>
              <a:t>–</a:t>
            </a:r>
            <a:r>
              <a:rPr lang="en-US" sz="1400" dirty="0"/>
              <a:t> A</a:t>
            </a:r>
            <a:r>
              <a:rPr sz="1400" dirty="0"/>
              <a:t> PSL is a one-time purchase of the underlying rights to a particular seat (typically in premium location) in the stadium. PSLs offer fans control over their tickets and seat locations as well as future ownership of the seat. The stadium owner receives a front-end payment from the sale of the PSL as well as the annual season-tickets revenue for the seat.</a:t>
            </a:r>
            <a:r>
              <a:rPr lang="en-US" sz="1400" dirty="0"/>
              <a:t> </a:t>
            </a:r>
            <a:r>
              <a:rPr sz="1400" dirty="0"/>
              <a:t> In most cases, the PSL owner has the right to resell the PSL and personally gain from any increase in its market value</a:t>
            </a:r>
            <a:r>
              <a:rPr lang="en-US" sz="1400" dirty="0"/>
              <a:t>.</a:t>
            </a:r>
            <a:endParaRPr sz="1400"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Marcador de texto 3"/>
          <p:cNvSpPr txBox="1"/>
          <p:nvPr/>
        </p:nvSpPr>
        <p:spPr>
          <a:xfrm>
            <a:off x="606062" y="1234822"/>
            <a:ext cx="7901576" cy="59533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numCol="2" spcCol="42751"/>
          <a:lstStyle/>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br/>
            <a:endParaRPr/>
          </a:p>
        </p:txBody>
      </p:sp>
      <p:sp>
        <p:nvSpPr>
          <p:cNvPr id="83" name="The Sports Spectrum"/>
          <p:cNvSpPr txBox="1">
            <a:spLocks noGrp="1"/>
          </p:cNvSpPr>
          <p:nvPr>
            <p:ph type="title" idx="4294967295"/>
          </p:nvPr>
        </p:nvSpPr>
        <p:spPr>
          <a:xfrm>
            <a:off x="748596" y="709832"/>
            <a:ext cx="6946691" cy="823783"/>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t>Stadiums</a:t>
            </a:r>
          </a:p>
        </p:txBody>
      </p:sp>
      <p:sp>
        <p:nvSpPr>
          <p:cNvPr id="84" name="Naming rights– attractive naming rights deal offers a stadium a long-term sequence of cash inflows and can be very lucrative for the team/club…"/>
          <p:cNvSpPr txBox="1">
            <a:spLocks noGrp="1"/>
          </p:cNvSpPr>
          <p:nvPr>
            <p:ph type="body" idx="4294967295"/>
          </p:nvPr>
        </p:nvSpPr>
        <p:spPr>
          <a:xfrm>
            <a:off x="752378" y="1234006"/>
            <a:ext cx="8229601" cy="4983164"/>
          </a:xfrm>
          <a:prstGeom prst="rect">
            <a:avLst/>
          </a:prstGeom>
        </p:spPr>
        <p:txBody>
          <a:bodyPr lIns="45718" tIns="45718" rIns="45718" bIns="45718" anchor="t">
            <a:normAutofit/>
          </a:bodyPr>
          <a:lstStyle/>
          <a:p>
            <a:pPr marL="210185" indent="-210185" defTabSz="822958">
              <a:spcBef>
                <a:spcPts val="400"/>
              </a:spcBef>
              <a:buFontTx/>
              <a:defRPr sz="1600">
                <a:latin typeface="Arial"/>
                <a:ea typeface="Arial"/>
                <a:cs typeface="Arial"/>
                <a:sym typeface="Arial"/>
              </a:defRPr>
            </a:pPr>
            <a:r>
              <a:rPr sz="1400" b="1" i="1" dirty="0"/>
              <a:t>Naming </a:t>
            </a:r>
            <a:r>
              <a:rPr lang="en-US" sz="1400" b="1" i="1" dirty="0"/>
              <a:t>Rights</a:t>
            </a:r>
            <a:r>
              <a:rPr sz="1400" dirty="0"/>
              <a:t>– </a:t>
            </a:r>
            <a:r>
              <a:rPr lang="en-US" sz="1400" dirty="0"/>
              <a:t>Attractive</a:t>
            </a:r>
            <a:r>
              <a:rPr sz="1400" dirty="0"/>
              <a:t> naming rights </a:t>
            </a:r>
            <a:r>
              <a:rPr lang="en-US" sz="1400" dirty="0"/>
              <a:t>deals</a:t>
            </a:r>
            <a:r>
              <a:rPr sz="1400" dirty="0"/>
              <a:t> </a:t>
            </a:r>
            <a:r>
              <a:rPr lang="en-US" sz="1400" dirty="0"/>
              <a:t>offer</a:t>
            </a:r>
            <a:r>
              <a:rPr sz="1400" dirty="0"/>
              <a:t> a stadium a long-term sequence of cash inflows and can be very lucrative for the team/club</a:t>
            </a:r>
            <a:r>
              <a:rPr lang="en-US" sz="1400" dirty="0"/>
              <a:t>.</a:t>
            </a:r>
          </a:p>
          <a:p>
            <a:pPr marL="210185" indent="-210185" defTabSz="822958">
              <a:spcBef>
                <a:spcPts val="400"/>
              </a:spcBef>
              <a:buFontTx/>
              <a:defRPr sz="1600">
                <a:latin typeface="Arial"/>
                <a:ea typeface="Arial"/>
                <a:cs typeface="Arial"/>
                <a:sym typeface="Arial"/>
              </a:defRPr>
            </a:pPr>
            <a:endParaRPr sz="1400" dirty="0"/>
          </a:p>
          <a:p>
            <a:pPr marL="210185" indent="-210185" defTabSz="822958">
              <a:spcBef>
                <a:spcPts val="400"/>
              </a:spcBef>
              <a:buFontTx/>
              <a:defRPr sz="1600">
                <a:latin typeface="Arial"/>
                <a:ea typeface="Arial"/>
                <a:cs typeface="Arial"/>
                <a:sym typeface="Arial"/>
              </a:defRPr>
            </a:pPr>
            <a:r>
              <a:rPr sz="1400" b="1" i="1" dirty="0"/>
              <a:t>Suites </a:t>
            </a:r>
            <a:r>
              <a:rPr sz="1400" dirty="0"/>
              <a:t>–</a:t>
            </a:r>
            <a:r>
              <a:rPr lang="en-US" sz="1400" dirty="0"/>
              <a:t>  They</a:t>
            </a:r>
            <a:r>
              <a:rPr sz="1400" dirty="0"/>
              <a:t> offer occupants viewing of a game in an upscale setting with more space, ready access to catered food and drink and privacy. Suites </a:t>
            </a:r>
            <a:r>
              <a:rPr lang="en-US" sz="1400" dirty="0"/>
              <a:t>are typically</a:t>
            </a:r>
            <a:r>
              <a:rPr sz="1400" dirty="0"/>
              <a:t> sold on a </a:t>
            </a:r>
            <a:r>
              <a:rPr lang="en-US" sz="1400" dirty="0"/>
              <a:t>multi-year</a:t>
            </a:r>
            <a:r>
              <a:rPr sz="1400" dirty="0"/>
              <a:t> basis.</a:t>
            </a:r>
          </a:p>
          <a:p>
            <a:pPr marL="210185" indent="-210185" defTabSz="822958">
              <a:spcBef>
                <a:spcPts val="400"/>
              </a:spcBef>
              <a:buFontTx/>
              <a:defRPr sz="1600">
                <a:latin typeface="Arial"/>
                <a:ea typeface="Arial"/>
                <a:cs typeface="Arial"/>
                <a:sym typeface="Arial"/>
              </a:defRPr>
            </a:pPr>
            <a:endParaRPr sz="1400" dirty="0"/>
          </a:p>
          <a:p>
            <a:pPr marL="210185" indent="-210185" defTabSz="822958">
              <a:spcBef>
                <a:spcPts val="400"/>
              </a:spcBef>
              <a:buFontTx/>
              <a:defRPr sz="1600">
                <a:latin typeface="Arial"/>
                <a:ea typeface="Arial"/>
                <a:cs typeface="Arial"/>
                <a:sym typeface="Arial"/>
              </a:defRPr>
            </a:pPr>
            <a:r>
              <a:rPr sz="1400" b="1" i="1" dirty="0"/>
              <a:t>Season-ticket holders</a:t>
            </a:r>
            <a:r>
              <a:rPr sz="1400" dirty="0"/>
              <a:t> – </a:t>
            </a:r>
            <a:r>
              <a:rPr lang="en-US" sz="1400" dirty="0"/>
              <a:t>This</a:t>
            </a:r>
            <a:r>
              <a:rPr sz="1400" dirty="0"/>
              <a:t> source of revenue is highly attractive in the annual financial planning for a sporting club. It is paid in full at the start of the season.</a:t>
            </a:r>
          </a:p>
        </p:txBody>
      </p:sp>
      <p:pic>
        <p:nvPicPr>
          <p:cNvPr id="85" name="images-1.jpg" descr="images-1.jpg"/>
          <p:cNvPicPr>
            <a:picLocks noChangeAspect="1"/>
          </p:cNvPicPr>
          <p:nvPr/>
        </p:nvPicPr>
        <p:blipFill>
          <a:blip r:embed="rId2"/>
          <a:stretch>
            <a:fillRect/>
          </a:stretch>
        </p:blipFill>
        <p:spPr>
          <a:xfrm>
            <a:off x="2983573" y="3427779"/>
            <a:ext cx="3149664" cy="1776369"/>
          </a:xfrm>
          <a:prstGeom prst="rect">
            <a:avLst/>
          </a:prstGeom>
          <a:ln w="12700">
            <a:miter lim="400000"/>
          </a:ln>
          <a:effectLst>
            <a:reflection endPos="40000" dir="5400000" sy="-100000" algn="bl" rotWithShape="0"/>
          </a:effectLst>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Marcador de texto 3"/>
          <p:cNvSpPr txBox="1"/>
          <p:nvPr/>
        </p:nvSpPr>
        <p:spPr>
          <a:xfrm>
            <a:off x="606062" y="1234822"/>
            <a:ext cx="7901576" cy="59533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numCol="2" spcCol="42751"/>
          <a:lstStyle/>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br/>
            <a:endParaRPr/>
          </a:p>
        </p:txBody>
      </p:sp>
      <p:sp>
        <p:nvSpPr>
          <p:cNvPr id="88" name="The Sports Spectrum"/>
          <p:cNvSpPr txBox="1">
            <a:spLocks noGrp="1"/>
          </p:cNvSpPr>
          <p:nvPr>
            <p:ph type="title" idx="4294967295"/>
          </p:nvPr>
        </p:nvSpPr>
        <p:spPr>
          <a:xfrm>
            <a:off x="580697" y="322375"/>
            <a:ext cx="6946691" cy="823783"/>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t>Stadiums</a:t>
            </a:r>
          </a:p>
        </p:txBody>
      </p:sp>
      <p:sp>
        <p:nvSpPr>
          <p:cNvPr id="89" name="Financing of a Stadium or Arena – costs of new sports stadiums continue to escalate. (NFL - $400 million)…"/>
          <p:cNvSpPr txBox="1">
            <a:spLocks noGrp="1"/>
          </p:cNvSpPr>
          <p:nvPr>
            <p:ph type="body" idx="4294967295"/>
          </p:nvPr>
        </p:nvSpPr>
        <p:spPr>
          <a:xfrm>
            <a:off x="581061" y="955498"/>
            <a:ext cx="7560666" cy="3198443"/>
          </a:xfrm>
          <a:prstGeom prst="rect">
            <a:avLst/>
          </a:prstGeom>
        </p:spPr>
        <p:txBody>
          <a:bodyPr lIns="45718" tIns="45718" rIns="45718" bIns="45718" anchor="t">
            <a:normAutofit lnSpcReduction="10000"/>
          </a:bodyPr>
          <a:lstStyle/>
          <a:p>
            <a:pPr marL="210185" indent="-210185" defTabSz="822958">
              <a:spcBef>
                <a:spcPts val="400"/>
              </a:spcBef>
              <a:buFontTx/>
              <a:defRPr sz="1600" b="1">
                <a:latin typeface="Arial"/>
                <a:ea typeface="Arial"/>
                <a:cs typeface="Arial"/>
                <a:sym typeface="Arial"/>
              </a:defRPr>
            </a:pPr>
            <a:r>
              <a:rPr sz="1400" dirty="0"/>
              <a:t>Financing of a Stadium or Arena – costs of new sports stadiums continue to escalate. (NFL - $400 million</a:t>
            </a:r>
            <a:r>
              <a:rPr lang="en-US" sz="1400" dirty="0"/>
              <a:t>).</a:t>
            </a:r>
            <a:endParaRPr lang="en-US" sz="1400"/>
          </a:p>
          <a:p>
            <a:pPr marL="210185" indent="-210185" defTabSz="822958">
              <a:spcBef>
                <a:spcPts val="400"/>
              </a:spcBef>
              <a:buFontTx/>
              <a:defRPr sz="1600" b="1">
                <a:latin typeface="Arial"/>
                <a:ea typeface="Arial"/>
                <a:cs typeface="Arial"/>
                <a:sym typeface="Arial"/>
              </a:defRPr>
            </a:pPr>
            <a:r>
              <a:rPr sz="1400" dirty="0"/>
              <a:t>Public funding for a stadium/arena – can take the forms of hotel-motel tax, car-rental tax, parking tax, airport travelers</a:t>
            </a:r>
            <a:r>
              <a:rPr lang="en-US" sz="1400" dirty="0"/>
              <a:t>'</a:t>
            </a:r>
            <a:r>
              <a:rPr sz="1400" dirty="0"/>
              <a:t> tax, alcohol and cigarette taxes</a:t>
            </a:r>
            <a:r>
              <a:rPr lang="en-US" sz="1400" dirty="0"/>
              <a:t>.</a:t>
            </a:r>
            <a:endParaRPr sz="1400" dirty="0"/>
          </a:p>
          <a:p>
            <a:pPr marL="0" indent="0" defTabSz="822958">
              <a:spcBef>
                <a:spcPts val="400"/>
              </a:spcBef>
              <a:buNone/>
              <a:defRPr sz="1600" b="1">
                <a:latin typeface="Arial"/>
                <a:ea typeface="Arial"/>
                <a:cs typeface="Arial"/>
                <a:sym typeface="Arial"/>
              </a:defRPr>
            </a:pPr>
            <a:endParaRPr lang="en-US" sz="1400" dirty="0"/>
          </a:p>
          <a:p>
            <a:pPr marL="0" indent="0" defTabSz="822958">
              <a:spcBef>
                <a:spcPts val="400"/>
              </a:spcBef>
              <a:buNone/>
              <a:defRPr sz="1600" b="1">
                <a:latin typeface="Arial"/>
                <a:ea typeface="Arial"/>
                <a:cs typeface="Arial"/>
                <a:sym typeface="Arial"/>
              </a:defRPr>
            </a:pPr>
            <a:r>
              <a:rPr sz="1400"/>
              <a:t>Those in favor of public funding for stadiums and arenas say:</a:t>
            </a:r>
          </a:p>
          <a:p>
            <a:pPr marL="210185" indent="-210185" defTabSz="822958">
              <a:spcBef>
                <a:spcPts val="400"/>
              </a:spcBef>
              <a:buFontTx/>
              <a:defRPr sz="1600" b="1">
                <a:latin typeface="Arial"/>
                <a:ea typeface="Arial"/>
                <a:cs typeface="Arial"/>
                <a:sym typeface="Arial"/>
              </a:defRPr>
            </a:pPr>
            <a:r>
              <a:rPr sz="1400" dirty="0"/>
              <a:t>Additional revenues from the new stadium will add to the city’s revenues because of visiting supporters of teams (hotels, rental car, restaurants, etc</a:t>
            </a:r>
            <a:r>
              <a:rPr lang="en-US" sz="1400" dirty="0"/>
              <a:t>.).</a:t>
            </a:r>
            <a:endParaRPr sz="1400" dirty="0"/>
          </a:p>
          <a:p>
            <a:pPr marL="210185" indent="-210185" defTabSz="822958">
              <a:spcBef>
                <a:spcPts val="400"/>
              </a:spcBef>
              <a:buFontTx/>
              <a:defRPr sz="1600" b="1">
                <a:latin typeface="Arial"/>
                <a:ea typeface="Arial"/>
                <a:cs typeface="Arial"/>
                <a:sym typeface="Arial"/>
              </a:defRPr>
            </a:pPr>
            <a:r>
              <a:rPr sz="1400" dirty="0"/>
              <a:t>Job creation in both the construction and operation of the stadium</a:t>
            </a:r>
            <a:r>
              <a:rPr lang="en-US" sz="1400" dirty="0"/>
              <a:t>.</a:t>
            </a:r>
            <a:endParaRPr sz="1400" dirty="0"/>
          </a:p>
          <a:p>
            <a:pPr marL="210185" indent="-210185" defTabSz="822958">
              <a:spcBef>
                <a:spcPts val="400"/>
              </a:spcBef>
              <a:buFontTx/>
              <a:defRPr sz="1600" b="1">
                <a:latin typeface="Arial"/>
                <a:ea typeface="Arial"/>
                <a:cs typeface="Arial"/>
                <a:sym typeface="Arial"/>
              </a:defRPr>
            </a:pPr>
            <a:r>
              <a:rPr sz="1400" dirty="0"/>
              <a:t>Additional mega-events at the new stadium like concerts, super sports events like a Super Bowl, global events like a World Cup, etc</a:t>
            </a:r>
            <a:r>
              <a:rPr lang="en-US" sz="1400" dirty="0"/>
              <a:t>.</a:t>
            </a:r>
            <a:endParaRPr sz="1400" dirty="0"/>
          </a:p>
          <a:p>
            <a:pPr marL="210185" indent="-210185" defTabSz="822958">
              <a:spcBef>
                <a:spcPts val="400"/>
              </a:spcBef>
              <a:buFontTx/>
              <a:defRPr sz="1600" b="1">
                <a:latin typeface="Arial"/>
                <a:ea typeface="Arial"/>
                <a:cs typeface="Arial"/>
                <a:sym typeface="Arial"/>
              </a:defRPr>
            </a:pPr>
            <a:r>
              <a:rPr sz="1400" dirty="0"/>
              <a:t>Enhanced city status residing in a general increase in tourism, conventions, etc</a:t>
            </a:r>
            <a:r>
              <a:rPr lang="en-US" sz="1400" dirty="0"/>
              <a:t>.</a:t>
            </a:r>
            <a:endParaRPr lang="en-US" sz="1400"/>
          </a:p>
          <a:p>
            <a:pPr marL="210185" indent="-210185" defTabSz="822958">
              <a:spcBef>
                <a:spcPts val="400"/>
              </a:spcBef>
              <a:buFontTx/>
              <a:defRPr sz="1600" b="1">
                <a:latin typeface="Arial"/>
                <a:ea typeface="Arial"/>
                <a:cs typeface="Arial"/>
                <a:sym typeface="Arial"/>
              </a:defRPr>
            </a:pPr>
            <a:r>
              <a:rPr sz="1400" dirty="0"/>
              <a:t>Community building benefit of having a professional sports team</a:t>
            </a:r>
            <a:r>
              <a:rPr lang="en-US" sz="1400" dirty="0"/>
              <a:t>.</a:t>
            </a:r>
            <a:endParaRPr sz="1400" dirty="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Marcador de texto 3"/>
          <p:cNvSpPr txBox="1"/>
          <p:nvPr/>
        </p:nvSpPr>
        <p:spPr>
          <a:xfrm>
            <a:off x="606062" y="1234822"/>
            <a:ext cx="7901576" cy="59533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numCol="2" spcCol="42751"/>
          <a:lstStyle/>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br/>
            <a:endParaRPr/>
          </a:p>
        </p:txBody>
      </p:sp>
      <p:sp>
        <p:nvSpPr>
          <p:cNvPr id="93" name="The Sports Spectrum"/>
          <p:cNvSpPr txBox="1">
            <a:spLocks noGrp="1"/>
          </p:cNvSpPr>
          <p:nvPr>
            <p:ph type="title" idx="4294967295"/>
          </p:nvPr>
        </p:nvSpPr>
        <p:spPr>
          <a:xfrm>
            <a:off x="487267" y="432246"/>
            <a:ext cx="6946691" cy="578855"/>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t>Stadiums</a:t>
            </a:r>
          </a:p>
        </p:txBody>
      </p:sp>
      <p:sp>
        <p:nvSpPr>
          <p:cNvPr id="94" name="Those against the public funding for stadiums and arenas say:…"/>
          <p:cNvSpPr txBox="1">
            <a:spLocks noGrp="1"/>
          </p:cNvSpPr>
          <p:nvPr>
            <p:ph type="body" idx="4294967295"/>
          </p:nvPr>
        </p:nvSpPr>
        <p:spPr>
          <a:xfrm>
            <a:off x="491049" y="1176856"/>
            <a:ext cx="8058104" cy="1823586"/>
          </a:xfrm>
          <a:prstGeom prst="rect">
            <a:avLst/>
          </a:prstGeom>
        </p:spPr>
        <p:txBody>
          <a:bodyPr lIns="45718" tIns="45718" rIns="45718" bIns="45718" anchor="t">
            <a:normAutofit/>
          </a:bodyPr>
          <a:lstStyle/>
          <a:p>
            <a:pPr marL="0" indent="0" defTabSz="822958">
              <a:spcBef>
                <a:spcPts val="400"/>
              </a:spcBef>
              <a:buNone/>
              <a:defRPr sz="1600">
                <a:latin typeface="Arial"/>
                <a:ea typeface="Arial"/>
                <a:cs typeface="Arial"/>
                <a:sym typeface="Arial"/>
              </a:defRPr>
            </a:pPr>
            <a:r>
              <a:rPr sz="1400" b="1" dirty="0"/>
              <a:t>Those against the public funding for stadiums and arenas say:</a:t>
            </a:r>
            <a:endParaRPr lang="en-US" sz="1400" b="1"/>
          </a:p>
          <a:p>
            <a:pPr marL="210185" indent="-210185" defTabSz="822958">
              <a:spcBef>
                <a:spcPts val="400"/>
              </a:spcBef>
              <a:buFontTx/>
              <a:defRPr sz="1600">
                <a:latin typeface="Arial"/>
                <a:ea typeface="Arial"/>
                <a:cs typeface="Arial"/>
                <a:sym typeface="Arial"/>
              </a:defRPr>
            </a:pPr>
            <a:r>
              <a:rPr sz="1400" dirty="0"/>
              <a:t>Owners of sporting clubs (typically already wealthy) will receive an excessively high percentage of the value increase associated with the new stadium revenues</a:t>
            </a:r>
            <a:r>
              <a:rPr lang="en-US" sz="1400" dirty="0"/>
              <a:t>.</a:t>
            </a:r>
            <a:endParaRPr sz="1400" dirty="0"/>
          </a:p>
          <a:p>
            <a:pPr marL="210185" indent="-210185" defTabSz="822958">
              <a:spcBef>
                <a:spcPts val="400"/>
              </a:spcBef>
              <a:buFontTx/>
              <a:defRPr sz="1600">
                <a:latin typeface="Arial"/>
                <a:ea typeface="Arial"/>
                <a:cs typeface="Arial"/>
                <a:sym typeface="Arial"/>
              </a:defRPr>
            </a:pPr>
            <a:r>
              <a:rPr sz="1400" dirty="0"/>
              <a:t>Total city revenue increases are overestimated – some increased stadium revenues come at the expense of decreased city revenues elsewhere</a:t>
            </a:r>
            <a:r>
              <a:rPr lang="en-US" sz="1400" dirty="0"/>
              <a:t>.</a:t>
            </a:r>
            <a:endParaRPr sz="1400" dirty="0"/>
          </a:p>
          <a:p>
            <a:pPr marL="210185" indent="-210185" defTabSz="822958">
              <a:spcBef>
                <a:spcPts val="400"/>
              </a:spcBef>
              <a:buFontTx/>
              <a:defRPr sz="1600">
                <a:latin typeface="Arial"/>
                <a:ea typeface="Arial"/>
                <a:cs typeface="Arial"/>
                <a:sym typeface="Arial"/>
              </a:defRPr>
            </a:pPr>
            <a:r>
              <a:rPr sz="1400" dirty="0"/>
              <a:t>Sporting stadiums rank low in terms of community priorities – some prefer an increased sales tax which can mean better schools, hospitals or police force</a:t>
            </a:r>
            <a:r>
              <a:rPr lang="en-US" sz="1400" dirty="0"/>
              <a:t>.</a:t>
            </a:r>
            <a:endParaRPr sz="1400" dirty="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Marcador de texto 3"/>
          <p:cNvSpPr txBox="1"/>
          <p:nvPr/>
        </p:nvSpPr>
        <p:spPr>
          <a:xfrm>
            <a:off x="606062" y="1234822"/>
            <a:ext cx="7901576" cy="59533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numCol="2" spcCol="42751"/>
          <a:lstStyle/>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endParaRPr/>
          </a:p>
          <a:p>
            <a:pPr defTabSz="457200">
              <a:spcBef>
                <a:spcPts val="300"/>
              </a:spcBef>
              <a:defRPr sz="1400">
                <a:latin typeface="Arial"/>
                <a:ea typeface="Arial"/>
                <a:cs typeface="Arial"/>
                <a:sym typeface="Arial"/>
              </a:defRPr>
            </a:pPr>
            <a:br/>
            <a:endParaRPr/>
          </a:p>
        </p:txBody>
      </p:sp>
      <p:sp>
        <p:nvSpPr>
          <p:cNvPr id="97" name="The Sports Spectrum"/>
          <p:cNvSpPr txBox="1">
            <a:spLocks noGrp="1"/>
          </p:cNvSpPr>
          <p:nvPr>
            <p:ph type="title" idx="4294967295"/>
          </p:nvPr>
        </p:nvSpPr>
        <p:spPr>
          <a:xfrm>
            <a:off x="748596" y="709832"/>
            <a:ext cx="6946691" cy="823783"/>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t>Stadiums</a:t>
            </a:r>
          </a:p>
        </p:txBody>
      </p:sp>
      <p:sp>
        <p:nvSpPr>
          <p:cNvPr id="98" name="Decision Making by Sporting Clubs – things that must be considered when seeking public financing:…"/>
          <p:cNvSpPr txBox="1">
            <a:spLocks noGrp="1"/>
          </p:cNvSpPr>
          <p:nvPr>
            <p:ph type="body" idx="4294967295"/>
          </p:nvPr>
        </p:nvSpPr>
        <p:spPr>
          <a:xfrm>
            <a:off x="752378" y="1234006"/>
            <a:ext cx="7682444" cy="3236007"/>
          </a:xfrm>
          <a:prstGeom prst="rect">
            <a:avLst/>
          </a:prstGeom>
        </p:spPr>
        <p:txBody>
          <a:bodyPr lIns="45718" tIns="45718" rIns="45718" bIns="45718" anchor="t">
            <a:normAutofit lnSpcReduction="10000"/>
          </a:bodyPr>
          <a:lstStyle/>
          <a:p>
            <a:pPr marL="0" indent="0" defTabSz="822958">
              <a:spcBef>
                <a:spcPts val="400"/>
              </a:spcBef>
              <a:buNone/>
              <a:defRPr sz="1600">
                <a:latin typeface="Arial"/>
                <a:ea typeface="Arial"/>
                <a:cs typeface="Arial"/>
                <a:sym typeface="Arial"/>
              </a:defRPr>
            </a:pPr>
            <a:r>
              <a:rPr lang="en-US" sz="1400" b="1" dirty="0"/>
              <a:t>Decision-making</a:t>
            </a:r>
            <a:r>
              <a:rPr sz="1400" b="1" dirty="0"/>
              <a:t> by </a:t>
            </a:r>
            <a:r>
              <a:rPr lang="en-US" sz="1400" b="1" dirty="0"/>
              <a:t>sporting clubs</a:t>
            </a:r>
            <a:r>
              <a:rPr sz="1400" b="1" dirty="0"/>
              <a:t> – things that must be considered when seeking public financing:</a:t>
            </a:r>
            <a:endParaRPr lang="en-US" sz="1400" b="1"/>
          </a:p>
          <a:p>
            <a:pPr marL="210185" indent="-210185" defTabSz="822958">
              <a:spcBef>
                <a:spcPts val="400"/>
              </a:spcBef>
              <a:buFontTx/>
              <a:defRPr sz="1600">
                <a:latin typeface="Arial"/>
                <a:ea typeface="Arial"/>
                <a:cs typeface="Arial"/>
                <a:sym typeface="Arial"/>
              </a:defRPr>
            </a:pPr>
            <a:r>
              <a:rPr sz="1400" dirty="0"/>
              <a:t>Is</a:t>
            </a:r>
            <a:r>
              <a:rPr lang="en-US" sz="1400" dirty="0"/>
              <a:t> </a:t>
            </a:r>
            <a:r>
              <a:rPr sz="1400" dirty="0"/>
              <a:t> 100% private funding feasible? It has happened in very rare cases, as with the Staples Arena and Pacific Bell Bark in San Francisco</a:t>
            </a:r>
            <a:r>
              <a:rPr lang="en-US" sz="1400" dirty="0"/>
              <a:t>.</a:t>
            </a:r>
            <a:endParaRPr sz="1400" dirty="0"/>
          </a:p>
          <a:p>
            <a:pPr marL="210185" indent="-210185" defTabSz="822958">
              <a:spcBef>
                <a:spcPts val="400"/>
              </a:spcBef>
              <a:buFontTx/>
              <a:defRPr sz="1600">
                <a:latin typeface="Arial"/>
                <a:ea typeface="Arial"/>
                <a:cs typeface="Arial"/>
                <a:sym typeface="Arial"/>
              </a:defRPr>
            </a:pPr>
            <a:r>
              <a:rPr sz="1400" dirty="0"/>
              <a:t>What are the constraints and other costs of public financing? Cities can place constraints on the naming rights, for example… costs of public financing can include sharing of revenue streams from a new stadium</a:t>
            </a:r>
            <a:r>
              <a:rPr lang="en-US" sz="1400" dirty="0"/>
              <a:t>.</a:t>
            </a:r>
            <a:endParaRPr sz="1400" dirty="0"/>
          </a:p>
          <a:p>
            <a:pPr marL="210185" indent="-210185" defTabSz="822958">
              <a:spcBef>
                <a:spcPts val="400"/>
              </a:spcBef>
              <a:buFontTx/>
              <a:defRPr sz="1600">
                <a:latin typeface="Arial"/>
                <a:ea typeface="Arial"/>
                <a:cs typeface="Arial"/>
                <a:sym typeface="Arial"/>
              </a:defRPr>
            </a:pPr>
            <a:r>
              <a:rPr sz="1400" dirty="0"/>
              <a:t>What is the voter tendency for different levels of public financing?</a:t>
            </a:r>
            <a:r>
              <a:rPr lang="en-US" sz="1400" dirty="0"/>
              <a:t> </a:t>
            </a:r>
            <a:r>
              <a:rPr sz="1400" dirty="0"/>
              <a:t>New taxes </a:t>
            </a:r>
            <a:r>
              <a:rPr lang="en-US" sz="1400" dirty="0"/>
              <a:t>must normally</a:t>
            </a:r>
            <a:r>
              <a:rPr sz="1400" dirty="0"/>
              <a:t> pass voter approval, </a:t>
            </a:r>
            <a:r>
              <a:rPr lang="en-US" sz="1400" dirty="0"/>
              <a:t>and</a:t>
            </a:r>
            <a:r>
              <a:rPr sz="1400" dirty="0"/>
              <a:t> </a:t>
            </a:r>
            <a:r>
              <a:rPr lang="en-US" sz="1400" dirty="0"/>
              <a:t>in</a:t>
            </a:r>
            <a:r>
              <a:rPr sz="1400" dirty="0"/>
              <a:t> some </a:t>
            </a:r>
            <a:r>
              <a:rPr sz="1400"/>
              <a:t>cases</a:t>
            </a:r>
            <a:r>
              <a:rPr lang="en-US" sz="1400"/>
              <a:t>,</a:t>
            </a:r>
            <a:r>
              <a:rPr sz="1400" dirty="0"/>
              <a:t> voters may have little desire for public financing</a:t>
            </a:r>
            <a:r>
              <a:rPr lang="en-US" sz="1400" dirty="0"/>
              <a:t>.</a:t>
            </a:r>
            <a:endParaRPr sz="1400" dirty="0"/>
          </a:p>
          <a:p>
            <a:pPr marL="210185" indent="-210185" defTabSz="822958">
              <a:spcBef>
                <a:spcPts val="400"/>
              </a:spcBef>
              <a:buFontTx/>
              <a:defRPr sz="1600">
                <a:latin typeface="Arial"/>
                <a:ea typeface="Arial"/>
                <a:cs typeface="Arial"/>
                <a:sym typeface="Arial"/>
              </a:defRPr>
            </a:pPr>
            <a:r>
              <a:rPr sz="1400" dirty="0"/>
              <a:t>Upside from building strong community ties? A combo of the private-sector and public-sector financing can lead to both working productively together and increasing stronger ties between the sporting club, city officials and community</a:t>
            </a:r>
            <a:r>
              <a:rPr lang="en-US" sz="1400" dirty="0"/>
              <a:t>.</a:t>
            </a:r>
            <a:endParaRPr sz="1400" dirty="0"/>
          </a:p>
          <a:p>
            <a:pPr marL="210185" indent="-210185" defTabSz="822958">
              <a:spcBef>
                <a:spcPts val="400"/>
              </a:spcBef>
              <a:buFontTx/>
              <a:defRPr sz="1600">
                <a:latin typeface="Arial"/>
                <a:ea typeface="Arial"/>
                <a:cs typeface="Arial"/>
                <a:sym typeface="Arial"/>
              </a:defRPr>
            </a:pPr>
            <a:r>
              <a:rPr sz="1400" dirty="0"/>
              <a:t>Competitive situation in a league. If most clubs make heavy use of public funding, those few relying on private funding may have higher interest on debt payments that other clubs don’t.</a:t>
            </a:r>
            <a:r>
              <a:rPr lang="en-US" sz="1400" dirty="0"/>
              <a:t> </a:t>
            </a:r>
            <a:endParaRPr sz="1400" dirty="0"/>
          </a:p>
        </p:txBody>
      </p:sp>
    </p:spTree>
  </p:cSld>
  <p:clrMapOvr>
    <a:masterClrMapping/>
  </p:clrMapOvr>
  <p:transition spd="med"/>
</p:sld>
</file>

<file path=ppt/theme/theme1.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E84C22"/>
      </a:accent1>
      <a:accent2>
        <a:srgbClr val="FFBD47"/>
      </a:accent2>
      <a:accent3>
        <a:srgbClr val="B64926"/>
      </a:accent3>
      <a:accent4>
        <a:srgbClr val="FF8427"/>
      </a:accent4>
      <a:accent5>
        <a:srgbClr val="CC9900"/>
      </a:accent5>
      <a:accent6>
        <a:srgbClr val="B22600"/>
      </a:accent6>
      <a:hlink>
        <a:srgbClr val="0000FF"/>
      </a:hlink>
      <a:folHlink>
        <a:srgbClr val="FF00FF"/>
      </a:folHlink>
    </a:clrScheme>
    <a:fontScheme name="Tema de Office">
      <a:majorFont>
        <a:latin typeface="Helvetica"/>
        <a:ea typeface="Helvetica"/>
        <a:cs typeface="Helvetica"/>
      </a:majorFont>
      <a:minorFont>
        <a:latin typeface="Calibri"/>
        <a:ea typeface="Calibri"/>
        <a:cs typeface="Calibri"/>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E84C22"/>
      </a:accent1>
      <a:accent2>
        <a:srgbClr val="FFBD47"/>
      </a:accent2>
      <a:accent3>
        <a:srgbClr val="B64926"/>
      </a:accent3>
      <a:accent4>
        <a:srgbClr val="FF8427"/>
      </a:accent4>
      <a:accent5>
        <a:srgbClr val="CC9900"/>
      </a:accent5>
      <a:accent6>
        <a:srgbClr val="B22600"/>
      </a:accent6>
      <a:hlink>
        <a:srgbClr val="0000FF"/>
      </a:hlink>
      <a:folHlink>
        <a:srgbClr val="FF00FF"/>
      </a:folHlink>
    </a:clrScheme>
    <a:fontScheme name="Tema de Office">
      <a:majorFont>
        <a:latin typeface="Helvetica"/>
        <a:ea typeface="Helvetica"/>
        <a:cs typeface="Helvetica"/>
      </a:majorFont>
      <a:minorFont>
        <a:latin typeface="Calibri"/>
        <a:ea typeface="Calibri"/>
        <a:cs typeface="Calibri"/>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zni xmlns="fac5c5d6-3f40-4888-827f-2feba602e379" xsi:nil="true"/>
    <f0ly xmlns="fac5c5d6-3f40-4888-827f-2feba602e379">
      <UserInfo>
        <DisplayName/>
        <AccountId xsi:nil="true"/>
        <AccountType/>
      </UserInfo>
    </f0ly>
    <lcf76f155ced4ddcb4097134ff3c332f xmlns="fac5c5d6-3f40-4888-827f-2feba602e379">
      <Terms xmlns="http://schemas.microsoft.com/office/infopath/2007/PartnerControls"/>
    </lcf76f155ced4ddcb4097134ff3c332f>
    <TaxCatchAll xmlns="0323e3e7-18dc-45e6-99d2-53fab8d99a6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627C33CFCA74046A0A633136646FD5F" ma:contentTypeVersion="20" ma:contentTypeDescription="Create a new document." ma:contentTypeScope="" ma:versionID="d0a4f56e1333b37715db1ca526836c42">
  <xsd:schema xmlns:xsd="http://www.w3.org/2001/XMLSchema" xmlns:xs="http://www.w3.org/2001/XMLSchema" xmlns:p="http://schemas.microsoft.com/office/2006/metadata/properties" xmlns:ns2="fac5c5d6-3f40-4888-827f-2feba602e379" xmlns:ns3="0323e3e7-18dc-45e6-99d2-53fab8d99a6d" targetNamespace="http://schemas.microsoft.com/office/2006/metadata/properties" ma:root="true" ma:fieldsID="f81d95c457976425973bde8a22d6186a" ns2:_="" ns3:_="">
    <xsd:import namespace="fac5c5d6-3f40-4888-827f-2feba602e379"/>
    <xsd:import namespace="0323e3e7-18dc-45e6-99d2-53fab8d99a6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2:rzni" minOccurs="0"/>
                <xsd:element ref="ns2:f0ly" minOccurs="0"/>
                <xsd:element ref="ns3:SharedWithDetails"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c5c5d6-3f40-4888-827f-2feba602e37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rzni" ma:index="12" nillable="true" ma:displayName="Date and Time" ma:internalName="rzni">
      <xsd:simpleType>
        <xsd:restriction base="dms:DateTime"/>
      </xsd:simpleType>
    </xsd:element>
    <xsd:element name="f0ly" ma:index="13" nillable="true" ma:displayName="Person or Group" ma:list="UserInfo" ma:internalName="f0l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820fac2-d059-4130-98b8-bcc963ebf008"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23e3e7-18dc-45e6-99d2-53fab8d99a6d"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dc906492-6d0e-4e26-b089-5965b0bba648}" ma:internalName="TaxCatchAll" ma:showField="CatchAllData" ma:web="0323e3e7-18dc-45e6-99d2-53fab8d99a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DADFE9-33F0-48E3-9C8F-E80DE0A123E4}">
  <ds:schemaRefs>
    <ds:schemaRef ds:uri="http://schemas.microsoft.com/office/2006/metadata/properties"/>
    <ds:schemaRef ds:uri="http://schemas.microsoft.com/office/infopath/2007/PartnerControls"/>
    <ds:schemaRef ds:uri="fac5c5d6-3f40-4888-827f-2feba602e379"/>
    <ds:schemaRef ds:uri="0323e3e7-18dc-45e6-99d2-53fab8d99a6d"/>
  </ds:schemaRefs>
</ds:datastoreItem>
</file>

<file path=customXml/itemProps2.xml><?xml version="1.0" encoding="utf-8"?>
<ds:datastoreItem xmlns:ds="http://schemas.openxmlformats.org/officeDocument/2006/customXml" ds:itemID="{3B054CB8-F593-4A0F-888E-AD92AA34A300}">
  <ds:schemaRefs>
    <ds:schemaRef ds:uri="http://schemas.microsoft.com/sharepoint/v3/contenttype/forms"/>
  </ds:schemaRefs>
</ds:datastoreItem>
</file>

<file path=customXml/itemProps3.xml><?xml version="1.0" encoding="utf-8"?>
<ds:datastoreItem xmlns:ds="http://schemas.openxmlformats.org/officeDocument/2006/customXml" ds:itemID="{150BCF62-B9DC-4E23-9B0B-171C28CAEE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c5c5d6-3f40-4888-827f-2feba602e379"/>
    <ds:schemaRef ds:uri="0323e3e7-18dc-45e6-99d2-53fab8d99a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A4 Paper (210x297 mm)</PresentationFormat>
  <Slides>24</Slides>
  <Notes>0</Notes>
  <HiddenSlides>0</HiddenSlide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Tema de Office</vt:lpstr>
      <vt:lpstr>PowerPoint Presentation</vt:lpstr>
      <vt:lpstr>Stadiums</vt:lpstr>
      <vt:lpstr>Stadiums</vt:lpstr>
      <vt:lpstr>PowerPoint Presentation</vt:lpstr>
      <vt:lpstr>Stadiums</vt:lpstr>
      <vt:lpstr>Stadiums</vt:lpstr>
      <vt:lpstr>Stadiums</vt:lpstr>
      <vt:lpstr>Stadiums</vt:lpstr>
      <vt:lpstr>Stadiums</vt:lpstr>
      <vt:lpstr>Stadium Atmosphere</vt:lpstr>
      <vt:lpstr>World’s Largest Capacity Stadiums</vt:lpstr>
      <vt:lpstr>Stadiums</vt:lpstr>
      <vt:lpstr>Stadium Operations</vt:lpstr>
      <vt:lpstr>Trends in Stadium Design</vt:lpstr>
      <vt:lpstr>Trends in Stadium Design</vt:lpstr>
      <vt:lpstr>Trends in Stadium Design</vt:lpstr>
      <vt:lpstr>Trends in Stadium Design</vt:lpstr>
      <vt:lpstr>Trends in Stadium Design</vt:lpstr>
      <vt:lpstr>PowerPoint Presentation</vt:lpstr>
      <vt:lpstr>Trends in Stadium Design</vt:lpstr>
      <vt:lpstr>Trends in Stadium Design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117</cp:revision>
  <dcterms:modified xsi:type="dcterms:W3CDTF">2023-12-27T10:20:05Z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0x0101006627C33CFCA74046A0A633136646FD5F</vt:lpwstr>
  </property>
  <property fmtid="{D5CDD505-2E9C-101B-9397-08002B2CF9AE}" pid="3" name="MediaServiceImageTags">
    <vt:lpwstr/>
  </property>
</Properties>
</file>