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785" r:id="rId23"/>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05B289-DEBA-23A1-174C-F0BAF1FDF77A}" v="383" dt="2023-12-27T09:04:14.5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ne Naidoo" userId="S::charlene.naidoo@faculty.gbsb.global::be3a4d7b-217a-4d6d-8d19-aa1039059a41" providerId="AD" clId="Web-{3905B289-DEBA-23A1-174C-F0BAF1FDF77A}"/>
    <pc:docChg chg="addSld modSld">
      <pc:chgData name="Charlene Naidoo" userId="S::charlene.naidoo@faculty.gbsb.global::be3a4d7b-217a-4d6d-8d19-aa1039059a41" providerId="AD" clId="Web-{3905B289-DEBA-23A1-174C-F0BAF1FDF77A}" dt="2023-12-27T09:04:14.517" v="372"/>
      <pc:docMkLst>
        <pc:docMk/>
      </pc:docMkLst>
      <pc:sldChg chg="modSp">
        <pc:chgData name="Charlene Naidoo" userId="S::charlene.naidoo@faculty.gbsb.global::be3a4d7b-217a-4d6d-8d19-aa1039059a41" providerId="AD" clId="Web-{3905B289-DEBA-23A1-174C-F0BAF1FDF77A}" dt="2023-12-27T08:32:46.139" v="3" actId="20577"/>
        <pc:sldMkLst>
          <pc:docMk/>
          <pc:sldMk cId="0" sldId="256"/>
        </pc:sldMkLst>
        <pc:spChg chg="mod">
          <ac:chgData name="Charlene Naidoo" userId="S::charlene.naidoo@faculty.gbsb.global::be3a4d7b-217a-4d6d-8d19-aa1039059a41" providerId="AD" clId="Web-{3905B289-DEBA-23A1-174C-F0BAF1FDF77A}" dt="2023-12-27T08:32:46.139" v="3" actId="20577"/>
          <ac:spMkLst>
            <pc:docMk/>
            <pc:sldMk cId="0" sldId="256"/>
            <ac:spMk id="63" creationId="{00000000-0000-0000-0000-000000000000}"/>
          </ac:spMkLst>
        </pc:spChg>
        <pc:spChg chg="mod">
          <ac:chgData name="Charlene Naidoo" userId="S::charlene.naidoo@faculty.gbsb.global::be3a4d7b-217a-4d6d-8d19-aa1039059a41" providerId="AD" clId="Web-{3905B289-DEBA-23A1-174C-F0BAF1FDF77A}" dt="2023-12-27T08:32:39.560" v="0" actId="1076"/>
          <ac:spMkLst>
            <pc:docMk/>
            <pc:sldMk cId="0" sldId="256"/>
            <ac:spMk id="64" creationId="{00000000-0000-0000-0000-000000000000}"/>
          </ac:spMkLst>
        </pc:spChg>
      </pc:sldChg>
      <pc:sldChg chg="modSp">
        <pc:chgData name="Charlene Naidoo" userId="S::charlene.naidoo@faculty.gbsb.global::be3a4d7b-217a-4d6d-8d19-aa1039059a41" providerId="AD" clId="Web-{3905B289-DEBA-23A1-174C-F0BAF1FDF77A}" dt="2023-12-27T08:33:25.108" v="14" actId="20577"/>
        <pc:sldMkLst>
          <pc:docMk/>
          <pc:sldMk cId="0" sldId="257"/>
        </pc:sldMkLst>
        <pc:spChg chg="mod">
          <ac:chgData name="Charlene Naidoo" userId="S::charlene.naidoo@faculty.gbsb.global::be3a4d7b-217a-4d6d-8d19-aa1039059a41" providerId="AD" clId="Web-{3905B289-DEBA-23A1-174C-F0BAF1FDF77A}" dt="2023-12-27T08:33:03.452" v="7" actId="14100"/>
          <ac:spMkLst>
            <pc:docMk/>
            <pc:sldMk cId="0" sldId="257"/>
            <ac:spMk id="66" creationId="{00000000-0000-0000-0000-000000000000}"/>
          </ac:spMkLst>
        </pc:spChg>
        <pc:spChg chg="mod">
          <ac:chgData name="Charlene Naidoo" userId="S::charlene.naidoo@faculty.gbsb.global::be3a4d7b-217a-4d6d-8d19-aa1039059a41" providerId="AD" clId="Web-{3905B289-DEBA-23A1-174C-F0BAF1FDF77A}" dt="2023-12-27T08:33:25.108" v="14" actId="20577"/>
          <ac:spMkLst>
            <pc:docMk/>
            <pc:sldMk cId="0" sldId="257"/>
            <ac:spMk id="67" creationId="{00000000-0000-0000-0000-000000000000}"/>
          </ac:spMkLst>
        </pc:spChg>
        <pc:picChg chg="mod">
          <ac:chgData name="Charlene Naidoo" userId="S::charlene.naidoo@faculty.gbsb.global::be3a4d7b-217a-4d6d-8d19-aa1039059a41" providerId="AD" clId="Web-{3905B289-DEBA-23A1-174C-F0BAF1FDF77A}" dt="2023-12-27T08:32:54.983" v="5" actId="1076"/>
          <ac:picMkLst>
            <pc:docMk/>
            <pc:sldMk cId="0" sldId="257"/>
            <ac:picMk id="68" creationId="{00000000-0000-0000-0000-000000000000}"/>
          </ac:picMkLst>
        </pc:picChg>
      </pc:sldChg>
      <pc:sldChg chg="modSp">
        <pc:chgData name="Charlene Naidoo" userId="S::charlene.naidoo@faculty.gbsb.global::be3a4d7b-217a-4d6d-8d19-aa1039059a41" providerId="AD" clId="Web-{3905B289-DEBA-23A1-174C-F0BAF1FDF77A}" dt="2023-12-27T08:34:17.516" v="33" actId="1076"/>
        <pc:sldMkLst>
          <pc:docMk/>
          <pc:sldMk cId="0" sldId="259"/>
        </pc:sldMkLst>
        <pc:spChg chg="mod">
          <ac:chgData name="Charlene Naidoo" userId="S::charlene.naidoo@faculty.gbsb.global::be3a4d7b-217a-4d6d-8d19-aa1039059a41" providerId="AD" clId="Web-{3905B289-DEBA-23A1-174C-F0BAF1FDF77A}" dt="2023-12-27T08:34:17.516" v="33" actId="1076"/>
          <ac:spMkLst>
            <pc:docMk/>
            <pc:sldMk cId="0" sldId="259"/>
            <ac:spMk id="73" creationId="{00000000-0000-0000-0000-000000000000}"/>
          </ac:spMkLst>
        </pc:spChg>
        <pc:spChg chg="mod">
          <ac:chgData name="Charlene Naidoo" userId="S::charlene.naidoo@faculty.gbsb.global::be3a4d7b-217a-4d6d-8d19-aa1039059a41" providerId="AD" clId="Web-{3905B289-DEBA-23A1-174C-F0BAF1FDF77A}" dt="2023-12-27T08:34:11.703" v="31" actId="20577"/>
          <ac:spMkLst>
            <pc:docMk/>
            <pc:sldMk cId="0" sldId="259"/>
            <ac:spMk id="74" creationId="{00000000-0000-0000-0000-000000000000}"/>
          </ac:spMkLst>
        </pc:spChg>
        <pc:picChg chg="mod">
          <ac:chgData name="Charlene Naidoo" userId="S::charlene.naidoo@faculty.gbsb.global::be3a4d7b-217a-4d6d-8d19-aa1039059a41" providerId="AD" clId="Web-{3905B289-DEBA-23A1-174C-F0BAF1FDF77A}" dt="2023-12-27T08:34:00.547" v="27" actId="14100"/>
          <ac:picMkLst>
            <pc:docMk/>
            <pc:sldMk cId="0" sldId="259"/>
            <ac:picMk id="75" creationId="{00000000-0000-0000-0000-000000000000}"/>
          </ac:picMkLst>
        </pc:picChg>
      </pc:sldChg>
      <pc:sldChg chg="modSp">
        <pc:chgData name="Charlene Naidoo" userId="S::charlene.naidoo@faculty.gbsb.global::be3a4d7b-217a-4d6d-8d19-aa1039059a41" providerId="AD" clId="Web-{3905B289-DEBA-23A1-174C-F0BAF1FDF77A}" dt="2023-12-27T08:42:06.075" v="57" actId="14100"/>
        <pc:sldMkLst>
          <pc:docMk/>
          <pc:sldMk cId="0" sldId="260"/>
        </pc:sldMkLst>
        <pc:spChg chg="mod">
          <ac:chgData name="Charlene Naidoo" userId="S::charlene.naidoo@faculty.gbsb.global::be3a4d7b-217a-4d6d-8d19-aa1039059a41" providerId="AD" clId="Web-{3905B289-DEBA-23A1-174C-F0BAF1FDF77A}" dt="2023-12-27T08:42:06.075" v="57" actId="14100"/>
          <ac:spMkLst>
            <pc:docMk/>
            <pc:sldMk cId="0" sldId="260"/>
            <ac:spMk id="77" creationId="{00000000-0000-0000-0000-000000000000}"/>
          </ac:spMkLst>
        </pc:spChg>
        <pc:spChg chg="mod">
          <ac:chgData name="Charlene Naidoo" userId="S::charlene.naidoo@faculty.gbsb.global::be3a4d7b-217a-4d6d-8d19-aa1039059a41" providerId="AD" clId="Web-{3905B289-DEBA-23A1-174C-F0BAF1FDF77A}" dt="2023-12-27T08:42:01.763" v="56" actId="14100"/>
          <ac:spMkLst>
            <pc:docMk/>
            <pc:sldMk cId="0" sldId="260"/>
            <ac:spMk id="78" creationId="{00000000-0000-0000-0000-000000000000}"/>
          </ac:spMkLst>
        </pc:spChg>
      </pc:sldChg>
      <pc:sldChg chg="addSp delSp modSp">
        <pc:chgData name="Charlene Naidoo" userId="S::charlene.naidoo@faculty.gbsb.global::be3a4d7b-217a-4d6d-8d19-aa1039059a41" providerId="AD" clId="Web-{3905B289-DEBA-23A1-174C-F0BAF1FDF77A}" dt="2023-12-27T08:44:09.594" v="102" actId="1076"/>
        <pc:sldMkLst>
          <pc:docMk/>
          <pc:sldMk cId="0" sldId="261"/>
        </pc:sldMkLst>
        <pc:spChg chg="add mod">
          <ac:chgData name="Charlene Naidoo" userId="S::charlene.naidoo@faculty.gbsb.global::be3a4d7b-217a-4d6d-8d19-aa1039059a41" providerId="AD" clId="Web-{3905B289-DEBA-23A1-174C-F0BAF1FDF77A}" dt="2023-12-27T08:44:09.594" v="102" actId="1076"/>
          <ac:spMkLst>
            <pc:docMk/>
            <pc:sldMk cId="0" sldId="261"/>
            <ac:spMk id="2" creationId="{1F81A116-C956-D067-8B08-73C5F167ADE3}"/>
          </ac:spMkLst>
        </pc:spChg>
        <pc:spChg chg="del mod">
          <ac:chgData name="Charlene Naidoo" userId="S::charlene.naidoo@faculty.gbsb.global::be3a4d7b-217a-4d6d-8d19-aa1039059a41" providerId="AD" clId="Web-{3905B289-DEBA-23A1-174C-F0BAF1FDF77A}" dt="2023-12-27T08:43:42.453" v="89"/>
          <ac:spMkLst>
            <pc:docMk/>
            <pc:sldMk cId="0" sldId="261"/>
            <ac:spMk id="81" creationId="{00000000-0000-0000-0000-000000000000}"/>
          </ac:spMkLst>
        </pc:spChg>
      </pc:sldChg>
      <pc:sldChg chg="addSp delSp modSp">
        <pc:chgData name="Charlene Naidoo" userId="S::charlene.naidoo@faculty.gbsb.global::be3a4d7b-217a-4d6d-8d19-aa1039059a41" providerId="AD" clId="Web-{3905B289-DEBA-23A1-174C-F0BAF1FDF77A}" dt="2023-12-27T08:54:47.189" v="196" actId="1076"/>
        <pc:sldMkLst>
          <pc:docMk/>
          <pc:sldMk cId="0" sldId="262"/>
        </pc:sldMkLst>
        <pc:spChg chg="add del mod">
          <ac:chgData name="Charlene Naidoo" userId="S::charlene.naidoo@faculty.gbsb.global::be3a4d7b-217a-4d6d-8d19-aa1039059a41" providerId="AD" clId="Web-{3905B289-DEBA-23A1-174C-F0BAF1FDF77A}" dt="2023-12-27T08:53:59.266" v="174"/>
          <ac:spMkLst>
            <pc:docMk/>
            <pc:sldMk cId="0" sldId="262"/>
            <ac:spMk id="2" creationId="{14D075F3-FB22-D9DA-2CA2-85460B32ED36}"/>
          </ac:spMkLst>
        </pc:spChg>
        <pc:spChg chg="add mod">
          <ac:chgData name="Charlene Naidoo" userId="S::charlene.naidoo@faculty.gbsb.global::be3a4d7b-217a-4d6d-8d19-aa1039059a41" providerId="AD" clId="Web-{3905B289-DEBA-23A1-174C-F0BAF1FDF77A}" dt="2023-12-27T08:54:47.189" v="196" actId="1076"/>
          <ac:spMkLst>
            <pc:docMk/>
            <pc:sldMk cId="0" sldId="262"/>
            <ac:spMk id="3" creationId="{91C156AE-1D97-0417-6D20-1C9929ED2EA5}"/>
          </ac:spMkLst>
        </pc:spChg>
        <pc:spChg chg="mod">
          <ac:chgData name="Charlene Naidoo" userId="S::charlene.naidoo@faculty.gbsb.global::be3a4d7b-217a-4d6d-8d19-aa1039059a41" providerId="AD" clId="Web-{3905B289-DEBA-23A1-174C-F0BAF1FDF77A}" dt="2023-12-27T08:53:50.454" v="172" actId="20577"/>
          <ac:spMkLst>
            <pc:docMk/>
            <pc:sldMk cId="0" sldId="262"/>
            <ac:spMk id="83" creationId="{00000000-0000-0000-0000-000000000000}"/>
          </ac:spMkLst>
        </pc:spChg>
        <pc:spChg chg="del mod">
          <ac:chgData name="Charlene Naidoo" userId="S::charlene.naidoo@faculty.gbsb.global::be3a4d7b-217a-4d6d-8d19-aa1039059a41" providerId="AD" clId="Web-{3905B289-DEBA-23A1-174C-F0BAF1FDF77A}" dt="2023-12-27T08:50:58.793" v="126"/>
          <ac:spMkLst>
            <pc:docMk/>
            <pc:sldMk cId="0" sldId="262"/>
            <ac:spMk id="84" creationId="{00000000-0000-0000-0000-000000000000}"/>
          </ac:spMkLst>
        </pc:spChg>
      </pc:sldChg>
      <pc:sldChg chg="addSp delSp modSp mod setBg">
        <pc:chgData name="Charlene Naidoo" userId="S::charlene.naidoo@faculty.gbsb.global::be3a4d7b-217a-4d6d-8d19-aa1039059a41" providerId="AD" clId="Web-{3905B289-DEBA-23A1-174C-F0BAF1FDF77A}" dt="2023-12-27T08:58:25.570" v="279" actId="1076"/>
        <pc:sldMkLst>
          <pc:docMk/>
          <pc:sldMk cId="0" sldId="263"/>
        </pc:sldMkLst>
        <pc:spChg chg="add mod">
          <ac:chgData name="Charlene Naidoo" userId="S::charlene.naidoo@faculty.gbsb.global::be3a4d7b-217a-4d6d-8d19-aa1039059a41" providerId="AD" clId="Web-{3905B289-DEBA-23A1-174C-F0BAF1FDF77A}" dt="2023-12-27T08:58:22.117" v="278" actId="14100"/>
          <ac:spMkLst>
            <pc:docMk/>
            <pc:sldMk cId="0" sldId="263"/>
            <ac:spMk id="2" creationId="{7E6461CC-80EB-906F-C53F-2E7941B0CD63}"/>
          </ac:spMkLst>
        </pc:spChg>
        <pc:spChg chg="mod">
          <ac:chgData name="Charlene Naidoo" userId="S::charlene.naidoo@faculty.gbsb.global::be3a4d7b-217a-4d6d-8d19-aa1039059a41" providerId="AD" clId="Web-{3905B289-DEBA-23A1-174C-F0BAF1FDF77A}" dt="2023-12-27T08:58:25.570" v="279" actId="1076"/>
          <ac:spMkLst>
            <pc:docMk/>
            <pc:sldMk cId="0" sldId="263"/>
            <ac:spMk id="86" creationId="{00000000-0000-0000-0000-000000000000}"/>
          </ac:spMkLst>
        </pc:spChg>
        <pc:spChg chg="del mod">
          <ac:chgData name="Charlene Naidoo" userId="S::charlene.naidoo@faculty.gbsb.global::be3a4d7b-217a-4d6d-8d19-aa1039059a41" providerId="AD" clId="Web-{3905B289-DEBA-23A1-174C-F0BAF1FDF77A}" dt="2023-12-27T08:57:53.616" v="254"/>
          <ac:spMkLst>
            <pc:docMk/>
            <pc:sldMk cId="0" sldId="263"/>
            <ac:spMk id="87" creationId="{00000000-0000-0000-0000-000000000000}"/>
          </ac:spMkLst>
        </pc:spChg>
        <pc:spChg chg="add del">
          <ac:chgData name="Charlene Naidoo" userId="S::charlene.naidoo@faculty.gbsb.global::be3a4d7b-217a-4d6d-8d19-aa1039059a41" providerId="AD" clId="Web-{3905B289-DEBA-23A1-174C-F0BAF1FDF77A}" dt="2023-12-27T08:55:45.472" v="205"/>
          <ac:spMkLst>
            <pc:docMk/>
            <pc:sldMk cId="0" sldId="263"/>
            <ac:spMk id="93" creationId="{C0763A76-9F1C-4FC5-82B7-DD475DA461B2}"/>
          </ac:spMkLst>
        </pc:spChg>
        <pc:spChg chg="add del">
          <ac:chgData name="Charlene Naidoo" userId="S::charlene.naidoo@faculty.gbsb.global::be3a4d7b-217a-4d6d-8d19-aa1039059a41" providerId="AD" clId="Web-{3905B289-DEBA-23A1-174C-F0BAF1FDF77A}" dt="2023-12-27T08:55:45.472" v="205"/>
          <ac:spMkLst>
            <pc:docMk/>
            <pc:sldMk cId="0" sldId="263"/>
            <ac:spMk id="95" creationId="{E81BF4F6-F2CF-4984-9D14-D6966D92F99F}"/>
          </ac:spMkLst>
        </pc:spChg>
        <pc:picChg chg="add del">
          <ac:chgData name="Charlene Naidoo" userId="S::charlene.naidoo@faculty.gbsb.global::be3a4d7b-217a-4d6d-8d19-aa1039059a41" providerId="AD" clId="Web-{3905B289-DEBA-23A1-174C-F0BAF1FDF77A}" dt="2023-12-27T08:55:45.472" v="205"/>
          <ac:picMkLst>
            <pc:docMk/>
            <pc:sldMk cId="0" sldId="263"/>
            <ac:picMk id="89" creationId="{BDFE58B9-37E5-35A8-56DF-11BBD71DBB48}"/>
          </ac:picMkLst>
        </pc:picChg>
      </pc:sldChg>
      <pc:sldChg chg="modSp">
        <pc:chgData name="Charlene Naidoo" userId="S::charlene.naidoo@faculty.gbsb.global::be3a4d7b-217a-4d6d-8d19-aa1039059a41" providerId="AD" clId="Web-{3905B289-DEBA-23A1-174C-F0BAF1FDF77A}" dt="2023-12-27T08:59:16.837" v="293" actId="14100"/>
        <pc:sldMkLst>
          <pc:docMk/>
          <pc:sldMk cId="0" sldId="265"/>
        </pc:sldMkLst>
        <pc:spChg chg="mod">
          <ac:chgData name="Charlene Naidoo" userId="S::charlene.naidoo@faculty.gbsb.global::be3a4d7b-217a-4d6d-8d19-aa1039059a41" providerId="AD" clId="Web-{3905B289-DEBA-23A1-174C-F0BAF1FDF77A}" dt="2023-12-27T08:59:16.837" v="293" actId="14100"/>
          <ac:spMkLst>
            <pc:docMk/>
            <pc:sldMk cId="0" sldId="265"/>
            <ac:spMk id="93" creationId="{00000000-0000-0000-0000-000000000000}"/>
          </ac:spMkLst>
        </pc:spChg>
      </pc:sldChg>
      <pc:sldChg chg="modSp">
        <pc:chgData name="Charlene Naidoo" userId="S::charlene.naidoo@faculty.gbsb.global::be3a4d7b-217a-4d6d-8d19-aa1039059a41" providerId="AD" clId="Web-{3905B289-DEBA-23A1-174C-F0BAF1FDF77A}" dt="2023-12-27T08:59:52.791" v="299" actId="1076"/>
        <pc:sldMkLst>
          <pc:docMk/>
          <pc:sldMk cId="0" sldId="267"/>
        </pc:sldMkLst>
        <pc:spChg chg="mod">
          <ac:chgData name="Charlene Naidoo" userId="S::charlene.naidoo@faculty.gbsb.global::be3a4d7b-217a-4d6d-8d19-aa1039059a41" providerId="AD" clId="Web-{3905B289-DEBA-23A1-174C-F0BAF1FDF77A}" dt="2023-12-27T08:59:52.791" v="299" actId="1076"/>
          <ac:spMkLst>
            <pc:docMk/>
            <pc:sldMk cId="0" sldId="267"/>
            <ac:spMk id="99" creationId="{00000000-0000-0000-0000-000000000000}"/>
          </ac:spMkLst>
        </pc:spChg>
      </pc:sldChg>
      <pc:sldChg chg="addSp delSp modSp">
        <pc:chgData name="Charlene Naidoo" userId="S::charlene.naidoo@faculty.gbsb.global::be3a4d7b-217a-4d6d-8d19-aa1039059a41" providerId="AD" clId="Web-{3905B289-DEBA-23A1-174C-F0BAF1FDF77A}" dt="2023-12-27T09:01:37.919" v="323" actId="14100"/>
        <pc:sldMkLst>
          <pc:docMk/>
          <pc:sldMk cId="0" sldId="268"/>
        </pc:sldMkLst>
        <pc:spChg chg="add mod">
          <ac:chgData name="Charlene Naidoo" userId="S::charlene.naidoo@faculty.gbsb.global::be3a4d7b-217a-4d6d-8d19-aa1039059a41" providerId="AD" clId="Web-{3905B289-DEBA-23A1-174C-F0BAF1FDF77A}" dt="2023-12-27T09:01:37.919" v="323" actId="14100"/>
          <ac:spMkLst>
            <pc:docMk/>
            <pc:sldMk cId="0" sldId="268"/>
            <ac:spMk id="2" creationId="{E4F2C46A-2C65-AE92-C5ED-5D46C4A9FCA1}"/>
          </ac:spMkLst>
        </pc:spChg>
        <pc:spChg chg="mod">
          <ac:chgData name="Charlene Naidoo" userId="S::charlene.naidoo@faculty.gbsb.global::be3a4d7b-217a-4d6d-8d19-aa1039059a41" providerId="AD" clId="Web-{3905B289-DEBA-23A1-174C-F0BAF1FDF77A}" dt="2023-12-27T09:01:35.560" v="322" actId="1076"/>
          <ac:spMkLst>
            <pc:docMk/>
            <pc:sldMk cId="0" sldId="268"/>
            <ac:spMk id="101" creationId="{00000000-0000-0000-0000-000000000000}"/>
          </ac:spMkLst>
        </pc:spChg>
        <pc:spChg chg="del mod">
          <ac:chgData name="Charlene Naidoo" userId="S::charlene.naidoo@faculty.gbsb.global::be3a4d7b-217a-4d6d-8d19-aa1039059a41" providerId="AD" clId="Web-{3905B289-DEBA-23A1-174C-F0BAF1FDF77A}" dt="2023-12-27T09:01:14.919" v="314"/>
          <ac:spMkLst>
            <pc:docMk/>
            <pc:sldMk cId="0" sldId="268"/>
            <ac:spMk id="102" creationId="{00000000-0000-0000-0000-000000000000}"/>
          </ac:spMkLst>
        </pc:spChg>
      </pc:sldChg>
      <pc:sldChg chg="addSp delSp modSp">
        <pc:chgData name="Charlene Naidoo" userId="S::charlene.naidoo@faculty.gbsb.global::be3a4d7b-217a-4d6d-8d19-aa1039059a41" providerId="AD" clId="Web-{3905B289-DEBA-23A1-174C-F0BAF1FDF77A}" dt="2023-12-27T09:02:58.531" v="361" actId="20577"/>
        <pc:sldMkLst>
          <pc:docMk/>
          <pc:sldMk cId="0" sldId="269"/>
        </pc:sldMkLst>
        <pc:spChg chg="add mod">
          <ac:chgData name="Charlene Naidoo" userId="S::charlene.naidoo@faculty.gbsb.global::be3a4d7b-217a-4d6d-8d19-aa1039059a41" providerId="AD" clId="Web-{3905B289-DEBA-23A1-174C-F0BAF1FDF77A}" dt="2023-12-27T09:02:58.531" v="361" actId="20577"/>
          <ac:spMkLst>
            <pc:docMk/>
            <pc:sldMk cId="0" sldId="269"/>
            <ac:spMk id="2" creationId="{997239DA-7A6F-1EED-EE1F-501BCE49167C}"/>
          </ac:spMkLst>
        </pc:spChg>
        <pc:spChg chg="mod">
          <ac:chgData name="Charlene Naidoo" userId="S::charlene.naidoo@faculty.gbsb.global::be3a4d7b-217a-4d6d-8d19-aa1039059a41" providerId="AD" clId="Web-{3905B289-DEBA-23A1-174C-F0BAF1FDF77A}" dt="2023-12-27T09:01:43.357" v="324" actId="14100"/>
          <ac:spMkLst>
            <pc:docMk/>
            <pc:sldMk cId="0" sldId="269"/>
            <ac:spMk id="104" creationId="{00000000-0000-0000-0000-000000000000}"/>
          </ac:spMkLst>
        </pc:spChg>
        <pc:spChg chg="del mod">
          <ac:chgData name="Charlene Naidoo" userId="S::charlene.naidoo@faculty.gbsb.global::be3a4d7b-217a-4d6d-8d19-aa1039059a41" providerId="AD" clId="Web-{3905B289-DEBA-23A1-174C-F0BAF1FDF77A}" dt="2023-12-27T09:01:54.123" v="326"/>
          <ac:spMkLst>
            <pc:docMk/>
            <pc:sldMk cId="0" sldId="269"/>
            <ac:spMk id="105" creationId="{00000000-0000-0000-0000-000000000000}"/>
          </ac:spMkLst>
        </pc:spChg>
      </pc:sldChg>
      <pc:sldChg chg="modSp">
        <pc:chgData name="Charlene Naidoo" userId="S::charlene.naidoo@faculty.gbsb.global::be3a4d7b-217a-4d6d-8d19-aa1039059a41" providerId="AD" clId="Web-{3905B289-DEBA-23A1-174C-F0BAF1FDF77A}" dt="2023-12-27T09:02:54.327" v="359" actId="20577"/>
        <pc:sldMkLst>
          <pc:docMk/>
          <pc:sldMk cId="0" sldId="270"/>
        </pc:sldMkLst>
        <pc:spChg chg="mod">
          <ac:chgData name="Charlene Naidoo" userId="S::charlene.naidoo@faculty.gbsb.global::be3a4d7b-217a-4d6d-8d19-aa1039059a41" providerId="AD" clId="Web-{3905B289-DEBA-23A1-174C-F0BAF1FDF77A}" dt="2023-12-27T09:02:54.327" v="359" actId="20577"/>
          <ac:spMkLst>
            <pc:docMk/>
            <pc:sldMk cId="0" sldId="270"/>
            <ac:spMk id="108" creationId="{00000000-0000-0000-0000-000000000000}"/>
          </ac:spMkLst>
        </pc:spChg>
      </pc:sldChg>
      <pc:sldChg chg="modSp">
        <pc:chgData name="Charlene Naidoo" userId="S::charlene.naidoo@faculty.gbsb.global::be3a4d7b-217a-4d6d-8d19-aa1039059a41" providerId="AD" clId="Web-{3905B289-DEBA-23A1-174C-F0BAF1FDF77A}" dt="2023-12-27T09:03:16.250" v="366" actId="1076"/>
        <pc:sldMkLst>
          <pc:docMk/>
          <pc:sldMk cId="0" sldId="271"/>
        </pc:sldMkLst>
        <pc:spChg chg="mod">
          <ac:chgData name="Charlene Naidoo" userId="S::charlene.naidoo@faculty.gbsb.global::be3a4d7b-217a-4d6d-8d19-aa1039059a41" providerId="AD" clId="Web-{3905B289-DEBA-23A1-174C-F0BAF1FDF77A}" dt="2023-12-27T09:03:16.250" v="366" actId="1076"/>
          <ac:spMkLst>
            <pc:docMk/>
            <pc:sldMk cId="0" sldId="271"/>
            <ac:spMk id="111" creationId="{00000000-0000-0000-0000-000000000000}"/>
          </ac:spMkLst>
        </pc:spChg>
      </pc:sldChg>
      <pc:sldChg chg="modSp">
        <pc:chgData name="Charlene Naidoo" userId="S::charlene.naidoo@faculty.gbsb.global::be3a4d7b-217a-4d6d-8d19-aa1039059a41" providerId="AD" clId="Web-{3905B289-DEBA-23A1-174C-F0BAF1FDF77A}" dt="2023-12-27T09:03:27.438" v="367" actId="1076"/>
        <pc:sldMkLst>
          <pc:docMk/>
          <pc:sldMk cId="0" sldId="272"/>
        </pc:sldMkLst>
        <pc:picChg chg="mod">
          <ac:chgData name="Charlene Naidoo" userId="S::charlene.naidoo@faculty.gbsb.global::be3a4d7b-217a-4d6d-8d19-aa1039059a41" providerId="AD" clId="Web-{3905B289-DEBA-23A1-174C-F0BAF1FDF77A}" dt="2023-12-27T09:03:27.438" v="367" actId="1076"/>
          <ac:picMkLst>
            <pc:docMk/>
            <pc:sldMk cId="0" sldId="272"/>
            <ac:picMk id="114" creationId="{00000000-0000-0000-0000-000000000000}"/>
          </ac:picMkLst>
        </pc:picChg>
      </pc:sldChg>
      <pc:sldChg chg="modSp">
        <pc:chgData name="Charlene Naidoo" userId="S::charlene.naidoo@faculty.gbsb.global::be3a4d7b-217a-4d6d-8d19-aa1039059a41" providerId="AD" clId="Web-{3905B289-DEBA-23A1-174C-F0BAF1FDF77A}" dt="2023-12-27T09:03:46.220" v="371" actId="1076"/>
        <pc:sldMkLst>
          <pc:docMk/>
          <pc:sldMk cId="0" sldId="273"/>
        </pc:sldMkLst>
        <pc:spChg chg="mod">
          <ac:chgData name="Charlene Naidoo" userId="S::charlene.naidoo@faculty.gbsb.global::be3a4d7b-217a-4d6d-8d19-aa1039059a41" providerId="AD" clId="Web-{3905B289-DEBA-23A1-174C-F0BAF1FDF77A}" dt="2023-12-27T09:03:40.719" v="370" actId="1076"/>
          <ac:spMkLst>
            <pc:docMk/>
            <pc:sldMk cId="0" sldId="273"/>
            <ac:spMk id="116" creationId="{00000000-0000-0000-0000-000000000000}"/>
          </ac:spMkLst>
        </pc:spChg>
        <pc:picChg chg="mod">
          <ac:chgData name="Charlene Naidoo" userId="S::charlene.naidoo@faculty.gbsb.global::be3a4d7b-217a-4d6d-8d19-aa1039059a41" providerId="AD" clId="Web-{3905B289-DEBA-23A1-174C-F0BAF1FDF77A}" dt="2023-12-27T09:03:46.220" v="371" actId="1076"/>
          <ac:picMkLst>
            <pc:docMk/>
            <pc:sldMk cId="0" sldId="273"/>
            <ac:picMk id="117" creationId="{00000000-0000-0000-0000-000000000000}"/>
          </ac:picMkLst>
        </pc:picChg>
      </pc:sldChg>
      <pc:sldChg chg="add">
        <pc:chgData name="Charlene Naidoo" userId="S::charlene.naidoo@faculty.gbsb.global::be3a4d7b-217a-4d6d-8d19-aa1039059a41" providerId="AD" clId="Web-{3905B289-DEBA-23A1-174C-F0BAF1FDF77A}" dt="2023-12-27T09:04:14.517" v="372"/>
        <pc:sldMkLst>
          <pc:docMk/>
          <pc:sldMk cId="1060360473" sldId="785"/>
        </pc:sldMkLst>
      </pc:sldChg>
      <pc:sldMasterChg chg="addSldLayout">
        <pc:chgData name="Charlene Naidoo" userId="S::charlene.naidoo@faculty.gbsb.global::be3a4d7b-217a-4d6d-8d19-aa1039059a41" providerId="AD" clId="Web-{3905B289-DEBA-23A1-174C-F0BAF1FDF77A}" dt="2023-12-27T09:04:14.517" v="372"/>
        <pc:sldMasterMkLst>
          <pc:docMk/>
          <pc:sldMasterMk cId="0" sldId="2147483648"/>
        </pc:sldMasterMkLst>
        <pc:sldLayoutChg chg="add">
          <pc:chgData name="Charlene Naidoo" userId="S::charlene.naidoo@faculty.gbsb.global::be3a4d7b-217a-4d6d-8d19-aa1039059a41" providerId="AD" clId="Web-{3905B289-DEBA-23A1-174C-F0BAF1FDF77A}" dt="2023-12-27T09:04:14.517" v="372"/>
          <pc:sldLayoutMkLst>
            <pc:docMk/>
            <pc:sldMasterMk cId="0" sldId="2147483648"/>
            <pc:sldLayoutMk cId="2280080045"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n-lt"/>
        <a:ea typeface="+mn-ea"/>
        <a:cs typeface="+mn-cs"/>
        <a:sym typeface="Calibri"/>
      </a:defRPr>
    </a:lvl1pPr>
    <a:lvl2pPr indent="228600" defTabSz="1072866" latinLnBrk="0">
      <a:defRPr sz="1400">
        <a:latin typeface="+mn-lt"/>
        <a:ea typeface="+mn-ea"/>
        <a:cs typeface="+mn-cs"/>
        <a:sym typeface="Calibri"/>
      </a:defRPr>
    </a:lvl2pPr>
    <a:lvl3pPr indent="457200" defTabSz="1072866" latinLnBrk="0">
      <a:defRPr sz="1400">
        <a:latin typeface="+mn-lt"/>
        <a:ea typeface="+mn-ea"/>
        <a:cs typeface="+mn-cs"/>
        <a:sym typeface="Calibri"/>
      </a:defRPr>
    </a:lvl3pPr>
    <a:lvl4pPr indent="685800" defTabSz="1072866" latinLnBrk="0">
      <a:defRPr sz="1400">
        <a:latin typeface="+mn-lt"/>
        <a:ea typeface="+mn-ea"/>
        <a:cs typeface="+mn-cs"/>
        <a:sym typeface="Calibri"/>
      </a:defRPr>
    </a:lvl4pPr>
    <a:lvl5pPr indent="914400" defTabSz="1072866" latinLnBrk="0">
      <a:defRPr sz="1400">
        <a:latin typeface="+mn-lt"/>
        <a:ea typeface="+mn-ea"/>
        <a:cs typeface="+mn-cs"/>
        <a:sym typeface="Calibri"/>
      </a:defRPr>
    </a:lvl5pPr>
    <a:lvl6pPr indent="1143000" defTabSz="1072866" latinLnBrk="0">
      <a:defRPr sz="1400">
        <a:latin typeface="+mn-lt"/>
        <a:ea typeface="+mn-ea"/>
        <a:cs typeface="+mn-cs"/>
        <a:sym typeface="Calibri"/>
      </a:defRPr>
    </a:lvl6pPr>
    <a:lvl7pPr indent="1371600" defTabSz="1072866" latinLnBrk="0">
      <a:defRPr sz="1400">
        <a:latin typeface="+mn-lt"/>
        <a:ea typeface="+mn-ea"/>
        <a:cs typeface="+mn-cs"/>
        <a:sym typeface="Calibri"/>
      </a:defRPr>
    </a:lvl7pPr>
    <a:lvl8pPr indent="1600200" defTabSz="1072866" latinLnBrk="0">
      <a:defRPr sz="1400">
        <a:latin typeface="+mn-lt"/>
        <a:ea typeface="+mn-ea"/>
        <a:cs typeface="+mn-cs"/>
        <a:sym typeface="Calibri"/>
      </a:defRPr>
    </a:lvl8pPr>
    <a:lvl9pPr indent="1828800" defTabSz="1072866"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48" y="6307680"/>
            <a:ext cx="5229529"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48" y="6307680"/>
            <a:ext cx="5229529"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48" y="6307680"/>
            <a:ext cx="5229529"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48" y="6307680"/>
            <a:ext cx="5229529" cy="2269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ítulo y objetos">
    <p:bg>
      <p:bgPr>
        <a:solidFill>
          <a:srgbClr val="FFFFFF"/>
        </a:solidFill>
        <a:effectLst/>
      </p:bgPr>
    </p:bg>
    <p:spTree>
      <p:nvGrpSpPr>
        <p:cNvPr id="1" name=""/>
        <p:cNvGrpSpPr/>
        <p:nvPr/>
      </p:nvGrpSpPr>
      <p:grpSpPr>
        <a:xfrm>
          <a:off x="0" y="0"/>
          <a:ext cx="0" cy="0"/>
          <a:chOff x="0" y="0"/>
          <a:chExt cx="0" cy="0"/>
        </a:xfrm>
      </p:grpSpPr>
      <p:pic>
        <p:nvPicPr>
          <p:cNvPr id="51" name="image1.jpeg" descr="image1.jpeg"/>
          <p:cNvPicPr>
            <a:picLocks noChangeAspect="1"/>
          </p:cNvPicPr>
          <p:nvPr/>
        </p:nvPicPr>
        <p:blipFill>
          <a:blip r:embed="rId2"/>
          <a:stretch>
            <a:fillRect/>
          </a:stretch>
        </p:blipFill>
        <p:spPr>
          <a:xfrm>
            <a:off x="381000" y="331788"/>
            <a:ext cx="9144000" cy="6469063"/>
          </a:xfrm>
          <a:prstGeom prst="rect">
            <a:avLst/>
          </a:prstGeom>
          <a:ln w="12700">
            <a:miter lim="400000"/>
          </a:ln>
        </p:spPr>
      </p:pic>
      <p:sp>
        <p:nvSpPr>
          <p:cNvPr id="52" name="Body Level One…"/>
          <p:cNvSpPr txBox="1">
            <a:spLocks noGrp="1"/>
          </p:cNvSpPr>
          <p:nvPr>
            <p:ph type="body" idx="1"/>
          </p:nvPr>
        </p:nvSpPr>
        <p:spPr>
          <a:xfrm>
            <a:off x="704850" y="1916113"/>
            <a:ext cx="7570790" cy="4210054"/>
          </a:xfrm>
          <a:prstGeom prst="rect">
            <a:avLst/>
          </a:prstGeom>
        </p:spPr>
        <p:txBody>
          <a:bodyPr>
            <a:normAutofit/>
          </a:bodyPr>
          <a:lstStyle>
            <a:lvl1pPr defTabSz="914400">
              <a:spcBef>
                <a:spcPts val="300"/>
              </a:spcBef>
              <a:defRPr sz="1600">
                <a:latin typeface="Arial"/>
                <a:ea typeface="Arial"/>
                <a:cs typeface="Arial"/>
                <a:sym typeface="Arial"/>
              </a:defRPr>
            </a:lvl1pPr>
            <a:lvl2pPr marL="742950" indent="-285750" defTabSz="914400">
              <a:spcBef>
                <a:spcPts val="300"/>
              </a:spcBef>
              <a:defRPr sz="1600">
                <a:latin typeface="Arial"/>
                <a:ea typeface="Arial"/>
                <a:cs typeface="Arial"/>
                <a:sym typeface="Arial"/>
              </a:defRPr>
            </a:lvl2pPr>
            <a:lvl3pPr marL="1175657" indent="-261257" defTabSz="914400">
              <a:spcBef>
                <a:spcPts val="300"/>
              </a:spcBef>
              <a:defRPr sz="1600">
                <a:latin typeface="Arial"/>
                <a:ea typeface="Arial"/>
                <a:cs typeface="Arial"/>
                <a:sym typeface="Arial"/>
              </a:defRPr>
            </a:lvl3pPr>
            <a:lvl4pPr marL="1676400" indent="-304800" defTabSz="914400">
              <a:spcBef>
                <a:spcPts val="300"/>
              </a:spcBef>
              <a:defRPr sz="1600">
                <a:latin typeface="Arial"/>
                <a:ea typeface="Arial"/>
                <a:cs typeface="Arial"/>
                <a:sym typeface="Arial"/>
              </a:defRPr>
            </a:lvl4pPr>
            <a:lvl5pPr marL="2133600" indent="-304800" defTabSz="914400">
              <a:spcBef>
                <a:spcPts val="300"/>
              </a:spcBef>
              <a:defRPr sz="1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53" name="Title Text"/>
          <p:cNvSpPr txBox="1">
            <a:spLocks noGrp="1"/>
          </p:cNvSpPr>
          <p:nvPr>
            <p:ph type="title"/>
          </p:nvPr>
        </p:nvSpPr>
        <p:spPr>
          <a:xfrm>
            <a:off x="704850" y="274638"/>
            <a:ext cx="7056440" cy="633413"/>
          </a:xfrm>
          <a:prstGeom prst="rect">
            <a:avLst/>
          </a:prstGeom>
        </p:spPr>
        <p:txBody>
          <a:bodyPr>
            <a:normAutofit/>
          </a:bodyPr>
          <a:lstStyle>
            <a:lvl1pPr algn="l" defTabSz="914400">
              <a:defRPr sz="2400">
                <a:latin typeface="Arial"/>
                <a:ea typeface="Arial"/>
                <a:cs typeface="Arial"/>
                <a:sym typeface="Arial"/>
              </a:defRPr>
            </a:lvl1pPr>
          </a:lstStyle>
          <a:p>
            <a:r>
              <a:t>Title Text</a:t>
            </a:r>
          </a:p>
        </p:txBody>
      </p:sp>
      <p:sp>
        <p:nvSpPr>
          <p:cNvPr id="54" name="Slide Number"/>
          <p:cNvSpPr txBox="1">
            <a:spLocks noGrp="1"/>
          </p:cNvSpPr>
          <p:nvPr>
            <p:ph type="sldNum" sz="quarter" idx="2"/>
          </p:nvPr>
        </p:nvSpPr>
        <p:spPr>
          <a:xfrm>
            <a:off x="6660554" y="6224225"/>
            <a:ext cx="273653" cy="264251"/>
          </a:xfrm>
          <a:prstGeom prst="rect">
            <a:avLst/>
          </a:prstGeom>
        </p:spPr>
        <p:txBody>
          <a:bodyPr/>
          <a:lstStyle>
            <a:lvl1pPr defTabSz="914400">
              <a:defRPr>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11C55E7E-687B-4A45-94DE-BA5E190DA591}"/>
              </a:ext>
            </a:extLst>
          </p:cNvPr>
          <p:cNvSpPr/>
          <p:nvPr userDrawn="1"/>
        </p:nvSpPr>
        <p:spPr>
          <a:xfrm>
            <a:off x="3795692" y="6173361"/>
            <a:ext cx="5837014" cy="258982"/>
          </a:xfrm>
          <a:prstGeom prst="rect">
            <a:avLst/>
          </a:prstGeom>
        </p:spPr>
        <p:txBody>
          <a:bodyPr wrap="square">
            <a:spAutoFit/>
          </a:bodyPr>
          <a:lstStyle/>
          <a:p>
            <a:r>
              <a:rPr lang="en-US" sz="1083" spc="650" dirty="0">
                <a:solidFill>
                  <a:schemeClr val="bg1"/>
                </a:solidFill>
                <a:latin typeface="Arial" panose="020B0604020202020204" pitchFamily="34" charset="0"/>
                <a:cs typeface="Arial" panose="020B0604020202020204" pitchFamily="34" charset="0"/>
              </a:rPr>
              <a:t>BARCELONA | MADRID | MALTA | ONLINE</a:t>
            </a:r>
            <a:endParaRPr lang="ru-RU" sz="1083" spc="650" dirty="0">
              <a:solidFill>
                <a:schemeClr val="bg1"/>
              </a:solidFill>
              <a:latin typeface="Arial" panose="020B0604020202020204" pitchFamily="34" charset="0"/>
              <a:cs typeface="Arial" panose="020B0604020202020204" pitchFamily="34" charset="0"/>
            </a:endParaRPr>
          </a:p>
        </p:txBody>
      </p:sp>
      <p:pic>
        <p:nvPicPr>
          <p:cNvPr id="13" name="Рисунок 12">
            <a:extLst>
              <a:ext uri="{FF2B5EF4-FFF2-40B4-BE49-F238E27FC236}">
                <a16:creationId xmlns:a16="http://schemas.microsoft.com/office/drawing/2014/main" id="{2739462F-C2B3-614B-B845-31A3F2DB39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2998" y="5847830"/>
            <a:ext cx="1205167" cy="651060"/>
          </a:xfrm>
          <a:prstGeom prst="rect">
            <a:avLst/>
          </a:prstGeom>
        </p:spPr>
      </p:pic>
    </p:spTree>
    <p:extLst>
      <p:ext uri="{BB962C8B-B14F-4D97-AF65-F5344CB8AC3E}">
        <p14:creationId xmlns:p14="http://schemas.microsoft.com/office/powerpoint/2010/main" val="2280080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199"/>
            <a:ext cx="258620" cy="248302"/>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3"/>
          <p:cNvSpPr txBox="1"/>
          <p:nvPr/>
        </p:nvSpPr>
        <p:spPr>
          <a:xfrm>
            <a:off x="635565" y="1714118"/>
            <a:ext cx="3291847" cy="10156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t">
            <a:spAutoFit/>
          </a:bodyPr>
          <a:lstStyle>
            <a:lvl1pPr>
              <a:defRPr spc="300">
                <a:latin typeface="Arial"/>
                <a:ea typeface="Arial"/>
                <a:cs typeface="Arial"/>
                <a:sym typeface="Arial"/>
              </a:defRPr>
            </a:lvl1pPr>
          </a:lstStyle>
          <a:p>
            <a:r>
              <a:rPr sz="2000" dirty="0"/>
              <a:t>Sports Business Management and Strategy</a:t>
            </a:r>
            <a:endParaRPr lang="en-US" sz="2000" dirty="0"/>
          </a:p>
        </p:txBody>
      </p:sp>
      <p:sp>
        <p:nvSpPr>
          <p:cNvPr id="64" name="TextBox 4"/>
          <p:cNvSpPr txBox="1"/>
          <p:nvPr/>
        </p:nvSpPr>
        <p:spPr>
          <a:xfrm>
            <a:off x="637752" y="3218456"/>
            <a:ext cx="4597646" cy="160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3200" b="1">
                <a:solidFill>
                  <a:srgbClr val="921824"/>
                </a:solidFill>
                <a:latin typeface="Georgia"/>
                <a:ea typeface="Georgia"/>
                <a:cs typeface="Georgia"/>
                <a:sym typeface="Georgia"/>
              </a:defRPr>
            </a:pPr>
            <a:r>
              <a:t>Crisis Management</a:t>
            </a:r>
          </a:p>
          <a:p>
            <a:pPr>
              <a:defRPr sz="4200" b="1">
                <a:solidFill>
                  <a:srgbClr val="921824"/>
                </a:solidFill>
                <a:latin typeface="Georgia"/>
                <a:ea typeface="Georgia"/>
                <a:cs typeface="Georgia"/>
                <a:sym typeface="Georgia"/>
              </a:defRPr>
            </a:pPr>
            <a:endParaRPr/>
          </a:p>
          <a:p>
            <a:pPr>
              <a:defRPr sz="3000" b="1">
                <a:solidFill>
                  <a:srgbClr val="921824"/>
                </a:solidFill>
                <a:latin typeface="Georgia"/>
                <a:ea typeface="Georgia"/>
                <a:cs typeface="Georgia"/>
                <a:sym typeface="Georgia"/>
              </a:defRPr>
            </a:pPr>
            <a:r>
              <a:t>Aarthi Rajaraman</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93" name="Assessing the Damage…"/>
          <p:cNvSpPr txBox="1">
            <a:spLocks noGrp="1"/>
          </p:cNvSpPr>
          <p:nvPr>
            <p:ph type="body" idx="4294967295"/>
          </p:nvPr>
        </p:nvSpPr>
        <p:spPr>
          <a:xfrm>
            <a:off x="743991" y="1359156"/>
            <a:ext cx="7555489" cy="1701288"/>
          </a:xfrm>
          <a:prstGeom prst="rect">
            <a:avLst/>
          </a:prstGeom>
        </p:spPr>
        <p:txBody>
          <a:bodyPr lIns="45718" tIns="45718" rIns="45718" bIns="45718" anchor="t">
            <a:normAutofit lnSpcReduction="10000"/>
          </a:bodyPr>
          <a:lstStyle/>
          <a:p>
            <a:pPr marL="0" indent="0" defTabSz="914400">
              <a:spcBef>
                <a:spcPts val="400"/>
              </a:spcBef>
              <a:buSzTx/>
              <a:buNone/>
              <a:defRPr sz="1600" b="1">
                <a:latin typeface="Arial"/>
                <a:ea typeface="Arial"/>
                <a:cs typeface="Arial"/>
                <a:sym typeface="Arial"/>
              </a:defRPr>
            </a:pPr>
            <a:r>
              <a:rPr sz="1400" dirty="0"/>
              <a:t>Assessing the Damage</a:t>
            </a:r>
            <a:endParaRPr lang="en-US" sz="1400" dirty="0"/>
          </a:p>
          <a:p>
            <a:pPr marL="0" indent="0" defTabSz="914400">
              <a:spcBef>
                <a:spcPts val="400"/>
              </a:spcBef>
              <a:buSzTx/>
              <a:buNone/>
              <a:defRPr sz="1600">
                <a:latin typeface="Arial"/>
                <a:ea typeface="Arial"/>
                <a:cs typeface="Arial"/>
                <a:sym typeface="Arial"/>
              </a:defRPr>
            </a:pPr>
            <a:endParaRPr sz="1400" dirty="0"/>
          </a:p>
          <a:p>
            <a:pPr marL="0" indent="0" defTabSz="914400">
              <a:spcBef>
                <a:spcPts val="400"/>
              </a:spcBef>
              <a:buSzTx/>
              <a:buNone/>
              <a:defRPr sz="1600">
                <a:latin typeface="Arial"/>
                <a:ea typeface="Arial"/>
                <a:cs typeface="Arial"/>
                <a:sym typeface="Arial"/>
              </a:defRPr>
            </a:pPr>
            <a:r>
              <a:rPr sz="1400" dirty="0"/>
              <a:t>The degree to which actions and values that are compromised compared to social values and norms</a:t>
            </a:r>
            <a:r>
              <a:rPr lang="en-US" sz="1400" dirty="0"/>
              <a:t>. </a:t>
            </a:r>
            <a:r>
              <a:rPr sz="1400" dirty="0"/>
              <a:t>If a player hits another player in practice</a:t>
            </a:r>
            <a:r>
              <a:rPr lang="en-US" sz="1400" dirty="0"/>
              <a:t>,</a:t>
            </a:r>
            <a:r>
              <a:rPr sz="1400" dirty="0"/>
              <a:t> it would be looked at as an internal sports related transgression.</a:t>
            </a:r>
            <a:r>
              <a:rPr lang="en-US" sz="1400" dirty="0"/>
              <a:t> </a:t>
            </a:r>
            <a:r>
              <a:rPr sz="1400" dirty="0"/>
              <a:t>“He is just not acting like a team player</a:t>
            </a:r>
            <a:r>
              <a:rPr lang="en-US" sz="1400" dirty="0"/>
              <a:t>”.</a:t>
            </a:r>
            <a:endParaRPr sz="1400" dirty="0"/>
          </a:p>
          <a:p>
            <a:pPr marL="0" indent="0" defTabSz="914400">
              <a:spcBef>
                <a:spcPts val="400"/>
              </a:spcBef>
              <a:buSzTx/>
              <a:buNone/>
              <a:defRPr sz="1600">
                <a:latin typeface="Arial"/>
                <a:ea typeface="Arial"/>
                <a:cs typeface="Arial"/>
                <a:sym typeface="Arial"/>
              </a:defRPr>
            </a:pPr>
            <a:r>
              <a:rPr sz="1400" dirty="0"/>
              <a:t>If a player has an incident of sexual misconduct</a:t>
            </a:r>
            <a:r>
              <a:rPr lang="en-US" sz="1400" dirty="0"/>
              <a:t>,</a:t>
            </a:r>
            <a:r>
              <a:rPr sz="1400" dirty="0"/>
              <a:t> then a violation of social, moral and legal norms creates a larger breach that must be bridged by crisis management personnel</a:t>
            </a:r>
            <a:r>
              <a:rPr lang="en-US" sz="1400" dirty="0"/>
              <a:t>.</a:t>
            </a:r>
            <a:endParaRPr sz="1400"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pic>
        <p:nvPicPr>
          <p:cNvPr id="96" name="images-1.jpg" descr="images-1.jpg"/>
          <p:cNvPicPr>
            <a:picLocks noChangeAspect="1"/>
          </p:cNvPicPr>
          <p:nvPr/>
        </p:nvPicPr>
        <p:blipFill>
          <a:blip r:embed="rId2"/>
          <a:stretch>
            <a:fillRect/>
          </a:stretch>
        </p:blipFill>
        <p:spPr>
          <a:xfrm>
            <a:off x="1733768" y="1352690"/>
            <a:ext cx="6946691" cy="3890147"/>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99" name="Step One…"/>
          <p:cNvSpPr txBox="1">
            <a:spLocks noGrp="1"/>
          </p:cNvSpPr>
          <p:nvPr>
            <p:ph type="body" idx="4294967295"/>
          </p:nvPr>
        </p:nvSpPr>
        <p:spPr>
          <a:xfrm>
            <a:off x="743991" y="1405809"/>
            <a:ext cx="7611508" cy="1253419"/>
          </a:xfrm>
          <a:prstGeom prst="rect">
            <a:avLst/>
          </a:prstGeom>
        </p:spPr>
        <p:txBody>
          <a:bodyPr lIns="45718" tIns="45718" rIns="45718" bIns="45718" anchor="t">
            <a:normAutofit/>
          </a:bodyPr>
          <a:lstStyle/>
          <a:p>
            <a:pPr marL="0" indent="0" defTabSz="914400">
              <a:spcBef>
                <a:spcPts val="400"/>
              </a:spcBef>
              <a:buNone/>
              <a:defRPr sz="1600" b="1">
                <a:latin typeface="Arial"/>
                <a:ea typeface="Arial"/>
                <a:cs typeface="Arial"/>
                <a:sym typeface="Arial"/>
              </a:defRPr>
            </a:pPr>
            <a:r>
              <a:rPr lang="en-US" sz="1400" dirty="0"/>
              <a:t>Step One: Signal Detection</a:t>
            </a:r>
          </a:p>
          <a:p>
            <a:pPr marL="0" indent="0" defTabSz="914400">
              <a:spcBef>
                <a:spcPts val="400"/>
              </a:spcBef>
              <a:buNone/>
              <a:defRPr sz="1600">
                <a:latin typeface="Arial"/>
                <a:ea typeface="Arial"/>
                <a:cs typeface="Arial"/>
                <a:sym typeface="Arial"/>
              </a:defRPr>
            </a:pPr>
            <a:r>
              <a:rPr lang="en-US" sz="1400" dirty="0"/>
              <a:t>Crises inevitably leave a trail behind, manifesting in various situations. This step involves activating institutional scrutiny and communication channels, allowing the organization to become proactive in identifying and addressing potential crises.</a:t>
            </a:r>
            <a:endParaRPr lang="en-US" sz="1400"/>
          </a:p>
          <a:p>
            <a:pPr marL="0" indent="0" defTabSz="914400">
              <a:spcBef>
                <a:spcPts val="400"/>
              </a:spcBef>
              <a:buSzTx/>
              <a:buNone/>
              <a:defRPr sz="1600">
                <a:latin typeface="Arial"/>
                <a:ea typeface="Arial"/>
                <a:cs typeface="Arial"/>
                <a:sym typeface="Arial"/>
              </a:defRPr>
            </a:pPr>
            <a:endParaRPr sz="14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he Sports Spectrum"/>
          <p:cNvSpPr txBox="1">
            <a:spLocks noGrp="1"/>
          </p:cNvSpPr>
          <p:nvPr>
            <p:ph type="title" idx="4294967295"/>
          </p:nvPr>
        </p:nvSpPr>
        <p:spPr>
          <a:xfrm>
            <a:off x="879307" y="495228"/>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2" name="TextBox 1">
            <a:extLst>
              <a:ext uri="{FF2B5EF4-FFF2-40B4-BE49-F238E27FC236}">
                <a16:creationId xmlns:a16="http://schemas.microsoft.com/office/drawing/2014/main" id="{E4F2C46A-2C65-AE92-C5ED-5D46C4A9FCA1}"/>
              </a:ext>
            </a:extLst>
          </p:cNvPr>
          <p:cNvSpPr txBox="1"/>
          <p:nvPr/>
        </p:nvSpPr>
        <p:spPr>
          <a:xfrm>
            <a:off x="881742" y="1315616"/>
            <a:ext cx="5631299" cy="22467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400" b="1">
                <a:latin typeface="Arial"/>
                <a:ea typeface="+mn-lt"/>
                <a:cs typeface="+mn-lt"/>
              </a:rPr>
              <a:t>Step Two: Preparation and Prevention </a:t>
            </a:r>
            <a:endParaRPr lang="en-US" sz="1400" b="1" dirty="0">
              <a:latin typeface="Arial"/>
            </a:endParaRPr>
          </a:p>
          <a:p>
            <a:endParaRPr lang="en-US" sz="1400" dirty="0">
              <a:latin typeface="Arial"/>
            </a:endParaRPr>
          </a:p>
          <a:p>
            <a:r>
              <a:rPr lang="en-US" sz="1400" dirty="0">
                <a:latin typeface="Arial"/>
                <a:ea typeface="+mn-lt"/>
                <a:cs typeface="+mn-lt"/>
              </a:rPr>
              <a:t>This step involves planning for a crisis by rehearsing potential scenarios. The organization explores and ranks the probabilities of various crises. Standard operating procedures and emergency response teams are formed, collectively constituting the Crisis Management Plan. Additionally, preventative measures are studied and implemented to minimize the impact of potential crises. </a:t>
            </a:r>
            <a:endParaRPr lang="en-US" sz="1400" dirty="0">
              <a:latin typeface="Arial"/>
            </a:endParaRPr>
          </a:p>
          <a:p>
            <a:endParaRPr lang="en-US" sz="1400" dirty="0">
              <a:latin typeface="Arial"/>
            </a:endParaRPr>
          </a:p>
          <a:p>
            <a:endParaRPr lang="en-US" sz="1400" dirty="0">
              <a:latin typeface="Aria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he Sports Spectrum"/>
          <p:cNvSpPr txBox="1">
            <a:spLocks noGrp="1"/>
          </p:cNvSpPr>
          <p:nvPr>
            <p:ph type="title" idx="4294967295"/>
          </p:nvPr>
        </p:nvSpPr>
        <p:spPr>
          <a:xfrm>
            <a:off x="748596" y="709832"/>
            <a:ext cx="6946691" cy="385244"/>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r>
              <a:t>Crisis Management</a:t>
            </a:r>
          </a:p>
        </p:txBody>
      </p:sp>
      <p:sp>
        <p:nvSpPr>
          <p:cNvPr id="2" name="TextBox 1">
            <a:extLst>
              <a:ext uri="{FF2B5EF4-FFF2-40B4-BE49-F238E27FC236}">
                <a16:creationId xmlns:a16="http://schemas.microsoft.com/office/drawing/2014/main" id="{997239DA-7A6F-1EED-EE1F-501BCE49167C}"/>
              </a:ext>
            </a:extLst>
          </p:cNvPr>
          <p:cNvSpPr txBox="1"/>
          <p:nvPr/>
        </p:nvSpPr>
        <p:spPr>
          <a:xfrm>
            <a:off x="853750" y="1371600"/>
            <a:ext cx="6485103" cy="36471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400" b="1" dirty="0">
                <a:latin typeface="Arial"/>
                <a:ea typeface="+mn-lt"/>
                <a:cs typeface="+mn-lt"/>
              </a:rPr>
              <a:t>Step Three: Containment and Damage Limitation</a:t>
            </a:r>
            <a:endParaRPr lang="en-US" sz="1400" dirty="0">
              <a:latin typeface="Arial"/>
            </a:endParaRPr>
          </a:p>
          <a:p>
            <a:endParaRPr lang="en-US" sz="1400" b="1" dirty="0">
              <a:latin typeface="Arial"/>
              <a:ea typeface="+mn-lt"/>
              <a:cs typeface="+mn-lt"/>
            </a:endParaRPr>
          </a:p>
          <a:p>
            <a:r>
              <a:rPr lang="en-US" sz="1400" dirty="0">
                <a:latin typeface="Arial"/>
                <a:ea typeface="+mn-lt"/>
                <a:cs typeface="+mn-lt"/>
              </a:rPr>
              <a:t>The actions an organization takes in the minutes, hours, and days following a crisis are crucial. It is imperative to:</a:t>
            </a:r>
            <a:endParaRPr lang="en-US" sz="1400" dirty="0">
              <a:latin typeface="Arial"/>
            </a:endParaRPr>
          </a:p>
          <a:p>
            <a:endParaRPr lang="en-US" sz="1400" dirty="0">
              <a:latin typeface="Arial"/>
              <a:ea typeface="+mn-lt"/>
              <a:cs typeface="+mn-lt"/>
            </a:endParaRPr>
          </a:p>
          <a:p>
            <a:pPr marL="285750" indent="-285750">
              <a:buFont typeface="Arial"/>
              <a:buChar char="•"/>
            </a:pPr>
            <a:r>
              <a:rPr lang="en-US" sz="1400" b="1" dirty="0">
                <a:latin typeface="Arial"/>
                <a:ea typeface="+mn-lt"/>
                <a:cs typeface="+mn-lt"/>
              </a:rPr>
              <a:t>Not ignore the problem</a:t>
            </a:r>
            <a:endParaRPr lang="en-US" sz="1400" dirty="0">
              <a:latin typeface="Arial"/>
            </a:endParaRPr>
          </a:p>
          <a:p>
            <a:pPr marL="285750" indent="-285750">
              <a:buFont typeface="Arial"/>
              <a:buChar char="•"/>
            </a:pPr>
            <a:r>
              <a:rPr lang="en-US" sz="1400" b="1" dirty="0">
                <a:latin typeface="Arial"/>
                <a:ea typeface="+mn-lt"/>
                <a:cs typeface="+mn-lt"/>
              </a:rPr>
              <a:t>Not attempt to cover the problem up</a:t>
            </a:r>
            <a:endParaRPr lang="en-US" sz="1400" dirty="0">
              <a:latin typeface="Arial"/>
            </a:endParaRPr>
          </a:p>
          <a:p>
            <a:pPr marL="285750" indent="-285750">
              <a:buFont typeface="Arial"/>
              <a:buChar char="•"/>
            </a:pPr>
            <a:r>
              <a:rPr lang="en-US" sz="1400" b="1" dirty="0">
                <a:latin typeface="Arial"/>
                <a:ea typeface="+mn-lt"/>
                <a:cs typeface="+mn-lt"/>
              </a:rPr>
              <a:t>Gather all the facts quickly (before making any comments)</a:t>
            </a:r>
            <a:endParaRPr lang="en-US" sz="1400" dirty="0">
              <a:latin typeface="Arial"/>
            </a:endParaRPr>
          </a:p>
          <a:p>
            <a:pPr marL="285750" indent="-285750">
              <a:buFont typeface="Arial"/>
              <a:buChar char="•"/>
            </a:pPr>
            <a:r>
              <a:rPr lang="en-US" sz="1400" b="1" dirty="0">
                <a:latin typeface="Arial"/>
                <a:ea typeface="+mn-lt"/>
                <a:cs typeface="+mn-lt"/>
              </a:rPr>
              <a:t>Appoint a spokesperson to act as a media liaison</a:t>
            </a:r>
            <a:endParaRPr lang="en-US" sz="1400" dirty="0">
              <a:latin typeface="Arial"/>
            </a:endParaRPr>
          </a:p>
          <a:p>
            <a:pPr marL="285750" indent="-285750">
              <a:buFont typeface="Arial"/>
              <a:buChar char="•"/>
            </a:pPr>
            <a:r>
              <a:rPr lang="en-US" sz="1400" b="1" dirty="0">
                <a:latin typeface="Arial"/>
                <a:ea typeface="+mn-lt"/>
                <a:cs typeface="+mn-lt"/>
              </a:rPr>
              <a:t>Establish a consistent message and talking points</a:t>
            </a:r>
            <a:endParaRPr lang="en-US" sz="1400" dirty="0">
              <a:latin typeface="Arial"/>
            </a:endParaRPr>
          </a:p>
          <a:p>
            <a:pPr marL="285750" indent="-285750">
              <a:buFont typeface="Arial"/>
              <a:buChar char="•"/>
            </a:pPr>
            <a:r>
              <a:rPr lang="en-US" sz="1400" b="1" dirty="0">
                <a:latin typeface="Arial"/>
                <a:ea typeface="+mn-lt"/>
                <a:cs typeface="+mn-lt"/>
              </a:rPr>
              <a:t>Explain the steps that the organization or individual is taking</a:t>
            </a:r>
            <a:endParaRPr lang="en-US" sz="1400" dirty="0">
              <a:latin typeface="Arial"/>
            </a:endParaRPr>
          </a:p>
          <a:p>
            <a:pPr marL="285750" indent="-285750">
              <a:buFont typeface="Arial"/>
              <a:buChar char="•"/>
            </a:pPr>
            <a:r>
              <a:rPr lang="en-US" sz="1400" b="1" dirty="0">
                <a:latin typeface="Arial"/>
                <a:ea typeface="+mn-lt"/>
                <a:cs typeface="+mn-lt"/>
              </a:rPr>
              <a:t>Be accessible throughout the crisis</a:t>
            </a:r>
            <a:endParaRPr lang="en-US" sz="1400" dirty="0">
              <a:latin typeface="Arial"/>
            </a:endParaRPr>
          </a:p>
          <a:p>
            <a:pPr marL="285750" indent="-285750">
              <a:buFont typeface="Arial"/>
              <a:buChar char="•"/>
            </a:pPr>
            <a:r>
              <a:rPr lang="en-US" sz="1400" b="1" dirty="0">
                <a:latin typeface="Arial"/>
                <a:ea typeface="+mn-lt"/>
                <a:cs typeface="+mn-lt"/>
              </a:rPr>
              <a:t>Be as truthful and forthcoming as possible</a:t>
            </a:r>
            <a:endParaRPr lang="en-US" sz="1400" dirty="0">
              <a:latin typeface="Arial"/>
            </a:endParaRPr>
          </a:p>
          <a:p>
            <a:br>
              <a:rPr lang="en-US" dirty="0"/>
            </a:br>
            <a:endParaRPr lang="en-US" sz="1400">
              <a:latin typeface="Arial"/>
            </a:endParaRPr>
          </a:p>
          <a:p>
            <a:pPr marL="0" marR="0" indent="0" algn="l" defTabSz="536433">
              <a:lnSpc>
                <a:spcPct val="100000"/>
              </a:lnSpc>
              <a:spcBef>
                <a:spcPts val="0"/>
              </a:spcBef>
              <a:spcAft>
                <a:spcPts val="0"/>
              </a:spcAft>
              <a:buClrTx/>
              <a:buSzTx/>
              <a:buFontTx/>
              <a:buNone/>
              <a:tabLst/>
            </a:pPr>
            <a:endParaRPr lang="en-US" sz="1400" b="0" i="0" u="none" strike="noStrike" cap="none" spc="0" normalizeH="0" baseline="0" dirty="0">
              <a:ln>
                <a:noFill/>
              </a:ln>
              <a:solidFill>
                <a:srgbClr val="000000"/>
              </a:solidFill>
              <a:effectLst/>
              <a:uFillTx/>
              <a:latin typeface="Arial"/>
              <a:ea typeface="+mn-ea"/>
              <a:cs typeface="+mn-cs"/>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108" name="Step 4…"/>
          <p:cNvSpPr txBox="1">
            <a:spLocks noGrp="1"/>
          </p:cNvSpPr>
          <p:nvPr>
            <p:ph type="body" idx="4294967295"/>
          </p:nvPr>
        </p:nvSpPr>
        <p:spPr>
          <a:xfrm>
            <a:off x="790674" y="1368487"/>
            <a:ext cx="7041983" cy="2065182"/>
          </a:xfrm>
          <a:prstGeom prst="rect">
            <a:avLst/>
          </a:prstGeom>
        </p:spPr>
        <p:txBody>
          <a:bodyPr lIns="45718" tIns="45718" rIns="45718" bIns="45718" anchor="t">
            <a:normAutofit/>
          </a:bodyPr>
          <a:lstStyle/>
          <a:p>
            <a:pPr marL="0" indent="0" defTabSz="914400">
              <a:spcBef>
                <a:spcPts val="400"/>
              </a:spcBef>
              <a:buSzTx/>
              <a:buNone/>
              <a:defRPr sz="1600" b="1">
                <a:latin typeface="Arial"/>
                <a:ea typeface="Arial"/>
                <a:cs typeface="Arial"/>
                <a:sym typeface="Arial"/>
              </a:defRPr>
            </a:pPr>
            <a:r>
              <a:rPr sz="1400" dirty="0"/>
              <a:t>Step 4</a:t>
            </a:r>
            <a:endParaRPr lang="en-US" sz="1400" dirty="0"/>
          </a:p>
          <a:p>
            <a:pPr marL="0" indent="0" defTabSz="914400">
              <a:spcBef>
                <a:spcPts val="400"/>
              </a:spcBef>
              <a:buSzTx/>
              <a:buNone/>
              <a:defRPr sz="1600" b="1">
                <a:latin typeface="Arial"/>
                <a:ea typeface="Arial"/>
                <a:cs typeface="Arial"/>
                <a:sym typeface="Arial"/>
              </a:defRPr>
            </a:pPr>
            <a:endParaRPr sz="1400" dirty="0"/>
          </a:p>
          <a:p>
            <a:pPr marL="0" indent="0" defTabSz="914400">
              <a:spcBef>
                <a:spcPts val="400"/>
              </a:spcBef>
              <a:buSzTx/>
              <a:buNone/>
              <a:defRPr sz="1600" b="1">
                <a:latin typeface="Arial"/>
                <a:ea typeface="Arial"/>
                <a:cs typeface="Arial"/>
                <a:sym typeface="Arial"/>
              </a:defRPr>
            </a:pPr>
            <a:r>
              <a:rPr sz="1400" dirty="0"/>
              <a:t>Recovery</a:t>
            </a:r>
          </a:p>
          <a:p>
            <a:pPr marL="457200" indent="-228600" defTabSz="914400">
              <a:spcBef>
                <a:spcPts val="400"/>
              </a:spcBef>
              <a:defRPr sz="1600">
                <a:latin typeface="Arial"/>
                <a:ea typeface="Arial"/>
                <a:cs typeface="Arial"/>
                <a:sym typeface="Arial"/>
              </a:defRPr>
            </a:pPr>
            <a:endParaRPr sz="1400" dirty="0"/>
          </a:p>
          <a:p>
            <a:pPr marL="457200" indent="-228600" defTabSz="914400">
              <a:spcBef>
                <a:spcPts val="400"/>
              </a:spcBef>
              <a:defRPr sz="1600">
                <a:latin typeface="Arial"/>
                <a:ea typeface="Arial"/>
                <a:cs typeface="Arial"/>
                <a:sym typeface="Arial"/>
              </a:defRPr>
            </a:pPr>
            <a:r>
              <a:rPr sz="1400" dirty="0"/>
              <a:t>Assess what damage was done</a:t>
            </a:r>
          </a:p>
          <a:p>
            <a:pPr marL="457200" indent="-228600" defTabSz="914400">
              <a:spcBef>
                <a:spcPts val="400"/>
              </a:spcBef>
              <a:defRPr sz="1600">
                <a:latin typeface="Arial"/>
                <a:ea typeface="Arial"/>
                <a:cs typeface="Arial"/>
                <a:sym typeface="Arial"/>
              </a:defRPr>
            </a:pPr>
            <a:r>
              <a:rPr sz="1400" dirty="0"/>
              <a:t>Reach out to stakeholders from the inside out</a:t>
            </a:r>
          </a:p>
          <a:p>
            <a:pPr marL="457200" indent="-228600" defTabSz="914400">
              <a:spcBef>
                <a:spcPts val="400"/>
              </a:spcBef>
              <a:defRPr sz="1600">
                <a:latin typeface="Arial"/>
                <a:ea typeface="Arial"/>
                <a:cs typeface="Arial"/>
                <a:sym typeface="Arial"/>
              </a:defRPr>
            </a:pPr>
            <a:r>
              <a:rPr lang="en-US" sz="1400" dirty="0"/>
              <a:t>Allow time to heal</a:t>
            </a:r>
            <a:r>
              <a:rPr sz="1400" dirty="0"/>
              <a:t> all wounds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111" name="Step 5…"/>
          <p:cNvSpPr txBox="1">
            <a:spLocks noGrp="1"/>
          </p:cNvSpPr>
          <p:nvPr>
            <p:ph type="body" idx="4294967295"/>
          </p:nvPr>
        </p:nvSpPr>
        <p:spPr>
          <a:xfrm>
            <a:off x="743991" y="1331164"/>
            <a:ext cx="6033644" cy="2606358"/>
          </a:xfrm>
          <a:prstGeom prst="rect">
            <a:avLst/>
          </a:prstGeom>
        </p:spPr>
        <p:txBody>
          <a:bodyPr lIns="45718" tIns="45718" rIns="45718" bIns="45718" anchor="t">
            <a:normAutofit/>
          </a:bodyPr>
          <a:lstStyle/>
          <a:p>
            <a:pPr marL="0" indent="0" defTabSz="914400">
              <a:spcBef>
                <a:spcPts val="400"/>
              </a:spcBef>
              <a:buSzTx/>
              <a:buNone/>
              <a:defRPr sz="1600" b="1">
                <a:latin typeface="Arial"/>
                <a:ea typeface="Arial"/>
                <a:cs typeface="Arial"/>
                <a:sym typeface="Arial"/>
              </a:defRPr>
            </a:pPr>
            <a:r>
              <a:rPr sz="1400" dirty="0"/>
              <a:t>Step 5</a:t>
            </a:r>
            <a:endParaRPr lang="en-US" sz="1400" dirty="0"/>
          </a:p>
          <a:p>
            <a:pPr marL="0" indent="0" defTabSz="914400">
              <a:spcBef>
                <a:spcPts val="400"/>
              </a:spcBef>
              <a:buSzTx/>
              <a:buNone/>
              <a:defRPr sz="1600" b="1">
                <a:latin typeface="Arial"/>
                <a:ea typeface="Arial"/>
                <a:cs typeface="Arial"/>
                <a:sym typeface="Arial"/>
              </a:defRPr>
            </a:pPr>
            <a:endParaRPr sz="1400" dirty="0"/>
          </a:p>
          <a:p>
            <a:pPr marL="0" indent="0" defTabSz="914400">
              <a:spcBef>
                <a:spcPts val="400"/>
              </a:spcBef>
              <a:buSzTx/>
              <a:buNone/>
              <a:defRPr sz="1600" b="1">
                <a:latin typeface="Arial"/>
                <a:ea typeface="Arial"/>
                <a:cs typeface="Arial"/>
                <a:sym typeface="Arial"/>
              </a:defRPr>
            </a:pPr>
            <a:r>
              <a:rPr sz="1400" dirty="0"/>
              <a:t>Phase 5 – Learning</a:t>
            </a:r>
          </a:p>
          <a:p>
            <a:pPr marL="0" indent="0" defTabSz="914400">
              <a:spcBef>
                <a:spcPts val="400"/>
              </a:spcBef>
              <a:buSzTx/>
              <a:buNone/>
              <a:defRPr sz="1600" b="1">
                <a:latin typeface="Arial"/>
                <a:ea typeface="Arial"/>
                <a:cs typeface="Arial"/>
                <a:sym typeface="Arial"/>
              </a:defRPr>
            </a:pPr>
            <a:endParaRPr sz="1400" dirty="0"/>
          </a:p>
          <a:p>
            <a:pPr marL="457200" indent="-228600" defTabSz="914400">
              <a:spcBef>
                <a:spcPts val="400"/>
              </a:spcBef>
              <a:defRPr sz="1600">
                <a:latin typeface="Arial"/>
                <a:ea typeface="Arial"/>
                <a:cs typeface="Arial"/>
                <a:sym typeface="Arial"/>
              </a:defRPr>
            </a:pPr>
            <a:r>
              <a:rPr sz="1400" dirty="0"/>
              <a:t>Develop and evolve as an organization</a:t>
            </a:r>
          </a:p>
          <a:p>
            <a:pPr marL="457200" indent="-228600" defTabSz="914400">
              <a:spcBef>
                <a:spcPts val="400"/>
              </a:spcBef>
              <a:defRPr sz="1600">
                <a:latin typeface="Arial"/>
                <a:ea typeface="Arial"/>
                <a:cs typeface="Arial"/>
                <a:sym typeface="Arial"/>
              </a:defRPr>
            </a:pPr>
            <a:r>
              <a:rPr sz="1400" dirty="0"/>
              <a:t>Make needed changes</a:t>
            </a:r>
            <a:r>
              <a:rPr lang="en-US" sz="1400" dirty="0"/>
              <a:t> </a:t>
            </a:r>
            <a:endParaRPr sz="1400" dirty="0"/>
          </a:p>
          <a:p>
            <a:pPr marL="457200" indent="-228600" defTabSz="914400">
              <a:spcBef>
                <a:spcPts val="400"/>
              </a:spcBef>
              <a:defRPr sz="1600">
                <a:latin typeface="Arial"/>
                <a:ea typeface="Arial"/>
                <a:cs typeface="Arial"/>
                <a:sym typeface="Arial"/>
              </a:defRPr>
            </a:pPr>
            <a:r>
              <a:rPr sz="1400" dirty="0"/>
              <a:t>Revisit all preventative policies</a:t>
            </a:r>
          </a:p>
          <a:p>
            <a:pPr marL="457200" indent="-228600" defTabSz="914400">
              <a:spcBef>
                <a:spcPts val="400"/>
              </a:spcBef>
              <a:defRPr sz="1600">
                <a:latin typeface="Arial"/>
                <a:ea typeface="Arial"/>
                <a:cs typeface="Arial"/>
                <a:sym typeface="Arial"/>
              </a:defRPr>
            </a:pPr>
            <a:r>
              <a:rPr sz="1400" dirty="0"/>
              <a:t>Rehabilitate broken relationships</a:t>
            </a:r>
          </a:p>
          <a:p>
            <a:pPr marL="457200" indent="-228600" defTabSz="914400">
              <a:spcBef>
                <a:spcPts val="400"/>
              </a:spcBef>
              <a:defRPr sz="1600">
                <a:latin typeface="Arial"/>
                <a:ea typeface="Arial"/>
                <a:cs typeface="Arial"/>
                <a:sym typeface="Arial"/>
              </a:defRPr>
            </a:pPr>
            <a:r>
              <a:rPr sz="1400"/>
              <a:t>Do something positive</a:t>
            </a:r>
            <a:endParaRPr sz="1400" dirty="0"/>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he Sports Spectrum"/>
          <p:cNvSpPr txBox="1">
            <a:spLocks noGrp="1"/>
          </p:cNvSpPr>
          <p:nvPr>
            <p:ph type="title" idx="4294967295"/>
          </p:nvPr>
        </p:nvSpPr>
        <p:spPr>
          <a:xfrm>
            <a:off x="671104" y="361120"/>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pic>
        <p:nvPicPr>
          <p:cNvPr id="114" name="PR crisis plan.png" descr="PR crisis plan.png"/>
          <p:cNvPicPr>
            <a:picLocks noChangeAspect="1"/>
          </p:cNvPicPr>
          <p:nvPr/>
        </p:nvPicPr>
        <p:blipFill>
          <a:blip r:embed="rId2"/>
          <a:stretch>
            <a:fillRect/>
          </a:stretch>
        </p:blipFill>
        <p:spPr>
          <a:xfrm>
            <a:off x="2393498" y="1031530"/>
            <a:ext cx="5545003" cy="4985777"/>
          </a:xfrm>
          <a:prstGeom prst="rect">
            <a:avLst/>
          </a:prstGeom>
          <a:ln w="50800">
            <a:solidFill>
              <a:srgbClr val="DDDDDD"/>
            </a:solidFill>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he Sports Spectrum"/>
          <p:cNvSpPr txBox="1">
            <a:spLocks noGrp="1"/>
          </p:cNvSpPr>
          <p:nvPr>
            <p:ph type="title" idx="4294967295"/>
          </p:nvPr>
        </p:nvSpPr>
        <p:spPr>
          <a:xfrm>
            <a:off x="560003" y="324588"/>
            <a:ext cx="6946691" cy="403906"/>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pic>
        <p:nvPicPr>
          <p:cNvPr id="117" name="CM-Lifecycle.jpeg" descr="CM-Lifecycle.jpeg"/>
          <p:cNvPicPr>
            <a:picLocks noChangeAspect="1"/>
          </p:cNvPicPr>
          <p:nvPr/>
        </p:nvPicPr>
        <p:blipFill>
          <a:blip r:embed="rId2"/>
          <a:stretch>
            <a:fillRect/>
          </a:stretch>
        </p:blipFill>
        <p:spPr>
          <a:xfrm>
            <a:off x="1758850" y="1083872"/>
            <a:ext cx="6650225" cy="5039045"/>
          </a:xfrm>
          <a:prstGeom prst="rect">
            <a:avLst/>
          </a:prstGeom>
          <a:ln w="12700">
            <a:solidFill>
              <a:srgbClr val="DDDDDD"/>
            </a:solidFill>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he Sports Spectrum"/>
          <p:cNvSpPr txBox="1">
            <a:spLocks noGrp="1"/>
          </p:cNvSpPr>
          <p:nvPr>
            <p:ph type="title" idx="4294967295"/>
          </p:nvPr>
        </p:nvSpPr>
        <p:spPr>
          <a:xfrm>
            <a:off x="748596" y="709832"/>
            <a:ext cx="6946690" cy="49721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67" name="Once upon a time, a professional athlete could play their chosen sport, collect a paycheck, retire happily to the family home without intrusions into their private lives…"/>
          <p:cNvSpPr txBox="1">
            <a:spLocks noGrp="1"/>
          </p:cNvSpPr>
          <p:nvPr>
            <p:ph type="body" idx="4294967295"/>
          </p:nvPr>
        </p:nvSpPr>
        <p:spPr>
          <a:xfrm>
            <a:off x="753536" y="1358446"/>
            <a:ext cx="8134350" cy="4724406"/>
          </a:xfrm>
          <a:prstGeom prst="rect">
            <a:avLst/>
          </a:prstGeom>
        </p:spPr>
        <p:txBody>
          <a:bodyPr lIns="45718" tIns="45718" rIns="45718" bIns="45718" anchor="t">
            <a:normAutofit/>
          </a:bodyPr>
          <a:lstStyle/>
          <a:p>
            <a:pPr marL="0" indent="0" defTabSz="914400">
              <a:spcBef>
                <a:spcPts val="400"/>
              </a:spcBef>
              <a:buSzTx/>
              <a:buNone/>
              <a:defRPr sz="1600">
                <a:latin typeface="Arial"/>
                <a:ea typeface="Arial"/>
                <a:cs typeface="Arial"/>
                <a:sym typeface="Arial"/>
              </a:defRPr>
            </a:pPr>
            <a:r>
              <a:rPr sz="1400" dirty="0"/>
              <a:t>Once upon a time, a professional athlete could play their chosen sport, collect a paycheck, </a:t>
            </a:r>
            <a:r>
              <a:rPr lang="en-US" sz="1400" dirty="0"/>
              <a:t>and </a:t>
            </a:r>
            <a:endParaRPr lang="en-US" dirty="0"/>
          </a:p>
          <a:p>
            <a:pPr marL="0" indent="0" defTabSz="914400">
              <a:spcBef>
                <a:spcPts val="400"/>
              </a:spcBef>
              <a:buSzTx/>
              <a:buNone/>
              <a:defRPr sz="1600">
                <a:latin typeface="Arial"/>
                <a:ea typeface="Arial"/>
                <a:cs typeface="Arial"/>
                <a:sym typeface="Arial"/>
              </a:defRPr>
            </a:pPr>
            <a:r>
              <a:rPr lang="en-US" sz="1400" dirty="0"/>
              <a:t>retire</a:t>
            </a:r>
            <a:r>
              <a:rPr sz="1400" dirty="0"/>
              <a:t> happily to the family home without intrusions into their private lives</a:t>
            </a:r>
            <a:r>
              <a:rPr lang="en-US" sz="1400" dirty="0"/>
              <a:t>.</a:t>
            </a:r>
            <a:endParaRPr lang="en-US"/>
          </a:p>
          <a:p>
            <a:pPr marL="0" indent="0" defTabSz="914400">
              <a:spcBef>
                <a:spcPts val="300"/>
              </a:spcBef>
              <a:buSzTx/>
              <a:buNone/>
              <a:defRPr sz="1600">
                <a:latin typeface="Arial"/>
                <a:ea typeface="Arial"/>
                <a:cs typeface="Arial"/>
                <a:sym typeface="Arial"/>
              </a:defRPr>
            </a:pPr>
            <a:endParaRPr sz="1400" dirty="0"/>
          </a:p>
          <a:p>
            <a:pPr marL="0" indent="0" defTabSz="914400">
              <a:spcBef>
                <a:spcPts val="400"/>
              </a:spcBef>
              <a:buSzTx/>
              <a:buNone/>
              <a:defRPr sz="1600" b="1" u="sng">
                <a:latin typeface="Arial"/>
                <a:ea typeface="Arial"/>
                <a:cs typeface="Arial"/>
                <a:sym typeface="Arial"/>
              </a:defRPr>
            </a:pPr>
            <a:r>
              <a:rPr sz="1400" dirty="0"/>
              <a:t>Sports Stars are now…</a:t>
            </a:r>
          </a:p>
          <a:p>
            <a:pPr defTabSz="914400">
              <a:spcBef>
                <a:spcPts val="400"/>
              </a:spcBef>
              <a:buSzTx/>
              <a:defRPr sz="1600">
                <a:latin typeface="Arial"/>
                <a:ea typeface="Arial"/>
                <a:cs typeface="Arial"/>
                <a:sym typeface="Arial"/>
              </a:defRPr>
            </a:pPr>
            <a:r>
              <a:rPr sz="1400"/>
              <a:t>Part of celebrity culture</a:t>
            </a:r>
          </a:p>
          <a:p>
            <a:pPr defTabSz="914400">
              <a:spcBef>
                <a:spcPts val="400"/>
              </a:spcBef>
              <a:buSzTx/>
              <a:defRPr sz="1600">
                <a:latin typeface="Arial"/>
                <a:ea typeface="Arial"/>
                <a:cs typeface="Arial"/>
                <a:sym typeface="Arial"/>
              </a:defRPr>
            </a:pPr>
            <a:r>
              <a:rPr sz="1400" dirty="0"/>
              <a:t>Public property like the stars of movies and music</a:t>
            </a:r>
          </a:p>
          <a:p>
            <a:pPr defTabSz="914400">
              <a:spcBef>
                <a:spcPts val="400"/>
              </a:spcBef>
              <a:buSzTx/>
              <a:defRPr sz="1600">
                <a:latin typeface="Arial"/>
                <a:ea typeface="Arial"/>
                <a:cs typeface="Arial"/>
                <a:sym typeface="Arial"/>
              </a:defRPr>
            </a:pPr>
            <a:r>
              <a:rPr sz="1400" dirty="0"/>
              <a:t>Considered entertainers as much as sportsmen</a:t>
            </a:r>
          </a:p>
        </p:txBody>
      </p:sp>
      <p:pic>
        <p:nvPicPr>
          <p:cNvPr id="68" name="images.jpg" descr="images.jpg"/>
          <p:cNvPicPr>
            <a:picLocks noChangeAspect="1"/>
          </p:cNvPicPr>
          <p:nvPr/>
        </p:nvPicPr>
        <p:blipFill>
          <a:blip r:embed="rId2"/>
          <a:stretch>
            <a:fillRect/>
          </a:stretch>
        </p:blipFill>
        <p:spPr>
          <a:xfrm>
            <a:off x="2236243" y="3889271"/>
            <a:ext cx="5156201" cy="1574801"/>
          </a:xfrm>
          <a:prstGeom prst="rect">
            <a:avLst/>
          </a:prstGeom>
          <a:ln w="50800">
            <a:solidFill>
              <a:srgbClr val="DDDDDD"/>
            </a:solidFill>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pic>
        <p:nvPicPr>
          <p:cNvPr id="71" name="crisis-communication-pillars.jpeg" descr="crisis-communication-pillars.jpeg"/>
          <p:cNvPicPr>
            <a:picLocks noChangeAspect="1"/>
          </p:cNvPicPr>
          <p:nvPr/>
        </p:nvPicPr>
        <p:blipFill>
          <a:blip r:embed="rId2"/>
          <a:stretch>
            <a:fillRect/>
          </a:stretch>
        </p:blipFill>
        <p:spPr>
          <a:xfrm>
            <a:off x="957899" y="1347097"/>
            <a:ext cx="7990202" cy="449448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he Sports Spectrum"/>
          <p:cNvSpPr txBox="1">
            <a:spLocks noGrp="1"/>
          </p:cNvSpPr>
          <p:nvPr>
            <p:ph type="title" idx="4294967295"/>
          </p:nvPr>
        </p:nvSpPr>
        <p:spPr>
          <a:xfrm>
            <a:off x="748596" y="765816"/>
            <a:ext cx="6946691" cy="403905"/>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74" name="What makes sports stars different?…"/>
          <p:cNvSpPr txBox="1">
            <a:spLocks noGrp="1"/>
          </p:cNvSpPr>
          <p:nvPr>
            <p:ph type="body" idx="4294967295"/>
          </p:nvPr>
        </p:nvSpPr>
        <p:spPr>
          <a:xfrm>
            <a:off x="743991" y="1415140"/>
            <a:ext cx="6463121" cy="1962545"/>
          </a:xfrm>
          <a:prstGeom prst="rect">
            <a:avLst/>
          </a:prstGeom>
        </p:spPr>
        <p:txBody>
          <a:bodyPr lIns="45718" tIns="45718" rIns="45718" bIns="45718" anchor="t">
            <a:normAutofit/>
          </a:bodyPr>
          <a:lstStyle/>
          <a:p>
            <a:pPr marL="0" indent="0" defTabSz="914400">
              <a:spcBef>
                <a:spcPts val="400"/>
              </a:spcBef>
              <a:buSzTx/>
              <a:buNone/>
              <a:defRPr sz="1600" b="1">
                <a:latin typeface="Arial"/>
                <a:ea typeface="Arial"/>
                <a:cs typeface="Arial"/>
                <a:sym typeface="Arial"/>
              </a:defRPr>
            </a:pPr>
            <a:r>
              <a:rPr sz="1400" dirty="0"/>
              <a:t>What </a:t>
            </a:r>
            <a:r>
              <a:rPr lang="en-US" sz="1400" dirty="0"/>
              <a:t>Makes</a:t>
            </a:r>
            <a:r>
              <a:rPr sz="1400" dirty="0"/>
              <a:t> </a:t>
            </a:r>
            <a:r>
              <a:rPr lang="en-US" sz="1400" dirty="0"/>
              <a:t>Sports Stars</a:t>
            </a:r>
            <a:r>
              <a:rPr sz="1400" dirty="0"/>
              <a:t> </a:t>
            </a:r>
            <a:r>
              <a:rPr lang="en-US" sz="1400" dirty="0"/>
              <a:t>Different</a:t>
            </a:r>
            <a:r>
              <a:rPr sz="1400" dirty="0"/>
              <a:t>?</a:t>
            </a:r>
            <a:endParaRPr lang="en-US" sz="1400" dirty="0"/>
          </a:p>
          <a:p>
            <a:pPr marL="228600" indent="-228600" defTabSz="914400">
              <a:spcBef>
                <a:spcPts val="400"/>
              </a:spcBef>
              <a:defRPr sz="1600">
                <a:latin typeface="Arial"/>
                <a:ea typeface="Arial"/>
                <a:cs typeface="Arial"/>
                <a:sym typeface="Arial"/>
              </a:defRPr>
            </a:pPr>
            <a:r>
              <a:rPr lang="en-US" sz="1400" dirty="0"/>
              <a:t>Sports-based</a:t>
            </a:r>
            <a:r>
              <a:rPr sz="1400" dirty="0"/>
              <a:t> talent</a:t>
            </a:r>
          </a:p>
          <a:p>
            <a:pPr marL="228600" indent="-228600" defTabSz="914400">
              <a:spcBef>
                <a:spcPts val="400"/>
              </a:spcBef>
              <a:defRPr sz="1600">
                <a:latin typeface="Arial"/>
                <a:ea typeface="Arial"/>
                <a:cs typeface="Arial"/>
                <a:sym typeface="Arial"/>
              </a:defRPr>
            </a:pPr>
            <a:r>
              <a:rPr sz="1400" dirty="0"/>
              <a:t>Highly valued media constructed sports</a:t>
            </a:r>
          </a:p>
          <a:p>
            <a:pPr marL="228600" indent="-228600" defTabSz="914400">
              <a:spcBef>
                <a:spcPts val="400"/>
              </a:spcBef>
              <a:defRPr sz="1600">
                <a:latin typeface="Arial"/>
                <a:ea typeface="Arial"/>
                <a:cs typeface="Arial"/>
                <a:sym typeface="Arial"/>
              </a:defRPr>
            </a:pPr>
            <a:r>
              <a:rPr sz="1400" dirty="0"/>
              <a:t>Part of a media narrative that tells us how important they are</a:t>
            </a:r>
          </a:p>
          <a:p>
            <a:pPr marL="228600" indent="-228600" defTabSz="914400">
              <a:spcBef>
                <a:spcPts val="400"/>
              </a:spcBef>
              <a:defRPr sz="1600">
                <a:latin typeface="Arial"/>
                <a:ea typeface="Arial"/>
                <a:cs typeface="Arial"/>
                <a:sym typeface="Arial"/>
              </a:defRPr>
            </a:pPr>
            <a:r>
              <a:rPr sz="1400" dirty="0"/>
              <a:t>Athletes are reality stars</a:t>
            </a:r>
            <a:r>
              <a:rPr lang="en-US" sz="1400" dirty="0"/>
              <a:t> </a:t>
            </a:r>
            <a:endParaRPr sz="1400" dirty="0"/>
          </a:p>
          <a:p>
            <a:pPr marL="228600" indent="-228600" defTabSz="914400">
              <a:spcBef>
                <a:spcPts val="400"/>
              </a:spcBef>
              <a:defRPr sz="1600">
                <a:latin typeface="Arial"/>
                <a:ea typeface="Arial"/>
                <a:cs typeface="Arial"/>
                <a:sym typeface="Arial"/>
              </a:defRPr>
            </a:pPr>
            <a:r>
              <a:rPr lang="en-US" sz="1400" dirty="0"/>
              <a:t>On-field</a:t>
            </a:r>
            <a:r>
              <a:rPr sz="1400" dirty="0"/>
              <a:t> performance supports </a:t>
            </a:r>
            <a:r>
              <a:rPr lang="en-US" sz="1400" dirty="0"/>
              <a:t>ongoing</a:t>
            </a:r>
            <a:r>
              <a:rPr sz="1400" dirty="0"/>
              <a:t> celebrity</a:t>
            </a:r>
          </a:p>
        </p:txBody>
      </p:sp>
      <p:pic>
        <p:nvPicPr>
          <p:cNvPr id="75" name="images-2.jpg" descr="images-2.jpg"/>
          <p:cNvPicPr>
            <a:picLocks noChangeAspect="1"/>
          </p:cNvPicPr>
          <p:nvPr/>
        </p:nvPicPr>
        <p:blipFill>
          <a:blip r:embed="rId2"/>
          <a:stretch>
            <a:fillRect/>
          </a:stretch>
        </p:blipFill>
        <p:spPr>
          <a:xfrm>
            <a:off x="4784473" y="3141499"/>
            <a:ext cx="4325709" cy="269577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he Sports Spectrum"/>
          <p:cNvSpPr txBox="1">
            <a:spLocks noGrp="1"/>
          </p:cNvSpPr>
          <p:nvPr>
            <p:ph type="title" idx="4294967295"/>
          </p:nvPr>
        </p:nvSpPr>
        <p:spPr>
          <a:xfrm>
            <a:off x="748596" y="709832"/>
            <a:ext cx="6946691" cy="459889"/>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78" name="Sports Star Narratives that we see over and over again…"/>
          <p:cNvSpPr txBox="1">
            <a:spLocks noGrp="1"/>
          </p:cNvSpPr>
          <p:nvPr>
            <p:ph type="body" idx="4294967295"/>
          </p:nvPr>
        </p:nvSpPr>
        <p:spPr>
          <a:xfrm>
            <a:off x="743991" y="1387148"/>
            <a:ext cx="8134350" cy="3436782"/>
          </a:xfrm>
          <a:prstGeom prst="rect">
            <a:avLst/>
          </a:prstGeom>
        </p:spPr>
        <p:txBody>
          <a:bodyPr lIns="45718" tIns="45718" rIns="45718" bIns="45718" anchor="t">
            <a:normAutofit lnSpcReduction="10000"/>
          </a:bodyPr>
          <a:lstStyle/>
          <a:p>
            <a:pPr defTabSz="914400">
              <a:buNone/>
              <a:defRPr sz="1600" b="1" i="1">
                <a:latin typeface="Arial"/>
                <a:ea typeface="Arial"/>
                <a:cs typeface="Arial"/>
                <a:sym typeface="Arial"/>
              </a:defRPr>
            </a:pPr>
            <a:r>
              <a:rPr lang="en-US" sz="1400" dirty="0">
                <a:ea typeface="+mn-lt"/>
                <a:cs typeface="+mn-lt"/>
              </a:rPr>
              <a:t>Sports Star Narratives That We See Repeatedly:</a:t>
            </a:r>
            <a:endParaRPr lang="en-US" sz="1400" dirty="0"/>
          </a:p>
          <a:p>
            <a:pPr defTabSz="914400">
              <a:buNone/>
              <a:defRPr sz="1600" b="1" i="1">
                <a:latin typeface="Arial"/>
                <a:ea typeface="Arial"/>
                <a:cs typeface="Arial"/>
                <a:sym typeface="Arial"/>
              </a:defRPr>
            </a:pPr>
            <a:endParaRPr lang="en-US" sz="1400" dirty="0"/>
          </a:p>
          <a:p>
            <a:pPr defTabSz="914400">
              <a:buNone/>
              <a:defRPr sz="1600">
                <a:latin typeface="Arial"/>
                <a:ea typeface="Arial"/>
                <a:cs typeface="Arial"/>
                <a:sym typeface="Arial"/>
              </a:defRPr>
            </a:pPr>
            <a:r>
              <a:rPr lang="en-US" sz="1400" dirty="0">
                <a:ea typeface="+mn-lt"/>
                <a:cs typeface="+mn-lt"/>
              </a:rPr>
              <a:t>1. Emergence of striking talent – “hello world”</a:t>
            </a:r>
          </a:p>
          <a:p>
            <a:pPr defTabSz="914400">
              <a:buNone/>
              <a:defRPr sz="1600">
                <a:latin typeface="Arial"/>
                <a:ea typeface="Arial"/>
                <a:cs typeface="Arial"/>
                <a:sym typeface="Arial"/>
              </a:defRPr>
            </a:pPr>
            <a:r>
              <a:rPr lang="en-US" sz="1400" dirty="0">
                <a:ea typeface="+mn-lt"/>
                <a:cs typeface="+mn-lt"/>
              </a:rPr>
              <a:t>2. Extraordinary accomplishments</a:t>
            </a:r>
          </a:p>
          <a:p>
            <a:pPr defTabSz="914400">
              <a:buNone/>
              <a:defRPr sz="1600">
                <a:latin typeface="Arial"/>
                <a:ea typeface="Arial"/>
                <a:cs typeface="Arial"/>
                <a:sym typeface="Arial"/>
              </a:defRPr>
            </a:pPr>
            <a:r>
              <a:rPr lang="en-US" sz="1400" dirty="0">
                <a:ea typeface="+mn-lt"/>
                <a:cs typeface="+mn-lt"/>
              </a:rPr>
              <a:t>3. Public celebration</a:t>
            </a:r>
          </a:p>
          <a:p>
            <a:pPr defTabSz="914400">
              <a:buNone/>
              <a:defRPr sz="1600">
                <a:latin typeface="Arial"/>
                <a:ea typeface="Arial"/>
                <a:cs typeface="Arial"/>
                <a:sym typeface="Arial"/>
              </a:defRPr>
            </a:pPr>
            <a:r>
              <a:rPr lang="en-US" sz="1400" dirty="0">
                <a:ea typeface="+mn-lt"/>
                <a:cs typeface="+mn-lt"/>
              </a:rPr>
              <a:t>4. Displays of ignorance</a:t>
            </a:r>
          </a:p>
          <a:p>
            <a:pPr defTabSz="914400">
              <a:buNone/>
              <a:defRPr sz="1600">
                <a:latin typeface="Arial"/>
                <a:ea typeface="Arial"/>
                <a:cs typeface="Arial"/>
                <a:sym typeface="Arial"/>
              </a:defRPr>
            </a:pPr>
            <a:r>
              <a:rPr lang="en-US" sz="1400" dirty="0">
                <a:ea typeface="+mn-lt"/>
                <a:cs typeface="+mn-lt"/>
              </a:rPr>
              <a:t>5. Erratic behavior</a:t>
            </a:r>
          </a:p>
          <a:p>
            <a:pPr defTabSz="914400">
              <a:buNone/>
              <a:defRPr sz="1600">
                <a:latin typeface="Arial"/>
                <a:ea typeface="Arial"/>
                <a:cs typeface="Arial"/>
                <a:sym typeface="Arial"/>
              </a:defRPr>
            </a:pPr>
            <a:r>
              <a:rPr lang="en-US" sz="1400" dirty="0">
                <a:ea typeface="+mn-lt"/>
                <a:cs typeface="+mn-lt"/>
              </a:rPr>
              <a:t>6. Public scandal</a:t>
            </a:r>
          </a:p>
          <a:p>
            <a:pPr defTabSz="914400">
              <a:buNone/>
              <a:defRPr sz="1600">
                <a:latin typeface="Arial"/>
                <a:ea typeface="Arial"/>
                <a:cs typeface="Arial"/>
                <a:sym typeface="Arial"/>
              </a:defRPr>
            </a:pPr>
            <a:r>
              <a:rPr lang="en-US" sz="1400" dirty="0">
                <a:ea typeface="+mn-lt"/>
                <a:cs typeface="+mn-lt"/>
              </a:rPr>
              <a:t>7. Failure</a:t>
            </a:r>
          </a:p>
          <a:p>
            <a:pPr defTabSz="914400">
              <a:buNone/>
              <a:defRPr sz="1600">
                <a:latin typeface="Arial"/>
                <a:ea typeface="Arial"/>
                <a:cs typeface="Arial"/>
                <a:sym typeface="Arial"/>
              </a:defRPr>
            </a:pPr>
            <a:r>
              <a:rPr lang="en-US" sz="1400" dirty="0">
                <a:ea typeface="+mn-lt"/>
                <a:cs typeface="+mn-lt"/>
              </a:rPr>
              <a:t>8. Hero redeemed by extraordinary performance</a:t>
            </a:r>
          </a:p>
          <a:p>
            <a:pPr defTabSz="914400">
              <a:buNone/>
              <a:defRPr sz="1600">
                <a:latin typeface="Arial"/>
                <a:ea typeface="Arial"/>
                <a:cs typeface="Arial"/>
                <a:sym typeface="Arial"/>
              </a:defRPr>
            </a:pPr>
            <a:r>
              <a:rPr lang="en-US" sz="1400" dirty="0">
                <a:ea typeface="+mn-lt"/>
                <a:cs typeface="+mn-lt"/>
              </a:rPr>
              <a:t>9. Forgiveness</a:t>
            </a:r>
          </a:p>
          <a:p>
            <a:pPr marL="0" indent="0" defTabSz="914400">
              <a:spcBef>
                <a:spcPts val="400"/>
              </a:spcBef>
              <a:buNone/>
              <a:defRPr sz="1600">
                <a:latin typeface="Arial"/>
                <a:ea typeface="Arial"/>
                <a:cs typeface="Arial"/>
                <a:sym typeface="Arial"/>
              </a:defRPr>
            </a:pPr>
            <a:r>
              <a:rPr lang="en-US" sz="1400" dirty="0">
                <a:ea typeface="+mn-lt"/>
                <a:cs typeface="+mn-lt"/>
              </a:rPr>
              <a:t>10. Weakening power</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he Sports Spectrum"/>
          <p:cNvSpPr txBox="1">
            <a:spLocks noGrp="1"/>
          </p:cNvSpPr>
          <p:nvPr>
            <p:ph type="title" idx="4294967295"/>
          </p:nvPr>
        </p:nvSpPr>
        <p:spPr>
          <a:xfrm>
            <a:off x="748596" y="70983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sp>
        <p:nvSpPr>
          <p:cNvPr id="2" name="TextBox 1">
            <a:extLst>
              <a:ext uri="{FF2B5EF4-FFF2-40B4-BE49-F238E27FC236}">
                <a16:creationId xmlns:a16="http://schemas.microsoft.com/office/drawing/2014/main" id="{1F81A116-C956-D067-8B08-73C5F167ADE3}"/>
              </a:ext>
            </a:extLst>
          </p:cNvPr>
          <p:cNvSpPr txBox="1"/>
          <p:nvPr/>
        </p:nvSpPr>
        <p:spPr>
          <a:xfrm>
            <a:off x="751015" y="1441579"/>
            <a:ext cx="6396134" cy="1815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400" dirty="0">
                <a:solidFill>
                  <a:schemeClr val="tx1"/>
                </a:solidFill>
                <a:latin typeface="Arial"/>
                <a:ea typeface="+mn-lt"/>
                <a:cs typeface="+mn-lt"/>
              </a:rPr>
              <a:t>The saying "Any publicity is good publicity" suggests that even negative publicity can be worthwhile for the heightened awareness and recognition it brings. While this can be true in certain situations, it can also be very false.</a:t>
            </a:r>
            <a:endParaRPr lang="en-US" sz="1400" dirty="0">
              <a:solidFill>
                <a:schemeClr val="tx1"/>
              </a:solidFill>
              <a:latin typeface="Arial"/>
            </a:endParaRPr>
          </a:p>
          <a:p>
            <a:endParaRPr lang="en-US" sz="1400" dirty="0">
              <a:solidFill>
                <a:schemeClr val="tx1"/>
              </a:solidFill>
              <a:latin typeface="Arial"/>
            </a:endParaRPr>
          </a:p>
          <a:p>
            <a:r>
              <a:rPr lang="en-US" sz="1400" dirty="0">
                <a:solidFill>
                  <a:schemeClr val="tx1"/>
                </a:solidFill>
                <a:latin typeface="Arial"/>
                <a:ea typeface="+mn-lt"/>
                <a:cs typeface="+mn-lt"/>
              </a:rPr>
              <a:t>Professional sports organizations and their athletes face intense media attention, which can be invaluable on one side and devastating on the other. Effective management processes play a crucial role in maximizing the positive impact and minimizing the damage caused by crises and scandals.</a:t>
            </a:r>
            <a:endParaRPr lang="en-US" sz="1400" dirty="0">
              <a:solidFill>
                <a:schemeClr val="tx1"/>
              </a:solidFill>
              <a:latin typeface="Aria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he Sports Spectrum"/>
          <p:cNvSpPr txBox="1">
            <a:spLocks noGrp="1"/>
          </p:cNvSpPr>
          <p:nvPr>
            <p:ph type="title" idx="4294967295"/>
          </p:nvPr>
        </p:nvSpPr>
        <p:spPr>
          <a:xfrm>
            <a:off x="748596" y="709832"/>
            <a:ext cx="6946691" cy="487880"/>
          </a:xfrm>
          <a:prstGeom prst="rect">
            <a:avLst/>
          </a:prstGeom>
        </p:spPr>
        <p:txBody>
          <a:bodyPr anchor="t">
            <a:normAutofit fontScale="90000"/>
          </a:bodyPr>
          <a:lstStyle>
            <a:lvl1pPr algn="l">
              <a:defRPr sz="2000" b="1">
                <a:solidFill>
                  <a:srgbClr val="921824"/>
                </a:solidFill>
                <a:latin typeface="Georgia"/>
                <a:ea typeface="Georgia"/>
                <a:cs typeface="Georgia"/>
                <a:sym typeface="Georgia"/>
              </a:defRPr>
            </a:lvl1pPr>
          </a:lstStyle>
          <a:p>
            <a:pPr marL="342900">
              <a:lnSpc>
                <a:spcPct val="110000"/>
              </a:lnSpc>
              <a:spcBef>
                <a:spcPts val="700"/>
              </a:spcBef>
            </a:pPr>
            <a:r>
              <a:rPr dirty="0"/>
              <a:t>Crisis Management</a:t>
            </a:r>
            <a:br>
              <a:rPr lang="en-US" dirty="0"/>
            </a:br>
            <a:br>
              <a:rPr lang="en-US" dirty="0"/>
            </a:br>
            <a:endParaRPr lang="en-US" i="1">
              <a:solidFill>
                <a:schemeClr val="tx1"/>
              </a:solidFill>
              <a:latin typeface="Arial"/>
              <a:cs typeface="Arial"/>
            </a:endParaRPr>
          </a:p>
          <a:p>
            <a:endParaRPr lang="en-US" dirty="0"/>
          </a:p>
        </p:txBody>
      </p:sp>
      <p:sp>
        <p:nvSpPr>
          <p:cNvPr id="3" name="TextBox 2">
            <a:extLst>
              <a:ext uri="{FF2B5EF4-FFF2-40B4-BE49-F238E27FC236}">
                <a16:creationId xmlns:a16="http://schemas.microsoft.com/office/drawing/2014/main" id="{91C156AE-1D97-0417-6D20-1C9929ED2EA5}"/>
              </a:ext>
            </a:extLst>
          </p:cNvPr>
          <p:cNvSpPr txBox="1"/>
          <p:nvPr/>
        </p:nvSpPr>
        <p:spPr>
          <a:xfrm>
            <a:off x="1133633" y="1427584"/>
            <a:ext cx="5878285" cy="28930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400" b="1" dirty="0">
                <a:latin typeface="Arial"/>
                <a:ea typeface="+mn-lt"/>
                <a:cs typeface="+mn-lt"/>
              </a:rPr>
              <a:t>Difference between a Crisis and a Scandal</a:t>
            </a:r>
            <a:endParaRPr lang="en-US" sz="1400" b="1" dirty="0">
              <a:latin typeface="Arial"/>
            </a:endParaRPr>
          </a:p>
          <a:p>
            <a:endParaRPr lang="en-US" sz="1400" dirty="0">
              <a:latin typeface="Arial"/>
            </a:endParaRPr>
          </a:p>
          <a:p>
            <a:r>
              <a:rPr lang="en-US" sz="1400" b="1" dirty="0">
                <a:latin typeface="Arial"/>
                <a:ea typeface="+mn-lt"/>
                <a:cs typeface="+mn-lt"/>
              </a:rPr>
              <a:t>Crisis</a:t>
            </a:r>
            <a:r>
              <a:rPr lang="en-US" sz="1400" dirty="0">
                <a:latin typeface="Arial"/>
                <a:ea typeface="+mn-lt"/>
                <a:cs typeface="+mn-lt"/>
              </a:rPr>
              <a:t> – Derived from the Greek word "</a:t>
            </a:r>
            <a:r>
              <a:rPr lang="en-US" sz="1400" dirty="0" err="1">
                <a:latin typeface="Arial"/>
                <a:ea typeface="+mn-lt"/>
                <a:cs typeface="+mn-lt"/>
              </a:rPr>
              <a:t>krisis</a:t>
            </a:r>
            <a:r>
              <a:rPr lang="en-US" sz="1400" dirty="0">
                <a:latin typeface="Arial"/>
                <a:ea typeface="+mn-lt"/>
                <a:cs typeface="+mn-lt"/>
              </a:rPr>
              <a:t>" meaning a difficult decision. It represents a critical choice, a decisive moment, or a turning point. The day-to-day life of organizations is usually stable and continuous, but crisis situations bring instability and chaos. Crises typically occur outside the control of the organization.</a:t>
            </a:r>
            <a:endParaRPr lang="en-US" sz="1400" dirty="0">
              <a:latin typeface="Arial"/>
            </a:endParaRPr>
          </a:p>
          <a:p>
            <a:endParaRPr lang="en-US" sz="1400" dirty="0">
              <a:latin typeface="Arial"/>
            </a:endParaRPr>
          </a:p>
          <a:p>
            <a:r>
              <a:rPr lang="en-US" sz="1400" b="1" dirty="0">
                <a:latin typeface="Arial"/>
                <a:ea typeface="+mn-lt"/>
                <a:cs typeface="+mn-lt"/>
              </a:rPr>
              <a:t>Scandal</a:t>
            </a:r>
            <a:r>
              <a:rPr lang="en-US" sz="1400" dirty="0">
                <a:latin typeface="Arial"/>
                <a:ea typeface="+mn-lt"/>
                <a:cs typeface="+mn-lt"/>
              </a:rPr>
              <a:t> – Instances of personal or professional impropriety that can involve a violation of social or moral norms. Scandals are attractive to the media and can be damaging to a sports organization. The term is often used synonymously with crisis, though there are distinctions between the two.</a:t>
            </a:r>
            <a:endParaRPr lang="en-US" sz="1400" dirty="0">
              <a:latin typeface="Aria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he Sports Spectrum"/>
          <p:cNvSpPr txBox="1">
            <a:spLocks noGrp="1"/>
          </p:cNvSpPr>
          <p:nvPr>
            <p:ph type="title" idx="4294967295"/>
          </p:nvPr>
        </p:nvSpPr>
        <p:spPr>
          <a:xfrm>
            <a:off x="851297" y="560542"/>
            <a:ext cx="6946691" cy="823782"/>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rPr lang="en-US" dirty="0"/>
              <a:t>Crisis Management</a:t>
            </a:r>
          </a:p>
        </p:txBody>
      </p:sp>
      <p:sp>
        <p:nvSpPr>
          <p:cNvPr id="2" name="TextBox 1">
            <a:extLst>
              <a:ext uri="{FF2B5EF4-FFF2-40B4-BE49-F238E27FC236}">
                <a16:creationId xmlns:a16="http://schemas.microsoft.com/office/drawing/2014/main" id="{7E6461CC-80EB-906F-C53F-2E7941B0CD63}"/>
              </a:ext>
            </a:extLst>
          </p:cNvPr>
          <p:cNvSpPr txBox="1"/>
          <p:nvPr/>
        </p:nvSpPr>
        <p:spPr>
          <a:xfrm>
            <a:off x="853751" y="1385596"/>
            <a:ext cx="6149078" cy="2677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r>
              <a:rPr lang="en-US" sz="1400" dirty="0">
                <a:latin typeface="Arial"/>
                <a:ea typeface="+mn-lt"/>
                <a:cs typeface="+mn-lt"/>
              </a:rPr>
              <a:t>Anticipating a crisis is one thing, but predicting when, where, or how significant it will be is impossible. However, you can rest easier knowing your crisis management plan is effective.</a:t>
            </a:r>
            <a:endParaRPr lang="en-US" sz="1400" dirty="0">
              <a:latin typeface="Arial"/>
            </a:endParaRPr>
          </a:p>
          <a:p>
            <a:endParaRPr lang="en-US" sz="1400" dirty="0">
              <a:latin typeface="Arial"/>
            </a:endParaRPr>
          </a:p>
          <a:p>
            <a:r>
              <a:rPr lang="en-US" sz="1400" dirty="0">
                <a:latin typeface="Arial"/>
                <a:ea typeface="+mn-lt"/>
                <a:cs typeface="+mn-lt"/>
              </a:rPr>
              <a:t>Building confidence in your plan involves implementing a program of effective, multidimensional simulations. These simulations test not only your board, your C-Suite but also the entire organization that supports them.</a:t>
            </a:r>
            <a:endParaRPr lang="en-US" sz="1400">
              <a:latin typeface="Arial"/>
            </a:endParaRPr>
          </a:p>
          <a:p>
            <a:endParaRPr lang="en-US" sz="1400" dirty="0">
              <a:latin typeface="Arial"/>
            </a:endParaRPr>
          </a:p>
          <a:p>
            <a:r>
              <a:rPr lang="en-US" sz="1400" dirty="0">
                <a:latin typeface="Arial"/>
                <a:ea typeface="+mn-lt"/>
                <a:cs typeface="+mn-lt"/>
              </a:rPr>
              <a:t>The true test of a crisis management plan is whether it feels "for real" during simulations. Experiencing a crisis scenario should be a genuine evaluation. Even more critical is the question of whether you genuinely learn something from the experience. After all, a plan is only a plan until you put it to the test.</a:t>
            </a:r>
            <a:endParaRPr lang="en-US" sz="1400" dirty="0">
              <a:latin typeface="Arial"/>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he Sports Spectrum"/>
          <p:cNvSpPr txBox="1">
            <a:spLocks noGrp="1"/>
          </p:cNvSpPr>
          <p:nvPr>
            <p:ph type="title" idx="4294967295"/>
          </p:nvPr>
        </p:nvSpPr>
        <p:spPr>
          <a:xfrm>
            <a:off x="709850" y="490272"/>
            <a:ext cx="6946691" cy="823783"/>
          </a:xfrm>
          <a:prstGeom prst="rect">
            <a:avLst/>
          </a:prstGeom>
        </p:spPr>
        <p:txBody>
          <a:bodyPr anchor="t">
            <a:normAutofit/>
          </a:bodyPr>
          <a:lstStyle>
            <a:lvl1pPr algn="l">
              <a:defRPr sz="2000" b="1">
                <a:solidFill>
                  <a:srgbClr val="921824"/>
                </a:solidFill>
                <a:latin typeface="Georgia"/>
                <a:ea typeface="Georgia"/>
                <a:cs typeface="Georgia"/>
                <a:sym typeface="Georgia"/>
              </a:defRPr>
            </a:lvl1pPr>
          </a:lstStyle>
          <a:p>
            <a:r>
              <a:t>Crisis Management</a:t>
            </a:r>
          </a:p>
        </p:txBody>
      </p:sp>
      <p:pic>
        <p:nvPicPr>
          <p:cNvPr id="90" name="download.jpg" descr="download.jpg"/>
          <p:cNvPicPr>
            <a:picLocks noChangeAspect="1"/>
          </p:cNvPicPr>
          <p:nvPr/>
        </p:nvPicPr>
        <p:blipFill>
          <a:blip r:embed="rId2"/>
          <a:stretch>
            <a:fillRect/>
          </a:stretch>
        </p:blipFill>
        <p:spPr>
          <a:xfrm>
            <a:off x="2989071" y="909864"/>
            <a:ext cx="4883587" cy="503827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8DE848-C083-4E16-A0BE-24115E73A7A3}">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customXml/itemProps2.xml><?xml version="1.0" encoding="utf-8"?>
<ds:datastoreItem xmlns:ds="http://schemas.openxmlformats.org/officeDocument/2006/customXml" ds:itemID="{EC4C4A4C-C424-4864-804E-31D57AFB2462}">
  <ds:schemaRefs>
    <ds:schemaRef ds:uri="http://schemas.microsoft.com/sharepoint/v3/contenttype/forms"/>
  </ds:schemaRefs>
</ds:datastoreItem>
</file>

<file path=customXml/itemProps3.xml><?xml version="1.0" encoding="utf-8"?>
<ds:datastoreItem xmlns:ds="http://schemas.openxmlformats.org/officeDocument/2006/customXml" ds:itemID="{188D9ADF-AFE4-4480-9BEC-34557ADFE1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A4 Paper (210x297 mm)</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Tema de Office</vt:lpstr>
      <vt:lpstr>PowerPoint Presentation</vt:lpstr>
      <vt:lpstr>Crisis Management</vt:lpstr>
      <vt:lpstr>Crisis Management</vt:lpstr>
      <vt:lpstr>Crisis Management</vt:lpstr>
      <vt:lpstr>Crisis Management</vt:lpstr>
      <vt:lpstr>Crisis Management</vt:lpstr>
      <vt:lpstr>Crisis Management   </vt:lpstr>
      <vt:lpstr>Crisis Management</vt:lpstr>
      <vt:lpstr>Crisis Management</vt:lpstr>
      <vt:lpstr>Crisis Management</vt:lpstr>
      <vt:lpstr>Crisis Management</vt:lpstr>
      <vt:lpstr>Crisis Management</vt:lpstr>
      <vt:lpstr>Crisis Management</vt:lpstr>
      <vt:lpstr>Crisis Management</vt:lpstr>
      <vt:lpstr>Crisis Management</vt:lpstr>
      <vt:lpstr>Crisis Management</vt:lpstr>
      <vt:lpstr>Crisis Management</vt:lpstr>
      <vt:lpstr>Crisis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137</cp:revision>
  <dcterms:modified xsi:type="dcterms:W3CDTF">2023-12-27T09:04:15Z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