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5871" r:id="rId6"/>
    <p:sldId id="382" r:id="rId7"/>
    <p:sldId id="396" r:id="rId8"/>
    <p:sldId id="397" r:id="rId9"/>
    <p:sldId id="5872" r:id="rId10"/>
    <p:sldId id="5873" r:id="rId11"/>
    <p:sldId id="5874" r:id="rId12"/>
    <p:sldId id="5875" r:id="rId13"/>
    <p:sldId id="5876" r:id="rId14"/>
    <p:sldId id="5877" r:id="rId15"/>
    <p:sldId id="5878" r:id="rId16"/>
    <p:sldId id="1332" r:id="rId17"/>
    <p:sldId id="1333" r:id="rId18"/>
    <p:sldId id="995" r:id="rId19"/>
    <p:sldId id="996" r:id="rId20"/>
    <p:sldId id="994" r:id="rId21"/>
    <p:sldId id="997" r:id="rId22"/>
    <p:sldId id="794" r:id="rId23"/>
    <p:sldId id="1329" r:id="rId24"/>
    <p:sldId id="1330" r:id="rId25"/>
    <p:sldId id="5870" r:id="rId26"/>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snapToGrid="0">
      <p:cViewPr>
        <p:scale>
          <a:sx n="70" d="100"/>
          <a:sy n="70" d="100"/>
        </p:scale>
        <p:origin x="964" y="-112"/>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e Sarkis" userId="e8826e32-598d-44e8-9752-b7fdf035a46f" providerId="ADAL" clId="{B1888A04-353B-410A-830D-F8C670B33E8F}"/>
    <pc:docChg chg="undo custSel addSld delSld modSld sldOrd">
      <pc:chgData name="Elie Sarkis" userId="e8826e32-598d-44e8-9752-b7fdf035a46f" providerId="ADAL" clId="{B1888A04-353B-410A-830D-F8C670B33E8F}" dt="2023-01-04T13:28:49.648" v="390" actId="403"/>
      <pc:docMkLst>
        <pc:docMk/>
      </pc:docMkLst>
      <pc:sldChg chg="modSp mod">
        <pc:chgData name="Elie Sarkis" userId="e8826e32-598d-44e8-9752-b7fdf035a46f" providerId="ADAL" clId="{B1888A04-353B-410A-830D-F8C670B33E8F}" dt="2023-01-04T06:17:05.343" v="117" actId="20577"/>
        <pc:sldMkLst>
          <pc:docMk/>
          <pc:sldMk cId="751796680" sldId="256"/>
        </pc:sldMkLst>
        <pc:spChg chg="mod">
          <ac:chgData name="Elie Sarkis" userId="e8826e32-598d-44e8-9752-b7fdf035a46f" providerId="ADAL" clId="{B1888A04-353B-410A-830D-F8C670B33E8F}" dt="2023-01-04T06:17:05.343" v="117" actId="20577"/>
          <ac:spMkLst>
            <pc:docMk/>
            <pc:sldMk cId="751796680" sldId="256"/>
            <ac:spMk id="5" creationId="{1A12168F-BBB5-C845-B138-AB550A9E1E14}"/>
          </ac:spMkLst>
        </pc:spChg>
      </pc:sldChg>
      <pc:sldChg chg="del">
        <pc:chgData name="Elie Sarkis" userId="e8826e32-598d-44e8-9752-b7fdf035a46f" providerId="ADAL" clId="{B1888A04-353B-410A-830D-F8C670B33E8F}" dt="2023-01-03T13:01:45.228" v="90" actId="47"/>
        <pc:sldMkLst>
          <pc:docMk/>
          <pc:sldMk cId="3288824265" sldId="373"/>
        </pc:sldMkLst>
      </pc:sldChg>
      <pc:sldChg chg="add del">
        <pc:chgData name="Elie Sarkis" userId="e8826e32-598d-44e8-9752-b7fdf035a46f" providerId="ADAL" clId="{B1888A04-353B-410A-830D-F8C670B33E8F}" dt="2023-01-04T06:13:48.659" v="110"/>
        <pc:sldMkLst>
          <pc:docMk/>
          <pc:sldMk cId="582129481" sldId="382"/>
        </pc:sldMkLst>
      </pc:sldChg>
      <pc:sldChg chg="modSp add del mod">
        <pc:chgData name="Elie Sarkis" userId="e8826e32-598d-44e8-9752-b7fdf035a46f" providerId="ADAL" clId="{B1888A04-353B-410A-830D-F8C670B33E8F}" dt="2023-01-04T13:28:49.648" v="390" actId="403"/>
        <pc:sldMkLst>
          <pc:docMk/>
          <pc:sldMk cId="3128945122" sldId="396"/>
        </pc:sldMkLst>
        <pc:spChg chg="mod">
          <ac:chgData name="Elie Sarkis" userId="e8826e32-598d-44e8-9752-b7fdf035a46f" providerId="ADAL" clId="{B1888A04-353B-410A-830D-F8C670B33E8F}" dt="2023-01-04T13:28:49.648" v="390" actId="403"/>
          <ac:spMkLst>
            <pc:docMk/>
            <pc:sldMk cId="3128945122" sldId="396"/>
            <ac:spMk id="2" creationId="{00000000-0000-0000-0000-000000000000}"/>
          </ac:spMkLst>
        </pc:spChg>
      </pc:sldChg>
      <pc:sldChg chg="modSp add del mod">
        <pc:chgData name="Elie Sarkis" userId="e8826e32-598d-44e8-9752-b7fdf035a46f" providerId="ADAL" clId="{B1888A04-353B-410A-830D-F8C670B33E8F}" dt="2023-01-04T13:28:46.659" v="389" actId="403"/>
        <pc:sldMkLst>
          <pc:docMk/>
          <pc:sldMk cId="2545775575" sldId="397"/>
        </pc:sldMkLst>
        <pc:spChg chg="mod">
          <ac:chgData name="Elie Sarkis" userId="e8826e32-598d-44e8-9752-b7fdf035a46f" providerId="ADAL" clId="{B1888A04-353B-410A-830D-F8C670B33E8F}" dt="2023-01-04T13:28:46.659" v="389" actId="403"/>
          <ac:spMkLst>
            <pc:docMk/>
            <pc:sldMk cId="2545775575" sldId="397"/>
            <ac:spMk id="2" creationId="{00000000-0000-0000-0000-000000000000}"/>
          </ac:spMkLst>
        </pc:spChg>
      </pc:sldChg>
      <pc:sldChg chg="modSp add del mod modClrScheme chgLayout">
        <pc:chgData name="Elie Sarkis" userId="e8826e32-598d-44e8-9752-b7fdf035a46f" providerId="ADAL" clId="{B1888A04-353B-410A-830D-F8C670B33E8F}" dt="2023-01-04T10:42:38.047" v="202" actId="47"/>
        <pc:sldMkLst>
          <pc:docMk/>
          <pc:sldMk cId="2093464265" sldId="399"/>
        </pc:sldMkLst>
        <pc:spChg chg="mod">
          <ac:chgData name="Elie Sarkis" userId="e8826e32-598d-44e8-9752-b7fdf035a46f" providerId="ADAL" clId="{B1888A04-353B-410A-830D-F8C670B33E8F}" dt="2023-01-03T12:58:53.960" v="55" actId="5793"/>
          <ac:spMkLst>
            <pc:docMk/>
            <pc:sldMk cId="2093464265" sldId="399"/>
            <ac:spMk id="5" creationId="{00000000-0000-0000-0000-000000000000}"/>
          </ac:spMkLst>
        </pc:spChg>
        <pc:spChg chg="mod">
          <ac:chgData name="Elie Sarkis" userId="e8826e32-598d-44e8-9752-b7fdf035a46f" providerId="ADAL" clId="{B1888A04-353B-410A-830D-F8C670B33E8F}" dt="2023-01-03T12:58:40.268" v="30" actId="404"/>
          <ac:spMkLst>
            <pc:docMk/>
            <pc:sldMk cId="2093464265" sldId="399"/>
            <ac:spMk id="6" creationId="{00000000-0000-0000-0000-000000000000}"/>
          </ac:spMkLst>
        </pc:spChg>
      </pc:sldChg>
      <pc:sldChg chg="modSp add mod modClrScheme chgLayout">
        <pc:chgData name="Elie Sarkis" userId="e8826e32-598d-44e8-9752-b7fdf035a46f" providerId="ADAL" clId="{B1888A04-353B-410A-830D-F8C670B33E8F}" dt="2023-01-03T13:01:57.157" v="93" actId="700"/>
        <pc:sldMkLst>
          <pc:docMk/>
          <pc:sldMk cId="2251014315" sldId="794"/>
        </pc:sldMkLst>
        <pc:spChg chg="mod">
          <ac:chgData name="Elie Sarkis" userId="e8826e32-598d-44e8-9752-b7fdf035a46f" providerId="ADAL" clId="{B1888A04-353B-410A-830D-F8C670B33E8F}" dt="2023-01-03T13:01:50.888" v="92" actId="114"/>
          <ac:spMkLst>
            <pc:docMk/>
            <pc:sldMk cId="2251014315" sldId="794"/>
            <ac:spMk id="6" creationId="{00000000-0000-0000-0000-000000000000}"/>
          </ac:spMkLst>
        </pc:spChg>
      </pc:sldChg>
      <pc:sldChg chg="del">
        <pc:chgData name="Elie Sarkis" userId="e8826e32-598d-44e8-9752-b7fdf035a46f" providerId="ADAL" clId="{B1888A04-353B-410A-830D-F8C670B33E8F}" dt="2023-01-03T12:57:08.549" v="6" actId="47"/>
        <pc:sldMkLst>
          <pc:docMk/>
          <pc:sldMk cId="2088236400" sldId="897"/>
        </pc:sldMkLst>
      </pc:sldChg>
      <pc:sldChg chg="del">
        <pc:chgData name="Elie Sarkis" userId="e8826e32-598d-44e8-9752-b7fdf035a46f" providerId="ADAL" clId="{B1888A04-353B-410A-830D-F8C670B33E8F}" dt="2023-01-03T13:01:24.713" v="82" actId="47"/>
        <pc:sldMkLst>
          <pc:docMk/>
          <pc:sldMk cId="3985694819" sldId="899"/>
        </pc:sldMkLst>
      </pc:sldChg>
      <pc:sldChg chg="del">
        <pc:chgData name="Elie Sarkis" userId="e8826e32-598d-44e8-9752-b7fdf035a46f" providerId="ADAL" clId="{B1888A04-353B-410A-830D-F8C670B33E8F}" dt="2023-01-03T13:01:28.587" v="88" actId="47"/>
        <pc:sldMkLst>
          <pc:docMk/>
          <pc:sldMk cId="2478315847" sldId="990"/>
        </pc:sldMkLst>
      </pc:sldChg>
      <pc:sldChg chg="modSp add mod modClrScheme chgLayout">
        <pc:chgData name="Elie Sarkis" userId="e8826e32-598d-44e8-9752-b7fdf035a46f" providerId="ADAL" clId="{B1888A04-353B-410A-830D-F8C670B33E8F}" dt="2023-01-03T13:01:05.711" v="73" actId="700"/>
        <pc:sldMkLst>
          <pc:docMk/>
          <pc:sldMk cId="3312606001" sldId="994"/>
        </pc:sldMkLst>
        <pc:spChg chg="mod">
          <ac:chgData name="Elie Sarkis" userId="e8826e32-598d-44e8-9752-b7fdf035a46f" providerId="ADAL" clId="{B1888A04-353B-410A-830D-F8C670B33E8F}" dt="2023-01-03T13:00:50.865" v="71" actId="207"/>
          <ac:spMkLst>
            <pc:docMk/>
            <pc:sldMk cId="3312606001" sldId="994"/>
            <ac:spMk id="7" creationId="{FB65F994-414F-4275-BDD5-0A776D01C9B1}"/>
          </ac:spMkLst>
        </pc:spChg>
        <pc:spChg chg="mod">
          <ac:chgData name="Elie Sarkis" userId="e8826e32-598d-44e8-9752-b7fdf035a46f" providerId="ADAL" clId="{B1888A04-353B-410A-830D-F8C670B33E8F}" dt="2023-01-03T13:00:55.141" v="72" actId="404"/>
          <ac:spMkLst>
            <pc:docMk/>
            <pc:sldMk cId="3312606001" sldId="994"/>
            <ac:spMk id="8" creationId="{E8623DE5-C38F-4EA4-96CA-936923973059}"/>
          </ac:spMkLst>
        </pc:spChg>
        <pc:spChg chg="mod">
          <ac:chgData name="Elie Sarkis" userId="e8826e32-598d-44e8-9752-b7fdf035a46f" providerId="ADAL" clId="{B1888A04-353B-410A-830D-F8C670B33E8F}" dt="2023-01-03T13:00:55.141" v="72" actId="404"/>
          <ac:spMkLst>
            <pc:docMk/>
            <pc:sldMk cId="3312606001" sldId="994"/>
            <ac:spMk id="9" creationId="{7389D853-2013-49CA-BF4D-BD330466186C}"/>
          </ac:spMkLst>
        </pc:spChg>
        <pc:spChg chg="mod">
          <ac:chgData name="Elie Sarkis" userId="e8826e32-598d-44e8-9752-b7fdf035a46f" providerId="ADAL" clId="{B1888A04-353B-410A-830D-F8C670B33E8F}" dt="2023-01-03T13:00:50.865" v="71" actId="207"/>
          <ac:spMkLst>
            <pc:docMk/>
            <pc:sldMk cId="3312606001" sldId="994"/>
            <ac:spMk id="10" creationId="{A29DAC6E-9481-431D-A643-CF1D180BAF0C}"/>
          </ac:spMkLst>
        </pc:spChg>
        <pc:spChg chg="mod">
          <ac:chgData name="Elie Sarkis" userId="e8826e32-598d-44e8-9752-b7fdf035a46f" providerId="ADAL" clId="{B1888A04-353B-410A-830D-F8C670B33E8F}" dt="2023-01-03T13:00:50.865" v="71" actId="207"/>
          <ac:spMkLst>
            <pc:docMk/>
            <pc:sldMk cId="3312606001" sldId="994"/>
            <ac:spMk id="11" creationId="{214CC087-EE47-4B6A-BB30-D0CD61AAFAB4}"/>
          </ac:spMkLst>
        </pc:spChg>
      </pc:sldChg>
      <pc:sldChg chg="modSp add mod modClrScheme chgLayout">
        <pc:chgData name="Elie Sarkis" userId="e8826e32-598d-44e8-9752-b7fdf035a46f" providerId="ADAL" clId="{B1888A04-353B-410A-830D-F8C670B33E8F}" dt="2023-01-03T13:01:05.711" v="73" actId="700"/>
        <pc:sldMkLst>
          <pc:docMk/>
          <pc:sldMk cId="4115384389" sldId="995"/>
        </pc:sldMkLst>
        <pc:spChg chg="mod">
          <ac:chgData name="Elie Sarkis" userId="e8826e32-598d-44e8-9752-b7fdf035a46f" providerId="ADAL" clId="{B1888A04-353B-410A-830D-F8C670B33E8F}" dt="2023-01-03T12:59:50.008" v="63" actId="255"/>
          <ac:spMkLst>
            <pc:docMk/>
            <pc:sldMk cId="4115384389" sldId="995"/>
            <ac:spMk id="7" creationId="{FB65F994-414F-4275-BDD5-0A776D01C9B1}"/>
          </ac:spMkLst>
        </pc:spChg>
      </pc:sldChg>
      <pc:sldChg chg="modSp add mod modClrScheme chgLayout">
        <pc:chgData name="Elie Sarkis" userId="e8826e32-598d-44e8-9752-b7fdf035a46f" providerId="ADAL" clId="{B1888A04-353B-410A-830D-F8C670B33E8F}" dt="2023-01-03T13:01:05.711" v="73" actId="700"/>
        <pc:sldMkLst>
          <pc:docMk/>
          <pc:sldMk cId="438045366" sldId="996"/>
        </pc:sldMkLst>
        <pc:spChg chg="mod">
          <ac:chgData name="Elie Sarkis" userId="e8826e32-598d-44e8-9752-b7fdf035a46f" providerId="ADAL" clId="{B1888A04-353B-410A-830D-F8C670B33E8F}" dt="2023-01-03T12:59:59.280" v="66" actId="207"/>
          <ac:spMkLst>
            <pc:docMk/>
            <pc:sldMk cId="438045366" sldId="996"/>
            <ac:spMk id="7" creationId="{FB65F994-414F-4275-BDD5-0A776D01C9B1}"/>
          </ac:spMkLst>
        </pc:spChg>
      </pc:sldChg>
      <pc:sldChg chg="modSp add mod modClrScheme chgLayout">
        <pc:chgData name="Elie Sarkis" userId="e8826e32-598d-44e8-9752-b7fdf035a46f" providerId="ADAL" clId="{B1888A04-353B-410A-830D-F8C670B33E8F}" dt="2023-01-03T13:01:15.795" v="76" actId="255"/>
        <pc:sldMkLst>
          <pc:docMk/>
          <pc:sldMk cId="3795885080" sldId="997"/>
        </pc:sldMkLst>
        <pc:spChg chg="mod">
          <ac:chgData name="Elie Sarkis" userId="e8826e32-598d-44e8-9752-b7fdf035a46f" providerId="ADAL" clId="{B1888A04-353B-410A-830D-F8C670B33E8F}" dt="2023-01-03T13:01:15.795" v="76" actId="255"/>
          <ac:spMkLst>
            <pc:docMk/>
            <pc:sldMk cId="3795885080" sldId="997"/>
            <ac:spMk id="7" creationId="{FB65F994-414F-4275-BDD5-0A776D01C9B1}"/>
          </ac:spMkLst>
        </pc:spChg>
      </pc:sldChg>
      <pc:sldChg chg="del">
        <pc:chgData name="Elie Sarkis" userId="e8826e32-598d-44e8-9752-b7fdf035a46f" providerId="ADAL" clId="{B1888A04-353B-410A-830D-F8C670B33E8F}" dt="2023-01-03T13:01:27.986" v="87" actId="47"/>
        <pc:sldMkLst>
          <pc:docMk/>
          <pc:sldMk cId="1826301479" sldId="1314"/>
        </pc:sldMkLst>
      </pc:sldChg>
      <pc:sldChg chg="add del mod modClrScheme chgLayout">
        <pc:chgData name="Elie Sarkis" userId="e8826e32-598d-44e8-9752-b7fdf035a46f" providerId="ADAL" clId="{B1888A04-353B-410A-830D-F8C670B33E8F}" dt="2023-01-04T10:42:33.789" v="198" actId="47"/>
        <pc:sldMkLst>
          <pc:docMk/>
          <pc:sldMk cId="0" sldId="1316"/>
        </pc:sldMkLst>
      </pc:sldChg>
      <pc:sldChg chg="modSp add del mod ord modClrScheme chgLayout">
        <pc:chgData name="Elie Sarkis" userId="e8826e32-598d-44e8-9752-b7fdf035a46f" providerId="ADAL" clId="{B1888A04-353B-410A-830D-F8C670B33E8F}" dt="2023-01-04T10:42:34.313" v="199" actId="47"/>
        <pc:sldMkLst>
          <pc:docMk/>
          <pc:sldMk cId="0" sldId="1317"/>
        </pc:sldMkLst>
        <pc:spChg chg="mod">
          <ac:chgData name="Elie Sarkis" userId="e8826e32-598d-44e8-9752-b7fdf035a46f" providerId="ADAL" clId="{B1888A04-353B-410A-830D-F8C670B33E8F}" dt="2023-01-03T12:58:17.998" v="24" actId="14100"/>
          <ac:spMkLst>
            <pc:docMk/>
            <pc:sldMk cId="0" sldId="1317"/>
            <ac:spMk id="5" creationId="{8183D8EC-8034-8D54-6ECC-ED71D7DD7438}"/>
          </ac:spMkLst>
        </pc:spChg>
        <pc:spChg chg="mod">
          <ac:chgData name="Elie Sarkis" userId="e8826e32-598d-44e8-9752-b7fdf035a46f" providerId="ADAL" clId="{B1888A04-353B-410A-830D-F8C670B33E8F}" dt="2023-01-03T12:58:13.082" v="23" actId="2711"/>
          <ac:spMkLst>
            <pc:docMk/>
            <pc:sldMk cId="0" sldId="1317"/>
            <ac:spMk id="11" creationId="{50C4AAC0-D3FF-79D9-058E-EEB78E06C911}"/>
          </ac:spMkLst>
        </pc:spChg>
        <pc:picChg chg="mod">
          <ac:chgData name="Elie Sarkis" userId="e8826e32-598d-44e8-9752-b7fdf035a46f" providerId="ADAL" clId="{B1888A04-353B-410A-830D-F8C670B33E8F}" dt="2023-01-03T12:57:16.570" v="7" actId="14100"/>
          <ac:picMkLst>
            <pc:docMk/>
            <pc:sldMk cId="0" sldId="1317"/>
            <ac:picMk id="29700" creationId="{22C729F8-CBC2-F000-2176-2F602B5129FE}"/>
          </ac:picMkLst>
        </pc:picChg>
      </pc:sldChg>
      <pc:sldChg chg="modSp add del mod modClrScheme chgLayout">
        <pc:chgData name="Elie Sarkis" userId="e8826e32-598d-44e8-9752-b7fdf035a46f" providerId="ADAL" clId="{B1888A04-353B-410A-830D-F8C670B33E8F}" dt="2023-01-04T10:42:35.160" v="200" actId="47"/>
        <pc:sldMkLst>
          <pc:docMk/>
          <pc:sldMk cId="0" sldId="1318"/>
        </pc:sldMkLst>
        <pc:spChg chg="mod">
          <ac:chgData name="Elie Sarkis" userId="e8826e32-598d-44e8-9752-b7fdf035a46f" providerId="ADAL" clId="{B1888A04-353B-410A-830D-F8C670B33E8F}" dt="2023-01-03T12:58:24.357" v="26" actId="404"/>
          <ac:spMkLst>
            <pc:docMk/>
            <pc:sldMk cId="0" sldId="1318"/>
            <ac:spMk id="5" creationId="{684C1F33-A9B8-DA8D-CB42-7FA10BCF1D9A}"/>
          </ac:spMkLst>
        </pc:spChg>
        <pc:picChg chg="mod">
          <ac:chgData name="Elie Sarkis" userId="e8826e32-598d-44e8-9752-b7fdf035a46f" providerId="ADAL" clId="{B1888A04-353B-410A-830D-F8C670B33E8F}" dt="2023-01-03T12:57:26.148" v="8" actId="1076"/>
          <ac:picMkLst>
            <pc:docMk/>
            <pc:sldMk cId="0" sldId="1318"/>
            <ac:picMk id="30723" creationId="{5E48DB17-AB0E-3CAA-5991-3CA295D8093F}"/>
          </ac:picMkLst>
        </pc:picChg>
      </pc:sldChg>
      <pc:sldChg chg="modSp add del mod modClrScheme chgLayout">
        <pc:chgData name="Elie Sarkis" userId="e8826e32-598d-44e8-9752-b7fdf035a46f" providerId="ADAL" clId="{B1888A04-353B-410A-830D-F8C670B33E8F}" dt="2023-01-04T10:42:35.728" v="201" actId="47"/>
        <pc:sldMkLst>
          <pc:docMk/>
          <pc:sldMk cId="0" sldId="1319"/>
        </pc:sldMkLst>
        <pc:spChg chg="mod">
          <ac:chgData name="Elie Sarkis" userId="e8826e32-598d-44e8-9752-b7fdf035a46f" providerId="ADAL" clId="{B1888A04-353B-410A-830D-F8C670B33E8F}" dt="2023-01-03T12:58:29.701" v="28" actId="404"/>
          <ac:spMkLst>
            <pc:docMk/>
            <pc:sldMk cId="0" sldId="1319"/>
            <ac:spMk id="5" creationId="{1ABDFD77-6EA5-C200-B219-035164290661}"/>
          </ac:spMkLst>
        </pc:spChg>
        <pc:spChg chg="mod">
          <ac:chgData name="Elie Sarkis" userId="e8826e32-598d-44e8-9752-b7fdf035a46f" providerId="ADAL" clId="{B1888A04-353B-410A-830D-F8C670B33E8F}" dt="2023-01-03T12:57:46.118" v="14" actId="1076"/>
          <ac:spMkLst>
            <pc:docMk/>
            <pc:sldMk cId="0" sldId="1319"/>
            <ac:spMk id="7" creationId="{EF10BEE6-BFD0-CCCF-0552-FC15894A82C3}"/>
          </ac:spMkLst>
        </pc:spChg>
        <pc:spChg chg="mod">
          <ac:chgData name="Elie Sarkis" userId="e8826e32-598d-44e8-9752-b7fdf035a46f" providerId="ADAL" clId="{B1888A04-353B-410A-830D-F8C670B33E8F}" dt="2023-01-03T12:57:46.118" v="14" actId="1076"/>
          <ac:spMkLst>
            <pc:docMk/>
            <pc:sldMk cId="0" sldId="1319"/>
            <ac:spMk id="9" creationId="{168E4D33-381C-C2A7-B23A-8A5F656CE506}"/>
          </ac:spMkLst>
        </pc:spChg>
        <pc:picChg chg="mod">
          <ac:chgData name="Elie Sarkis" userId="e8826e32-598d-44e8-9752-b7fdf035a46f" providerId="ADAL" clId="{B1888A04-353B-410A-830D-F8C670B33E8F}" dt="2023-01-03T12:57:46.118" v="14" actId="1076"/>
          <ac:picMkLst>
            <pc:docMk/>
            <pc:sldMk cId="0" sldId="1319"/>
            <ac:picMk id="3" creationId="{1189985D-5C30-9D9D-74E3-FFCEC5D14658}"/>
          </ac:picMkLst>
        </pc:picChg>
        <pc:picChg chg="mod">
          <ac:chgData name="Elie Sarkis" userId="e8826e32-598d-44e8-9752-b7fdf035a46f" providerId="ADAL" clId="{B1888A04-353B-410A-830D-F8C670B33E8F}" dt="2023-01-03T12:57:46.118" v="14" actId="1076"/>
          <ac:picMkLst>
            <pc:docMk/>
            <pc:sldMk cId="0" sldId="1319"/>
            <ac:picMk id="6" creationId="{0C32CE29-A0B0-1F51-5116-ED0D3F7CC35B}"/>
          </ac:picMkLst>
        </pc:picChg>
      </pc:sldChg>
      <pc:sldChg chg="del">
        <pc:chgData name="Elie Sarkis" userId="e8826e32-598d-44e8-9752-b7fdf035a46f" providerId="ADAL" clId="{B1888A04-353B-410A-830D-F8C670B33E8F}" dt="2023-01-03T13:01:23.104" v="80" actId="47"/>
        <pc:sldMkLst>
          <pc:docMk/>
          <pc:sldMk cId="2299398627" sldId="1321"/>
        </pc:sldMkLst>
      </pc:sldChg>
      <pc:sldChg chg="del">
        <pc:chgData name="Elie Sarkis" userId="e8826e32-598d-44e8-9752-b7fdf035a46f" providerId="ADAL" clId="{B1888A04-353B-410A-830D-F8C670B33E8F}" dt="2023-01-03T13:01:21.491" v="77" actId="47"/>
        <pc:sldMkLst>
          <pc:docMk/>
          <pc:sldMk cId="1558776685" sldId="1324"/>
        </pc:sldMkLst>
      </pc:sldChg>
      <pc:sldChg chg="del">
        <pc:chgData name="Elie Sarkis" userId="e8826e32-598d-44e8-9752-b7fdf035a46f" providerId="ADAL" clId="{B1888A04-353B-410A-830D-F8C670B33E8F}" dt="2023-01-03T13:01:22.107" v="78" actId="47"/>
        <pc:sldMkLst>
          <pc:docMk/>
          <pc:sldMk cId="3456510750" sldId="1325"/>
        </pc:sldMkLst>
      </pc:sldChg>
      <pc:sldChg chg="del">
        <pc:chgData name="Elie Sarkis" userId="e8826e32-598d-44e8-9752-b7fdf035a46f" providerId="ADAL" clId="{B1888A04-353B-410A-830D-F8C670B33E8F}" dt="2023-01-03T13:01:22.595" v="79" actId="47"/>
        <pc:sldMkLst>
          <pc:docMk/>
          <pc:sldMk cId="3810041088" sldId="1326"/>
        </pc:sldMkLst>
      </pc:sldChg>
      <pc:sldChg chg="del">
        <pc:chgData name="Elie Sarkis" userId="e8826e32-598d-44e8-9752-b7fdf035a46f" providerId="ADAL" clId="{B1888A04-353B-410A-830D-F8C670B33E8F}" dt="2023-01-03T13:01:24.207" v="81" actId="47"/>
        <pc:sldMkLst>
          <pc:docMk/>
          <pc:sldMk cId="2688871144" sldId="1327"/>
        </pc:sldMkLst>
      </pc:sldChg>
      <pc:sldChg chg="del">
        <pc:chgData name="Elie Sarkis" userId="e8826e32-598d-44e8-9752-b7fdf035a46f" providerId="ADAL" clId="{B1888A04-353B-410A-830D-F8C670B33E8F}" dt="2023-01-03T13:01:25.667" v="83" actId="47"/>
        <pc:sldMkLst>
          <pc:docMk/>
          <pc:sldMk cId="1692540853" sldId="1328"/>
        </pc:sldMkLst>
      </pc:sldChg>
      <pc:sldChg chg="modSp add mod modClrScheme chgLayout">
        <pc:chgData name="Elie Sarkis" userId="e8826e32-598d-44e8-9752-b7fdf035a46f" providerId="ADAL" clId="{B1888A04-353B-410A-830D-F8C670B33E8F}" dt="2023-01-03T13:02:38.209" v="109" actId="1076"/>
        <pc:sldMkLst>
          <pc:docMk/>
          <pc:sldMk cId="2879045376" sldId="1329"/>
        </pc:sldMkLst>
        <pc:picChg chg="mod">
          <ac:chgData name="Elie Sarkis" userId="e8826e32-598d-44e8-9752-b7fdf035a46f" providerId="ADAL" clId="{B1888A04-353B-410A-830D-F8C670B33E8F}" dt="2023-01-03T13:02:38.209" v="109" actId="1076"/>
          <ac:picMkLst>
            <pc:docMk/>
            <pc:sldMk cId="2879045376" sldId="1329"/>
            <ac:picMk id="7" creationId="{D8F53DD2-664F-E63E-DC3C-A0DBD1BBA299}"/>
          </ac:picMkLst>
        </pc:picChg>
        <pc:picChg chg="mod">
          <ac:chgData name="Elie Sarkis" userId="e8826e32-598d-44e8-9752-b7fdf035a46f" providerId="ADAL" clId="{B1888A04-353B-410A-830D-F8C670B33E8F}" dt="2023-01-03T13:02:38.209" v="109" actId="1076"/>
          <ac:picMkLst>
            <pc:docMk/>
            <pc:sldMk cId="2879045376" sldId="1329"/>
            <ac:picMk id="9" creationId="{D9350CCE-D32B-1793-866B-05D99812F34D}"/>
          </ac:picMkLst>
        </pc:picChg>
        <pc:picChg chg="mod">
          <ac:chgData name="Elie Sarkis" userId="e8826e32-598d-44e8-9752-b7fdf035a46f" providerId="ADAL" clId="{B1888A04-353B-410A-830D-F8C670B33E8F}" dt="2023-01-03T13:02:38.209" v="109" actId="1076"/>
          <ac:picMkLst>
            <pc:docMk/>
            <pc:sldMk cId="2879045376" sldId="1329"/>
            <ac:picMk id="11" creationId="{55D5F86A-B1E9-5BAE-6AE5-882C0DF2FBFF}"/>
          </ac:picMkLst>
        </pc:picChg>
      </pc:sldChg>
      <pc:sldChg chg="modSp add mod modClrScheme chgLayout">
        <pc:chgData name="Elie Sarkis" userId="e8826e32-598d-44e8-9752-b7fdf035a46f" providerId="ADAL" clId="{B1888A04-353B-410A-830D-F8C670B33E8F}" dt="2023-01-03T13:02:18.265" v="101" actId="1076"/>
        <pc:sldMkLst>
          <pc:docMk/>
          <pc:sldMk cId="649918010" sldId="1330"/>
        </pc:sldMkLst>
        <pc:picChg chg="mod">
          <ac:chgData name="Elie Sarkis" userId="e8826e32-598d-44e8-9752-b7fdf035a46f" providerId="ADAL" clId="{B1888A04-353B-410A-830D-F8C670B33E8F}" dt="2023-01-03T13:02:18.265" v="101" actId="1076"/>
          <ac:picMkLst>
            <pc:docMk/>
            <pc:sldMk cId="649918010" sldId="1330"/>
            <ac:picMk id="3" creationId="{E5B19A6A-E71E-E99E-2F6F-95282071FF7F}"/>
          </ac:picMkLst>
        </pc:picChg>
        <pc:picChg chg="mod">
          <ac:chgData name="Elie Sarkis" userId="e8826e32-598d-44e8-9752-b7fdf035a46f" providerId="ADAL" clId="{B1888A04-353B-410A-830D-F8C670B33E8F}" dt="2023-01-03T13:02:18.265" v="101" actId="1076"/>
          <ac:picMkLst>
            <pc:docMk/>
            <pc:sldMk cId="649918010" sldId="1330"/>
            <ac:picMk id="6" creationId="{1E51299A-324F-9A37-ED9F-4FF2CC78B972}"/>
          </ac:picMkLst>
        </pc:picChg>
        <pc:picChg chg="mod">
          <ac:chgData name="Elie Sarkis" userId="e8826e32-598d-44e8-9752-b7fdf035a46f" providerId="ADAL" clId="{B1888A04-353B-410A-830D-F8C670B33E8F}" dt="2023-01-03T13:02:18.265" v="101" actId="1076"/>
          <ac:picMkLst>
            <pc:docMk/>
            <pc:sldMk cId="649918010" sldId="1330"/>
            <ac:picMk id="8" creationId="{7844B47B-7C62-810F-E7D9-1BB85E852119}"/>
          </ac:picMkLst>
        </pc:picChg>
      </pc:sldChg>
      <pc:sldChg chg="add mod modClrScheme chgLayout">
        <pc:chgData name="Elie Sarkis" userId="e8826e32-598d-44e8-9752-b7fdf035a46f" providerId="ADAL" clId="{B1888A04-353B-410A-830D-F8C670B33E8F}" dt="2023-01-03T13:01:05.711" v="73" actId="700"/>
        <pc:sldMkLst>
          <pc:docMk/>
          <pc:sldMk cId="328729060" sldId="1332"/>
        </pc:sldMkLst>
      </pc:sldChg>
      <pc:sldChg chg="modSp add mod modClrScheme chgLayout">
        <pc:chgData name="Elie Sarkis" userId="e8826e32-598d-44e8-9752-b7fdf035a46f" providerId="ADAL" clId="{B1888A04-353B-410A-830D-F8C670B33E8F}" dt="2023-01-03T13:01:05.711" v="73" actId="700"/>
        <pc:sldMkLst>
          <pc:docMk/>
          <pc:sldMk cId="3668312982" sldId="1333"/>
        </pc:sldMkLst>
        <pc:spChg chg="mod">
          <ac:chgData name="Elie Sarkis" userId="e8826e32-598d-44e8-9752-b7fdf035a46f" providerId="ADAL" clId="{B1888A04-353B-410A-830D-F8C670B33E8F}" dt="2023-01-03T12:59:42.028" v="60" actId="404"/>
          <ac:spMkLst>
            <pc:docMk/>
            <pc:sldMk cId="3668312982" sldId="1333"/>
            <ac:spMk id="5" creationId="{F31FCC2B-359B-0E8B-4AD4-75CDBA12FCAB}"/>
          </ac:spMkLst>
        </pc:spChg>
      </pc:sldChg>
      <pc:sldChg chg="delSp modSp add mod ord">
        <pc:chgData name="Elie Sarkis" userId="e8826e32-598d-44e8-9752-b7fdf035a46f" providerId="ADAL" clId="{B1888A04-353B-410A-830D-F8C670B33E8F}" dt="2023-01-04T10:42:14.069" v="197" actId="20577"/>
        <pc:sldMkLst>
          <pc:docMk/>
          <pc:sldMk cId="2240616261" sldId="5871"/>
        </pc:sldMkLst>
        <pc:spChg chg="mod">
          <ac:chgData name="Elie Sarkis" userId="e8826e32-598d-44e8-9752-b7fdf035a46f" providerId="ADAL" clId="{B1888A04-353B-410A-830D-F8C670B33E8F}" dt="2023-01-04T10:42:14.069" v="197" actId="20577"/>
          <ac:spMkLst>
            <pc:docMk/>
            <pc:sldMk cId="2240616261" sldId="5871"/>
            <ac:spMk id="4" creationId="{00000000-0000-0000-0000-000000000000}"/>
          </ac:spMkLst>
        </pc:spChg>
        <pc:spChg chg="mod">
          <ac:chgData name="Elie Sarkis" userId="e8826e32-598d-44e8-9752-b7fdf035a46f" providerId="ADAL" clId="{B1888A04-353B-410A-830D-F8C670B33E8F}" dt="2023-01-04T10:42:01.652" v="157" actId="1076"/>
          <ac:spMkLst>
            <pc:docMk/>
            <pc:sldMk cId="2240616261" sldId="5871"/>
            <ac:spMk id="5" creationId="{00000000-0000-0000-0000-000000000000}"/>
          </ac:spMkLst>
        </pc:spChg>
        <pc:spChg chg="del">
          <ac:chgData name="Elie Sarkis" userId="e8826e32-598d-44e8-9752-b7fdf035a46f" providerId="ADAL" clId="{B1888A04-353B-410A-830D-F8C670B33E8F}" dt="2023-01-04T10:41:49.567" v="122" actId="478"/>
          <ac:spMkLst>
            <pc:docMk/>
            <pc:sldMk cId="2240616261" sldId="5871"/>
            <ac:spMk id="6" creationId="{00000000-0000-0000-0000-000000000000}"/>
          </ac:spMkLst>
        </pc:spChg>
        <pc:picChg chg="del">
          <ac:chgData name="Elie Sarkis" userId="e8826e32-598d-44e8-9752-b7fdf035a46f" providerId="ADAL" clId="{B1888A04-353B-410A-830D-F8C670B33E8F}" dt="2023-01-04T10:41:47.299" v="121" actId="478"/>
          <ac:picMkLst>
            <pc:docMk/>
            <pc:sldMk cId="2240616261" sldId="5871"/>
            <ac:picMk id="4099" creationId="{00000000-0000-0000-0000-000000000000}"/>
          </ac:picMkLst>
        </pc:picChg>
      </pc:sldChg>
      <pc:sldChg chg="addSp modSp new mod">
        <pc:chgData name="Elie Sarkis" userId="e8826e32-598d-44e8-9752-b7fdf035a46f" providerId="ADAL" clId="{B1888A04-353B-410A-830D-F8C670B33E8F}" dt="2023-01-04T13:21:29.536" v="220" actId="20577"/>
        <pc:sldMkLst>
          <pc:docMk/>
          <pc:sldMk cId="3891515750" sldId="5872"/>
        </pc:sldMkLst>
        <pc:spChg chg="add mod">
          <ac:chgData name="Elie Sarkis" userId="e8826e32-598d-44e8-9752-b7fdf035a46f" providerId="ADAL" clId="{B1888A04-353B-410A-830D-F8C670B33E8F}" dt="2023-01-04T13:21:29.536" v="220" actId="20577"/>
          <ac:spMkLst>
            <pc:docMk/>
            <pc:sldMk cId="3891515750" sldId="5872"/>
            <ac:spMk id="2" creationId="{6D9F71CF-45A2-FC26-8F19-CA9A19DC52EF}"/>
          </ac:spMkLst>
        </pc:spChg>
      </pc:sldChg>
      <pc:sldChg chg="addSp delSp modSp add mod">
        <pc:chgData name="Elie Sarkis" userId="e8826e32-598d-44e8-9752-b7fdf035a46f" providerId="ADAL" clId="{B1888A04-353B-410A-830D-F8C670B33E8F}" dt="2023-01-04T13:22:21.711" v="240" actId="20577"/>
        <pc:sldMkLst>
          <pc:docMk/>
          <pc:sldMk cId="2040410762" sldId="5873"/>
        </pc:sldMkLst>
        <pc:spChg chg="del mod">
          <ac:chgData name="Elie Sarkis" userId="e8826e32-598d-44e8-9752-b7fdf035a46f" providerId="ADAL" clId="{B1888A04-353B-410A-830D-F8C670B33E8F}" dt="2023-01-04T13:21:55.074" v="224"/>
          <ac:spMkLst>
            <pc:docMk/>
            <pc:sldMk cId="2040410762" sldId="5873"/>
            <ac:spMk id="2" creationId="{00000000-0000-0000-0000-000000000000}"/>
          </ac:spMkLst>
        </pc:spChg>
        <pc:spChg chg="add mod">
          <ac:chgData name="Elie Sarkis" userId="e8826e32-598d-44e8-9752-b7fdf035a46f" providerId="ADAL" clId="{B1888A04-353B-410A-830D-F8C670B33E8F}" dt="2023-01-04T13:22:21.711" v="240" actId="20577"/>
          <ac:spMkLst>
            <pc:docMk/>
            <pc:sldMk cId="2040410762" sldId="5873"/>
            <ac:spMk id="4" creationId="{334864C4-E997-4D42-200F-2E16B6162A7D}"/>
          </ac:spMkLst>
        </pc:spChg>
      </pc:sldChg>
      <pc:sldChg chg="modSp add mod">
        <pc:chgData name="Elie Sarkis" userId="e8826e32-598d-44e8-9752-b7fdf035a46f" providerId="ADAL" clId="{B1888A04-353B-410A-830D-F8C670B33E8F}" dt="2023-01-04T13:23:29.210" v="299" actId="1076"/>
        <pc:sldMkLst>
          <pc:docMk/>
          <pc:sldMk cId="2837990246" sldId="5874"/>
        </pc:sldMkLst>
        <pc:spChg chg="mod">
          <ac:chgData name="Elie Sarkis" userId="e8826e32-598d-44e8-9752-b7fdf035a46f" providerId="ADAL" clId="{B1888A04-353B-410A-830D-F8C670B33E8F}" dt="2023-01-04T13:23:29.210" v="299" actId="1076"/>
          <ac:spMkLst>
            <pc:docMk/>
            <pc:sldMk cId="2837990246" sldId="5874"/>
            <ac:spMk id="4" creationId="{334864C4-E997-4D42-200F-2E16B6162A7D}"/>
          </ac:spMkLst>
        </pc:spChg>
      </pc:sldChg>
      <pc:sldChg chg="modSp add mod ord">
        <pc:chgData name="Elie Sarkis" userId="e8826e32-598d-44e8-9752-b7fdf035a46f" providerId="ADAL" clId="{B1888A04-353B-410A-830D-F8C670B33E8F}" dt="2023-01-04T13:28:38.545" v="388" actId="1076"/>
        <pc:sldMkLst>
          <pc:docMk/>
          <pc:sldMk cId="3544782666" sldId="5875"/>
        </pc:sldMkLst>
        <pc:spChg chg="mod">
          <ac:chgData name="Elie Sarkis" userId="e8826e32-598d-44e8-9752-b7fdf035a46f" providerId="ADAL" clId="{B1888A04-353B-410A-830D-F8C670B33E8F}" dt="2023-01-04T13:28:38.545" v="388" actId="1076"/>
          <ac:spMkLst>
            <pc:docMk/>
            <pc:sldMk cId="3544782666" sldId="5875"/>
            <ac:spMk id="4" creationId="{334864C4-E997-4D42-200F-2E16B6162A7D}"/>
          </ac:spMkLst>
        </pc:spChg>
      </pc:sldChg>
      <pc:sldChg chg="modSp add mod">
        <pc:chgData name="Elie Sarkis" userId="e8826e32-598d-44e8-9752-b7fdf035a46f" providerId="ADAL" clId="{B1888A04-353B-410A-830D-F8C670B33E8F}" dt="2023-01-04T13:28:31.311" v="385" actId="207"/>
        <pc:sldMkLst>
          <pc:docMk/>
          <pc:sldMk cId="2684112837" sldId="5876"/>
        </pc:sldMkLst>
        <pc:spChg chg="mod">
          <ac:chgData name="Elie Sarkis" userId="e8826e32-598d-44e8-9752-b7fdf035a46f" providerId="ADAL" clId="{B1888A04-353B-410A-830D-F8C670B33E8F}" dt="2023-01-04T13:28:31.311" v="385" actId="207"/>
          <ac:spMkLst>
            <pc:docMk/>
            <pc:sldMk cId="2684112837" sldId="5876"/>
            <ac:spMk id="4" creationId="{334864C4-E997-4D42-200F-2E16B6162A7D}"/>
          </ac:spMkLst>
        </pc:spChg>
      </pc:sldChg>
      <pc:sldChg chg="modSp add mod">
        <pc:chgData name="Elie Sarkis" userId="e8826e32-598d-44e8-9752-b7fdf035a46f" providerId="ADAL" clId="{B1888A04-353B-410A-830D-F8C670B33E8F}" dt="2023-01-04T13:28:26.425" v="383" actId="207"/>
        <pc:sldMkLst>
          <pc:docMk/>
          <pc:sldMk cId="3189894323" sldId="5877"/>
        </pc:sldMkLst>
        <pc:spChg chg="mod">
          <ac:chgData name="Elie Sarkis" userId="e8826e32-598d-44e8-9752-b7fdf035a46f" providerId="ADAL" clId="{B1888A04-353B-410A-830D-F8C670B33E8F}" dt="2023-01-04T13:28:26.425" v="383" actId="207"/>
          <ac:spMkLst>
            <pc:docMk/>
            <pc:sldMk cId="3189894323" sldId="5877"/>
            <ac:spMk id="4" creationId="{334864C4-E997-4D42-200F-2E16B6162A7D}"/>
          </ac:spMkLst>
        </pc:spChg>
      </pc:sldChg>
      <pc:sldChg chg="modSp add mod">
        <pc:chgData name="Elie Sarkis" userId="e8826e32-598d-44e8-9752-b7fdf035a46f" providerId="ADAL" clId="{B1888A04-353B-410A-830D-F8C670B33E8F}" dt="2023-01-04T13:28:28.508" v="384" actId="207"/>
        <pc:sldMkLst>
          <pc:docMk/>
          <pc:sldMk cId="2769440076" sldId="5878"/>
        </pc:sldMkLst>
        <pc:spChg chg="mod">
          <ac:chgData name="Elie Sarkis" userId="e8826e32-598d-44e8-9752-b7fdf035a46f" providerId="ADAL" clId="{B1888A04-353B-410A-830D-F8C670B33E8F}" dt="2023-01-04T13:28:28.508" v="384" actId="207"/>
          <ac:spMkLst>
            <pc:docMk/>
            <pc:sldMk cId="2769440076" sldId="5878"/>
            <ac:spMk id="4" creationId="{334864C4-E997-4D42-200F-2E16B6162A7D}"/>
          </ac:spMkLst>
        </pc:spChg>
      </pc:sldChg>
    </pc:docChg>
  </pc:docChgLst>
  <pc:docChgLst>
    <pc:chgData name="Elie Sarkis" userId="e8826e32-598d-44e8-9752-b7fdf035a46f" providerId="ADAL" clId="{1C265AAD-5F3C-453E-B1C1-9853400903DD}"/>
    <pc:docChg chg="custSel addSld delSld modSld sldOrd">
      <pc:chgData name="Elie Sarkis" userId="e8826e32-598d-44e8-9752-b7fdf035a46f" providerId="ADAL" clId="{1C265AAD-5F3C-453E-B1C1-9853400903DD}" dt="2022-09-23T06:50:57.011" v="382" actId="20577"/>
      <pc:docMkLst>
        <pc:docMk/>
      </pc:docMkLst>
      <pc:sldChg chg="delSp modSp mod modClrScheme chgLayout">
        <pc:chgData name="Elie Sarkis" userId="e8826e32-598d-44e8-9752-b7fdf035a46f" providerId="ADAL" clId="{1C265AAD-5F3C-453E-B1C1-9853400903DD}" dt="2022-09-23T06:50:57.011" v="382" actId="20577"/>
        <pc:sldMkLst>
          <pc:docMk/>
          <pc:sldMk cId="751796680" sldId="256"/>
        </pc:sldMkLst>
        <pc:spChg chg="del mod">
          <ac:chgData name="Elie Sarkis" userId="e8826e32-598d-44e8-9752-b7fdf035a46f" providerId="ADAL" clId="{1C265AAD-5F3C-453E-B1C1-9853400903DD}" dt="2022-09-23T06:39:17.911" v="13" actId="478"/>
          <ac:spMkLst>
            <pc:docMk/>
            <pc:sldMk cId="751796680" sldId="256"/>
            <ac:spMk id="4" creationId="{3A83DEC4-160F-8D45-928E-F904BB56AA6E}"/>
          </ac:spMkLst>
        </pc:spChg>
        <pc:spChg chg="mod">
          <ac:chgData name="Elie Sarkis" userId="e8826e32-598d-44e8-9752-b7fdf035a46f" providerId="ADAL" clId="{1C265AAD-5F3C-453E-B1C1-9853400903DD}" dt="2022-09-23T06:50:57.011" v="382" actId="20577"/>
          <ac:spMkLst>
            <pc:docMk/>
            <pc:sldMk cId="751796680" sldId="256"/>
            <ac:spMk id="5" creationId="{1A12168F-BBB5-C845-B138-AB550A9E1E14}"/>
          </ac:spMkLst>
        </pc:spChg>
      </pc:sldChg>
      <pc:sldChg chg="modSp ord">
        <pc:chgData name="Elie Sarkis" userId="e8826e32-598d-44e8-9752-b7fdf035a46f" providerId="ADAL" clId="{1C265AAD-5F3C-453E-B1C1-9853400903DD}" dt="2022-09-23T06:48:06.197" v="368"/>
        <pc:sldMkLst>
          <pc:docMk/>
          <pc:sldMk cId="3288824265" sldId="373"/>
        </pc:sldMkLst>
        <pc:picChg chg="mod">
          <ac:chgData name="Elie Sarkis" userId="e8826e32-598d-44e8-9752-b7fdf035a46f" providerId="ADAL" clId="{1C265AAD-5F3C-453E-B1C1-9853400903DD}" dt="2022-09-23T06:43:34.288" v="136" actId="1076"/>
          <ac:picMkLst>
            <pc:docMk/>
            <pc:sldMk cId="3288824265" sldId="373"/>
            <ac:picMk id="14338" creationId="{00000000-0000-0000-0000-000000000000}"/>
          </ac:picMkLst>
        </pc:picChg>
      </pc:sldChg>
      <pc:sldChg chg="modSp add mod modClrScheme chgLayout">
        <pc:chgData name="Elie Sarkis" userId="e8826e32-598d-44e8-9752-b7fdf035a46f" providerId="ADAL" clId="{1C265AAD-5F3C-453E-B1C1-9853400903DD}" dt="2022-09-23T06:44:38.924" v="145" actId="1076"/>
        <pc:sldMkLst>
          <pc:docMk/>
          <pc:sldMk cId="582129481" sldId="382"/>
        </pc:sldMkLst>
        <pc:spChg chg="mod">
          <ac:chgData name="Elie Sarkis" userId="e8826e32-598d-44e8-9752-b7fdf035a46f" providerId="ADAL" clId="{1C265AAD-5F3C-453E-B1C1-9853400903DD}" dt="2022-09-23T06:44:26.742" v="141" actId="207"/>
          <ac:spMkLst>
            <pc:docMk/>
            <pc:sldMk cId="582129481" sldId="382"/>
            <ac:spMk id="4" creationId="{00000000-0000-0000-0000-000000000000}"/>
          </ac:spMkLst>
        </pc:spChg>
        <pc:spChg chg="mod">
          <ac:chgData name="Elie Sarkis" userId="e8826e32-598d-44e8-9752-b7fdf035a46f" providerId="ADAL" clId="{1C265AAD-5F3C-453E-B1C1-9853400903DD}" dt="2022-09-23T06:44:38.924" v="145" actId="1076"/>
          <ac:spMkLst>
            <pc:docMk/>
            <pc:sldMk cId="582129481" sldId="382"/>
            <ac:spMk id="5" creationId="{00000000-0000-0000-0000-000000000000}"/>
          </ac:spMkLst>
        </pc:spChg>
        <pc:spChg chg="mod">
          <ac:chgData name="Elie Sarkis" userId="e8826e32-598d-44e8-9752-b7fdf035a46f" providerId="ADAL" clId="{1C265AAD-5F3C-453E-B1C1-9853400903DD}" dt="2022-09-23T06:44:26.742" v="141" actId="207"/>
          <ac:spMkLst>
            <pc:docMk/>
            <pc:sldMk cId="582129481" sldId="382"/>
            <ac:spMk id="6" creationId="{00000000-0000-0000-0000-000000000000}"/>
          </ac:spMkLst>
        </pc:spChg>
      </pc:sldChg>
      <pc:sldChg chg="modSp add mod modClrScheme chgLayout">
        <pc:chgData name="Elie Sarkis" userId="e8826e32-598d-44e8-9752-b7fdf035a46f" providerId="ADAL" clId="{1C265AAD-5F3C-453E-B1C1-9853400903DD}" dt="2022-09-23T06:45:47.293" v="310" actId="1076"/>
        <pc:sldMkLst>
          <pc:docMk/>
          <pc:sldMk cId="3128945122" sldId="396"/>
        </pc:sldMkLst>
        <pc:spChg chg="mod">
          <ac:chgData name="Elie Sarkis" userId="e8826e32-598d-44e8-9752-b7fdf035a46f" providerId="ADAL" clId="{1C265AAD-5F3C-453E-B1C1-9853400903DD}" dt="2022-09-23T06:45:47.293" v="310" actId="1076"/>
          <ac:spMkLst>
            <pc:docMk/>
            <pc:sldMk cId="3128945122" sldId="396"/>
            <ac:spMk id="2" creationId="{00000000-0000-0000-0000-000000000000}"/>
          </ac:spMkLst>
        </pc:spChg>
      </pc:sldChg>
      <pc:sldChg chg="modSp add mod modClrScheme chgLayout">
        <pc:chgData name="Elie Sarkis" userId="e8826e32-598d-44e8-9752-b7fdf035a46f" providerId="ADAL" clId="{1C265AAD-5F3C-453E-B1C1-9853400903DD}" dt="2022-09-23T06:47:53.697" v="366" actId="20577"/>
        <pc:sldMkLst>
          <pc:docMk/>
          <pc:sldMk cId="2545775575" sldId="397"/>
        </pc:sldMkLst>
        <pc:spChg chg="mod">
          <ac:chgData name="Elie Sarkis" userId="e8826e32-598d-44e8-9752-b7fdf035a46f" providerId="ADAL" clId="{1C265AAD-5F3C-453E-B1C1-9853400903DD}" dt="2022-09-23T06:47:53.697" v="366" actId="20577"/>
          <ac:spMkLst>
            <pc:docMk/>
            <pc:sldMk cId="2545775575" sldId="397"/>
            <ac:spMk id="2" creationId="{00000000-0000-0000-0000-000000000000}"/>
          </ac:spMkLst>
        </pc:spChg>
      </pc:sldChg>
      <pc:sldChg chg="delSp mod">
        <pc:chgData name="Elie Sarkis" userId="e8826e32-598d-44e8-9752-b7fdf035a46f" providerId="ADAL" clId="{1C265AAD-5F3C-453E-B1C1-9853400903DD}" dt="2022-09-23T06:48:41.812" v="376" actId="478"/>
        <pc:sldMkLst>
          <pc:docMk/>
          <pc:sldMk cId="2088236400" sldId="897"/>
        </pc:sldMkLst>
        <pc:spChg chg="del">
          <ac:chgData name="Elie Sarkis" userId="e8826e32-598d-44e8-9752-b7fdf035a46f" providerId="ADAL" clId="{1C265AAD-5F3C-453E-B1C1-9853400903DD}" dt="2022-09-23T06:48:41.812" v="376" actId="478"/>
          <ac:spMkLst>
            <pc:docMk/>
            <pc:sldMk cId="2088236400" sldId="897"/>
            <ac:spMk id="7" creationId="{A5CECE6E-165D-4EF4-88CA-AAB04ED58B22}"/>
          </ac:spMkLst>
        </pc:spChg>
      </pc:sldChg>
      <pc:sldChg chg="modSp del mod modClrScheme chgLayout">
        <pc:chgData name="Elie Sarkis" userId="e8826e32-598d-44e8-9752-b7fdf035a46f" providerId="ADAL" clId="{1C265AAD-5F3C-453E-B1C1-9853400903DD}" dt="2022-09-23T06:41:53.855" v="86" actId="47"/>
        <pc:sldMkLst>
          <pc:docMk/>
          <pc:sldMk cId="4293549054" sldId="898"/>
        </pc:sldMkLst>
        <pc:spChg chg="mod ord">
          <ac:chgData name="Elie Sarkis" userId="e8826e32-598d-44e8-9752-b7fdf035a46f" providerId="ADAL" clId="{1C265AAD-5F3C-453E-B1C1-9853400903DD}" dt="2022-09-23T06:40:17.318" v="71" actId="113"/>
          <ac:spMkLst>
            <pc:docMk/>
            <pc:sldMk cId="4293549054" sldId="898"/>
            <ac:spMk id="7" creationId="{A5CECE6E-165D-4EF4-88CA-AAB04ED58B22}"/>
          </ac:spMkLst>
        </pc:spChg>
        <pc:picChg chg="mod">
          <ac:chgData name="Elie Sarkis" userId="e8826e32-598d-44e8-9752-b7fdf035a46f" providerId="ADAL" clId="{1C265AAD-5F3C-453E-B1C1-9853400903DD}" dt="2022-09-23T06:40:00.070" v="65" actId="1076"/>
          <ac:picMkLst>
            <pc:docMk/>
            <pc:sldMk cId="4293549054" sldId="898"/>
            <ac:picMk id="6" creationId="{1BB15DF8-306E-4209-939D-194B49FFEDE0}"/>
          </ac:picMkLst>
        </pc:picChg>
        <pc:picChg chg="mod">
          <ac:chgData name="Elie Sarkis" userId="e8826e32-598d-44e8-9752-b7fdf035a46f" providerId="ADAL" clId="{1C265AAD-5F3C-453E-B1C1-9853400903DD}" dt="2022-09-23T06:40:00.070" v="65" actId="1076"/>
          <ac:picMkLst>
            <pc:docMk/>
            <pc:sldMk cId="4293549054" sldId="898"/>
            <ac:picMk id="9" creationId="{9F678F7F-7FD9-4D2D-B19F-59621DEC9001}"/>
          </ac:picMkLst>
        </pc:picChg>
        <pc:picChg chg="mod modCrop">
          <ac:chgData name="Elie Sarkis" userId="e8826e32-598d-44e8-9752-b7fdf035a46f" providerId="ADAL" clId="{1C265AAD-5F3C-453E-B1C1-9853400903DD}" dt="2022-09-23T06:40:35.655" v="73" actId="14100"/>
          <ac:picMkLst>
            <pc:docMk/>
            <pc:sldMk cId="4293549054" sldId="898"/>
            <ac:picMk id="13" creationId="{FDE26C8A-45C5-4C69-A2E2-C50B40837BFD}"/>
          </ac:picMkLst>
        </pc:picChg>
      </pc:sldChg>
      <pc:sldChg chg="addSp delSp modSp mod modClrScheme chgLayout">
        <pc:chgData name="Elie Sarkis" userId="e8826e32-598d-44e8-9752-b7fdf035a46f" providerId="ADAL" clId="{1C265AAD-5F3C-453E-B1C1-9853400903DD}" dt="2022-09-23T06:48:16.084" v="369" actId="255"/>
        <pc:sldMkLst>
          <pc:docMk/>
          <pc:sldMk cId="3985694819" sldId="899"/>
        </pc:sldMkLst>
        <pc:spChg chg="mod ord">
          <ac:chgData name="Elie Sarkis" userId="e8826e32-598d-44e8-9752-b7fdf035a46f" providerId="ADAL" clId="{1C265AAD-5F3C-453E-B1C1-9853400903DD}" dt="2022-09-23T06:48:16.084" v="369" actId="255"/>
          <ac:spMkLst>
            <pc:docMk/>
            <pc:sldMk cId="3985694819" sldId="899"/>
            <ac:spMk id="7" creationId="{A5CECE6E-165D-4EF4-88CA-AAB04ED58B22}"/>
          </ac:spMkLst>
        </pc:spChg>
        <pc:spChg chg="mod">
          <ac:chgData name="Elie Sarkis" userId="e8826e32-598d-44e8-9752-b7fdf035a46f" providerId="ADAL" clId="{1C265AAD-5F3C-453E-B1C1-9853400903DD}" dt="2022-09-23T06:42:32.020" v="103" actId="20577"/>
          <ac:spMkLst>
            <pc:docMk/>
            <pc:sldMk cId="3985694819" sldId="899"/>
            <ac:spMk id="8" creationId="{C6E80C40-280F-44C8-9BA3-82B6DECCE8EB}"/>
          </ac:spMkLst>
        </pc:spChg>
        <pc:picChg chg="add mod">
          <ac:chgData name="Elie Sarkis" userId="e8826e32-598d-44e8-9752-b7fdf035a46f" providerId="ADAL" clId="{1C265AAD-5F3C-453E-B1C1-9853400903DD}" dt="2022-09-23T06:42:21.692" v="96" actId="1076"/>
          <ac:picMkLst>
            <pc:docMk/>
            <pc:sldMk cId="3985694819" sldId="899"/>
            <ac:picMk id="2" creationId="{92A342CD-079D-B0F6-2938-B83177B9E3A1}"/>
          </ac:picMkLst>
        </pc:picChg>
        <pc:picChg chg="del">
          <ac:chgData name="Elie Sarkis" userId="e8826e32-598d-44e8-9752-b7fdf035a46f" providerId="ADAL" clId="{1C265AAD-5F3C-453E-B1C1-9853400903DD}" dt="2022-09-23T06:40:47.666" v="75" actId="478"/>
          <ac:picMkLst>
            <pc:docMk/>
            <pc:sldMk cId="3985694819" sldId="899"/>
            <ac:picMk id="5" creationId="{F5C3692A-FE84-473A-B970-63EAF6D24843}"/>
          </ac:picMkLst>
        </pc:picChg>
      </pc:sldChg>
      <pc:sldChg chg="del mod modClrScheme chgLayout">
        <pc:chgData name="Elie Sarkis" userId="e8826e32-598d-44e8-9752-b7fdf035a46f" providerId="ADAL" clId="{1C265AAD-5F3C-453E-B1C1-9853400903DD}" dt="2022-09-23T06:40:44.789" v="74" actId="47"/>
        <pc:sldMkLst>
          <pc:docMk/>
          <pc:sldMk cId="2219647170" sldId="900"/>
        </pc:sldMkLst>
      </pc:sldChg>
      <pc:sldChg chg="modSp add mod modClrScheme chgLayout">
        <pc:chgData name="Elie Sarkis" userId="e8826e32-598d-44e8-9752-b7fdf035a46f" providerId="ADAL" clId="{1C265AAD-5F3C-453E-B1C1-9853400903DD}" dt="2022-09-23T06:47:26.980" v="365" actId="20577"/>
        <pc:sldMkLst>
          <pc:docMk/>
          <pc:sldMk cId="2478315847" sldId="990"/>
        </pc:sldMkLst>
        <pc:spChg chg="mod">
          <ac:chgData name="Elie Sarkis" userId="e8826e32-598d-44e8-9752-b7fdf035a46f" providerId="ADAL" clId="{1C265AAD-5F3C-453E-B1C1-9853400903DD}" dt="2022-09-23T06:47:26.980" v="365" actId="20577"/>
          <ac:spMkLst>
            <pc:docMk/>
            <pc:sldMk cId="2478315847" sldId="990"/>
            <ac:spMk id="5" creationId="{32D5397E-50B3-4C0F-9CDD-45C667590857}"/>
          </ac:spMkLst>
        </pc:spChg>
        <pc:spChg chg="mod">
          <ac:chgData name="Elie Sarkis" userId="e8826e32-598d-44e8-9752-b7fdf035a46f" providerId="ADAL" clId="{1C265AAD-5F3C-453E-B1C1-9853400903DD}" dt="2022-09-23T06:47:06.121" v="333" actId="1076"/>
          <ac:spMkLst>
            <pc:docMk/>
            <pc:sldMk cId="2478315847" sldId="990"/>
            <ac:spMk id="7" creationId="{FB65F994-414F-4275-BDD5-0A776D01C9B1}"/>
          </ac:spMkLst>
        </pc:spChg>
        <pc:spChg chg="mod">
          <ac:chgData name="Elie Sarkis" userId="e8826e32-598d-44e8-9752-b7fdf035a46f" providerId="ADAL" clId="{1C265AAD-5F3C-453E-B1C1-9853400903DD}" dt="2022-09-23T06:46:55.160" v="329" actId="255"/>
          <ac:spMkLst>
            <pc:docMk/>
            <pc:sldMk cId="2478315847" sldId="990"/>
            <ac:spMk id="10" creationId="{C1DE3670-6EE9-4EAF-A892-481F1D3AD18F}"/>
          </ac:spMkLst>
        </pc:spChg>
      </pc:sldChg>
      <pc:sldChg chg="modSp add mod modClrScheme chgLayout">
        <pc:chgData name="Elie Sarkis" userId="e8826e32-598d-44e8-9752-b7fdf035a46f" providerId="ADAL" clId="{1C265AAD-5F3C-453E-B1C1-9853400903DD}" dt="2022-09-23T06:46:39.408" v="326" actId="1076"/>
        <pc:sldMkLst>
          <pc:docMk/>
          <pc:sldMk cId="1826301479" sldId="1314"/>
        </pc:sldMkLst>
        <pc:spChg chg="mod">
          <ac:chgData name="Elie Sarkis" userId="e8826e32-598d-44e8-9752-b7fdf035a46f" providerId="ADAL" clId="{1C265AAD-5F3C-453E-B1C1-9853400903DD}" dt="2022-09-23T06:46:28.852" v="322" actId="1076"/>
          <ac:spMkLst>
            <pc:docMk/>
            <pc:sldMk cId="1826301479" sldId="1314"/>
            <ac:spMk id="5" creationId="{E5965115-C989-41BA-88E1-78735B5006FC}"/>
          </ac:spMkLst>
        </pc:spChg>
        <pc:spChg chg="mod">
          <ac:chgData name="Elie Sarkis" userId="e8826e32-598d-44e8-9752-b7fdf035a46f" providerId="ADAL" clId="{1C265AAD-5F3C-453E-B1C1-9853400903DD}" dt="2022-09-23T06:46:39.408" v="326" actId="1076"/>
          <ac:spMkLst>
            <pc:docMk/>
            <pc:sldMk cId="1826301479" sldId="1314"/>
            <ac:spMk id="7" creationId="{FB65F994-414F-4275-BDD5-0A776D01C9B1}"/>
          </ac:spMkLst>
        </pc:spChg>
      </pc:sldChg>
      <pc:sldChg chg="modSp add mod">
        <pc:chgData name="Elie Sarkis" userId="e8826e32-598d-44e8-9752-b7fdf035a46f" providerId="ADAL" clId="{1C265AAD-5F3C-453E-B1C1-9853400903DD}" dt="2022-09-23T06:48:21.675" v="370" actId="255"/>
        <pc:sldMkLst>
          <pc:docMk/>
          <pc:sldMk cId="2299398627" sldId="1321"/>
        </pc:sldMkLst>
        <pc:spChg chg="mod">
          <ac:chgData name="Elie Sarkis" userId="e8826e32-598d-44e8-9752-b7fdf035a46f" providerId="ADAL" clId="{1C265AAD-5F3C-453E-B1C1-9853400903DD}" dt="2022-09-23T06:48:21.675" v="370" actId="255"/>
          <ac:spMkLst>
            <pc:docMk/>
            <pc:sldMk cId="2299398627" sldId="1321"/>
            <ac:spMk id="8" creationId="{DDE558A5-753A-2C2B-CF17-7C22C4499EF1}"/>
          </ac:spMkLst>
        </pc:spChg>
      </pc:sldChg>
      <pc:sldChg chg="modSp add mod">
        <pc:chgData name="Elie Sarkis" userId="e8826e32-598d-44e8-9752-b7fdf035a46f" providerId="ADAL" clId="{1C265AAD-5F3C-453E-B1C1-9853400903DD}" dt="2022-09-23T06:48:37.304" v="375" actId="1076"/>
        <pc:sldMkLst>
          <pc:docMk/>
          <pc:sldMk cId="1558776685" sldId="1324"/>
        </pc:sldMkLst>
        <pc:spChg chg="mod">
          <ac:chgData name="Elie Sarkis" userId="e8826e32-598d-44e8-9752-b7fdf035a46f" providerId="ADAL" clId="{1C265AAD-5F3C-453E-B1C1-9853400903DD}" dt="2022-09-23T06:48:37.304" v="375" actId="1076"/>
          <ac:spMkLst>
            <pc:docMk/>
            <pc:sldMk cId="1558776685" sldId="1324"/>
            <ac:spMk id="4" creationId="{06EE6DC6-0DE5-C22E-F0B1-0BC26F4E5400}"/>
          </ac:spMkLst>
        </pc:spChg>
      </pc:sldChg>
      <pc:sldChg chg="modSp add mod">
        <pc:chgData name="Elie Sarkis" userId="e8826e32-598d-44e8-9752-b7fdf035a46f" providerId="ADAL" clId="{1C265AAD-5F3C-453E-B1C1-9853400903DD}" dt="2022-09-23T06:39:42.868" v="63" actId="1076"/>
        <pc:sldMkLst>
          <pc:docMk/>
          <pc:sldMk cId="3456510750" sldId="1325"/>
        </pc:sldMkLst>
        <pc:picChg chg="mod">
          <ac:chgData name="Elie Sarkis" userId="e8826e32-598d-44e8-9752-b7fdf035a46f" providerId="ADAL" clId="{1C265AAD-5F3C-453E-B1C1-9853400903DD}" dt="2022-09-23T06:39:42.868" v="63" actId="1076"/>
          <ac:picMkLst>
            <pc:docMk/>
            <pc:sldMk cId="3456510750" sldId="1325"/>
            <ac:picMk id="5" creationId="{EAC9F47B-87C1-BBEB-C529-807AB77826B2}"/>
          </ac:picMkLst>
        </pc:picChg>
      </pc:sldChg>
      <pc:sldChg chg="modSp add mod">
        <pc:chgData name="Elie Sarkis" userId="e8826e32-598d-44e8-9752-b7fdf035a46f" providerId="ADAL" clId="{1C265AAD-5F3C-453E-B1C1-9853400903DD}" dt="2022-09-23T06:48:28.298" v="372" actId="14100"/>
        <pc:sldMkLst>
          <pc:docMk/>
          <pc:sldMk cId="3810041088" sldId="1326"/>
        </pc:sldMkLst>
        <pc:spChg chg="mod">
          <ac:chgData name="Elie Sarkis" userId="e8826e32-598d-44e8-9752-b7fdf035a46f" providerId="ADAL" clId="{1C265AAD-5F3C-453E-B1C1-9853400903DD}" dt="2022-09-23T06:48:28.298" v="372" actId="14100"/>
          <ac:spMkLst>
            <pc:docMk/>
            <pc:sldMk cId="3810041088" sldId="1326"/>
            <ac:spMk id="4" creationId="{D2AD74CD-A540-CB97-53CD-42F879E738F6}"/>
          </ac:spMkLst>
        </pc:spChg>
      </pc:sldChg>
      <pc:sldChg chg="addSp delSp modSp add mod">
        <pc:chgData name="Elie Sarkis" userId="e8826e32-598d-44e8-9752-b7fdf035a46f" providerId="ADAL" clId="{1C265AAD-5F3C-453E-B1C1-9853400903DD}" dt="2022-09-23T06:41:24.038" v="85" actId="14100"/>
        <pc:sldMkLst>
          <pc:docMk/>
          <pc:sldMk cId="2688871144" sldId="1327"/>
        </pc:sldMkLst>
        <pc:spChg chg="del">
          <ac:chgData name="Elie Sarkis" userId="e8826e32-598d-44e8-9752-b7fdf035a46f" providerId="ADAL" clId="{1C265AAD-5F3C-453E-B1C1-9853400903DD}" dt="2022-09-23T06:41:12.762" v="80" actId="478"/>
          <ac:spMkLst>
            <pc:docMk/>
            <pc:sldMk cId="2688871144" sldId="1327"/>
            <ac:spMk id="2" creationId="{947C760E-57F9-443D-BACC-13F35A5FA62E}"/>
          </ac:spMkLst>
        </pc:spChg>
        <pc:spChg chg="add mod">
          <ac:chgData name="Elie Sarkis" userId="e8826e32-598d-44e8-9752-b7fdf035a46f" providerId="ADAL" clId="{1C265AAD-5F3C-453E-B1C1-9853400903DD}" dt="2022-09-23T06:41:14.536" v="82"/>
          <ac:spMkLst>
            <pc:docMk/>
            <pc:sldMk cId="2688871144" sldId="1327"/>
            <ac:spMk id="4" creationId="{C2120A0E-2F47-86D7-80E9-2FE0FC7FBC45}"/>
          </ac:spMkLst>
        </pc:spChg>
        <pc:spChg chg="mod">
          <ac:chgData name="Elie Sarkis" userId="e8826e32-598d-44e8-9752-b7fdf035a46f" providerId="ADAL" clId="{1C265AAD-5F3C-453E-B1C1-9853400903DD}" dt="2022-09-23T06:41:17.112" v="83" actId="1076"/>
          <ac:spMkLst>
            <pc:docMk/>
            <pc:sldMk cId="2688871144" sldId="1327"/>
            <ac:spMk id="7" creationId="{A5CECE6E-165D-4EF4-88CA-AAB04ED58B22}"/>
          </ac:spMkLst>
        </pc:spChg>
        <pc:spChg chg="add mod">
          <ac:chgData name="Elie Sarkis" userId="e8826e32-598d-44e8-9752-b7fdf035a46f" providerId="ADAL" clId="{1C265AAD-5F3C-453E-B1C1-9853400903DD}" dt="2022-09-23T06:41:14.536" v="82"/>
          <ac:spMkLst>
            <pc:docMk/>
            <pc:sldMk cId="2688871144" sldId="1327"/>
            <ac:spMk id="8" creationId="{65088500-B93B-6DB4-812B-2DB2A87FE092}"/>
          </ac:spMkLst>
        </pc:spChg>
        <pc:picChg chg="add mod">
          <ac:chgData name="Elie Sarkis" userId="e8826e32-598d-44e8-9752-b7fdf035a46f" providerId="ADAL" clId="{1C265AAD-5F3C-453E-B1C1-9853400903DD}" dt="2022-09-23T06:41:14.536" v="82"/>
          <ac:picMkLst>
            <pc:docMk/>
            <pc:sldMk cId="2688871144" sldId="1327"/>
            <ac:picMk id="3" creationId="{4500FD84-771F-38ED-8864-A8C109864414}"/>
          </ac:picMkLst>
        </pc:picChg>
        <pc:picChg chg="add mod">
          <ac:chgData name="Elie Sarkis" userId="e8826e32-598d-44e8-9752-b7fdf035a46f" providerId="ADAL" clId="{1C265AAD-5F3C-453E-B1C1-9853400903DD}" dt="2022-09-23T06:41:14.536" v="82"/>
          <ac:picMkLst>
            <pc:docMk/>
            <pc:sldMk cId="2688871144" sldId="1327"/>
            <ac:picMk id="5" creationId="{35E51026-7A06-7048-274C-F853FFFC41D9}"/>
          </ac:picMkLst>
        </pc:picChg>
        <pc:picChg chg="del">
          <ac:chgData name="Elie Sarkis" userId="e8826e32-598d-44e8-9752-b7fdf035a46f" providerId="ADAL" clId="{1C265AAD-5F3C-453E-B1C1-9853400903DD}" dt="2022-09-23T06:41:11.039" v="77" actId="478"/>
          <ac:picMkLst>
            <pc:docMk/>
            <pc:sldMk cId="2688871144" sldId="1327"/>
            <ac:picMk id="6" creationId="{1BB15DF8-306E-4209-939D-194B49FFEDE0}"/>
          </ac:picMkLst>
        </pc:picChg>
        <pc:picChg chg="del">
          <ac:chgData name="Elie Sarkis" userId="e8826e32-598d-44e8-9752-b7fdf035a46f" providerId="ADAL" clId="{1C265AAD-5F3C-453E-B1C1-9853400903DD}" dt="2022-09-23T06:41:11.471" v="78" actId="478"/>
          <ac:picMkLst>
            <pc:docMk/>
            <pc:sldMk cId="2688871144" sldId="1327"/>
            <ac:picMk id="9" creationId="{9F678F7F-7FD9-4D2D-B19F-59621DEC9001}"/>
          </ac:picMkLst>
        </pc:picChg>
        <pc:picChg chg="add mod">
          <ac:chgData name="Elie Sarkis" userId="e8826e32-598d-44e8-9752-b7fdf035a46f" providerId="ADAL" clId="{1C265AAD-5F3C-453E-B1C1-9853400903DD}" dt="2022-09-23T06:41:14.536" v="82"/>
          <ac:picMkLst>
            <pc:docMk/>
            <pc:sldMk cId="2688871144" sldId="1327"/>
            <ac:picMk id="10" creationId="{E4CA1A7B-E300-B034-4519-AEF11AB98512}"/>
          </ac:picMkLst>
        </pc:picChg>
        <pc:picChg chg="del">
          <ac:chgData name="Elie Sarkis" userId="e8826e32-598d-44e8-9752-b7fdf035a46f" providerId="ADAL" clId="{1C265AAD-5F3C-453E-B1C1-9853400903DD}" dt="2022-09-23T06:41:13.254" v="81" actId="478"/>
          <ac:picMkLst>
            <pc:docMk/>
            <pc:sldMk cId="2688871144" sldId="1327"/>
            <ac:picMk id="11" creationId="{1CDB50AC-5CCA-42BB-AC4E-12E689BB6EBE}"/>
          </ac:picMkLst>
        </pc:picChg>
        <pc:picChg chg="add mod">
          <ac:chgData name="Elie Sarkis" userId="e8826e32-598d-44e8-9752-b7fdf035a46f" providerId="ADAL" clId="{1C265AAD-5F3C-453E-B1C1-9853400903DD}" dt="2022-09-23T06:41:14.536" v="82"/>
          <ac:picMkLst>
            <pc:docMk/>
            <pc:sldMk cId="2688871144" sldId="1327"/>
            <ac:picMk id="12" creationId="{A17F4E4E-D854-B85C-00D4-742506C51C41}"/>
          </ac:picMkLst>
        </pc:picChg>
        <pc:picChg chg="del">
          <ac:chgData name="Elie Sarkis" userId="e8826e32-598d-44e8-9752-b7fdf035a46f" providerId="ADAL" clId="{1C265AAD-5F3C-453E-B1C1-9853400903DD}" dt="2022-09-23T06:41:11.831" v="79" actId="478"/>
          <ac:picMkLst>
            <pc:docMk/>
            <pc:sldMk cId="2688871144" sldId="1327"/>
            <ac:picMk id="13" creationId="{FDE26C8A-45C5-4C69-A2E2-C50B40837BFD}"/>
          </ac:picMkLst>
        </pc:picChg>
        <pc:picChg chg="add mod">
          <ac:chgData name="Elie Sarkis" userId="e8826e32-598d-44e8-9752-b7fdf035a46f" providerId="ADAL" clId="{1C265AAD-5F3C-453E-B1C1-9853400903DD}" dt="2022-09-23T06:41:24.038" v="85" actId="14100"/>
          <ac:picMkLst>
            <pc:docMk/>
            <pc:sldMk cId="2688871144" sldId="1327"/>
            <ac:picMk id="14" creationId="{A72FE31B-E838-E3E0-68B5-87C90DCAF74E}"/>
          </ac:picMkLst>
        </pc:picChg>
      </pc:sldChg>
      <pc:sldChg chg="addSp modSp new mod">
        <pc:chgData name="Elie Sarkis" userId="e8826e32-598d-44e8-9752-b7fdf035a46f" providerId="ADAL" clId="{1C265AAD-5F3C-453E-B1C1-9853400903DD}" dt="2022-09-23T06:43:16.048" v="135" actId="1076"/>
        <pc:sldMkLst>
          <pc:docMk/>
          <pc:sldMk cId="1692540853" sldId="1328"/>
        </pc:sldMkLst>
        <pc:spChg chg="add mod">
          <ac:chgData name="Elie Sarkis" userId="e8826e32-598d-44e8-9752-b7fdf035a46f" providerId="ADAL" clId="{1C265AAD-5F3C-453E-B1C1-9853400903DD}" dt="2022-09-23T06:43:15.211" v="134" actId="1076"/>
          <ac:spMkLst>
            <pc:docMk/>
            <pc:sldMk cId="1692540853" sldId="1328"/>
            <ac:spMk id="3" creationId="{317C124B-5189-62FD-09A0-1C92BA683EE3}"/>
          </ac:spMkLst>
        </pc:spChg>
        <pc:picChg chg="add mod">
          <ac:chgData name="Elie Sarkis" userId="e8826e32-598d-44e8-9752-b7fdf035a46f" providerId="ADAL" clId="{1C265AAD-5F3C-453E-B1C1-9853400903DD}" dt="2022-09-23T06:43:16.048" v="135" actId="1076"/>
          <ac:picMkLst>
            <pc:docMk/>
            <pc:sldMk cId="1692540853" sldId="1328"/>
            <ac:picMk id="2" creationId="{D9CB4FD3-5AF7-1D73-D264-CED0E02CFBA6}"/>
          </ac:picMkLst>
        </pc:picChg>
      </pc:sldChg>
      <pc:sldChg chg="add">
        <pc:chgData name="Elie Sarkis" userId="e8826e32-598d-44e8-9752-b7fdf035a46f" providerId="ADAL" clId="{1C265AAD-5F3C-453E-B1C1-9853400903DD}" dt="2022-09-23T06:50:42.672" v="377"/>
        <pc:sldMkLst>
          <pc:docMk/>
          <pc:sldMk cId="2101457434" sldId="5870"/>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07/12/2023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07/12/2023</a:t>
            </a:fld>
            <a:endParaRPr lang="en-GB"/>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a:p>
        </p:txBody>
      </p:sp>
    </p:spTree>
    <p:extLst>
      <p:ext uri="{BB962C8B-B14F-4D97-AF65-F5344CB8AC3E}">
        <p14:creationId xmlns:p14="http://schemas.microsoft.com/office/powerpoint/2010/main" val="4131180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143005"/>
            <a:ext cx="6604000" cy="1470025"/>
          </a:xfrm>
          <a:prstGeom prst="rect">
            <a:avLst/>
          </a:prstGeo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88948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a:solidFill>
                  <a:srgbClr val="921824"/>
                </a:solidFill>
                <a:latin typeface="Arial" panose="020B0604020202020204" pitchFamily="34" charset="0"/>
                <a:cs typeface="Arial" panose="020B0604020202020204" pitchFamily="34" charset="0"/>
              </a:rPr>
              <a:t>BARCELONA | MADRID | MALTA | ONLINE</a:t>
            </a:r>
            <a:endParaRPr lang="ru-RU" sz="1000" spc="60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a:solidFill>
                  <a:srgbClr val="921824"/>
                </a:solidFill>
                <a:latin typeface="Arial" panose="020B0604020202020204" pitchFamily="34" charset="0"/>
                <a:cs typeface="Arial" panose="020B0604020202020204" pitchFamily="34" charset="0"/>
              </a:rPr>
              <a:t>BARCELONA | MADRID | MALTA | ONLINE</a:t>
            </a:r>
            <a:endParaRPr lang="ru-RU" sz="1000" spc="60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a:solidFill>
                  <a:schemeClr val="bg1"/>
                </a:solidFill>
                <a:latin typeface="Arial" panose="020B0604020202020204" pitchFamily="34" charset="0"/>
                <a:cs typeface="Arial" panose="020B0604020202020204" pitchFamily="34" charset="0"/>
              </a:rPr>
              <a:t>BARCELONA | MADRID | MALTA | ONLINE</a:t>
            </a:r>
            <a:endParaRPr lang="ru-RU" sz="1000" spc="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a:solidFill>
                  <a:srgbClr val="921824"/>
                </a:solidFill>
                <a:latin typeface="Arial" panose="020B0604020202020204" pitchFamily="34" charset="0"/>
                <a:cs typeface="Arial" panose="020B0604020202020204" pitchFamily="34" charset="0"/>
              </a:rPr>
              <a:t>BARCELONA | MADRID | MALTA | ONLINE</a:t>
            </a:r>
            <a:endParaRPr lang="ru-RU" sz="1000" spc="60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2"/>
            <a:ext cx="2311400" cy="365125"/>
          </a:xfrm>
          <a:prstGeom prst="rect">
            <a:avLst/>
          </a:prstGeom>
        </p:spPr>
        <p:txBody>
          <a:bodyPr/>
          <a:lstStyle/>
          <a:p>
            <a:fld id="{3305A4ED-7923-4C52-87D8-E3361671152F}" type="datetimeFigureOut">
              <a:rPr lang="en-US" smtClean="0"/>
              <a:pPr/>
              <a:t>12/7/2023</a:t>
            </a:fld>
            <a:endParaRPr lang="en-US" dirty="0"/>
          </a:p>
        </p:txBody>
      </p:sp>
      <p:sp>
        <p:nvSpPr>
          <p:cNvPr id="3" name="Footer Placeholder 2"/>
          <p:cNvSpPr>
            <a:spLocks noGrp="1"/>
          </p:cNvSpPr>
          <p:nvPr>
            <p:ph type="ftr" sz="quarter" idx="11"/>
          </p:nvPr>
        </p:nvSpPr>
        <p:spPr>
          <a:xfrm>
            <a:off x="3384550" y="6356352"/>
            <a:ext cx="31369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99300" y="6356352"/>
            <a:ext cx="2311400" cy="365125"/>
          </a:xfrm>
          <a:prstGeom prst="rect">
            <a:avLst/>
          </a:prstGeom>
        </p:spPr>
        <p:txBody>
          <a:bodyPr/>
          <a:lstStyle/>
          <a:p>
            <a:fld id="{1C1B7B7C-3FE7-4461-9E2D-3C20BA8BFD77}" type="slidenum">
              <a:rPr lang="en-US" smtClean="0"/>
              <a:pPr/>
              <a:t>‹#›</a:t>
            </a:fld>
            <a:endParaRPr lang="en-US" dirty="0"/>
          </a:p>
        </p:txBody>
      </p:sp>
    </p:spTree>
    <p:extLst>
      <p:ext uri="{BB962C8B-B14F-4D97-AF65-F5344CB8AC3E}">
        <p14:creationId xmlns:p14="http://schemas.microsoft.com/office/powerpoint/2010/main" val="271158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143005"/>
            <a:ext cx="6604000" cy="1470025"/>
          </a:xfrm>
          <a:prstGeom prst="rect">
            <a:avLst/>
          </a:prstGeo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252657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143005"/>
            <a:ext cx="6604000" cy="1470025"/>
          </a:xfrm>
          <a:prstGeom prst="rect">
            <a:avLst/>
          </a:prstGeo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367067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143005"/>
            <a:ext cx="6604000" cy="1470025"/>
          </a:xfrm>
          <a:prstGeom prst="rect">
            <a:avLst/>
          </a:prstGeo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43221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 id="2147483655" r:id="rId6"/>
    <p:sldLayoutId id="2147483656" r:id="rId7"/>
    <p:sldLayoutId id="2147483657" r:id="rId8"/>
    <p:sldLayoutId id="2147483658" r:id="rId9"/>
    <p:sldLayoutId id="2147483659" r:id="rId10"/>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12168F-BBB5-C845-B138-AB550A9E1E14}"/>
              </a:ext>
            </a:extLst>
          </p:cNvPr>
          <p:cNvSpPr txBox="1"/>
          <p:nvPr/>
        </p:nvSpPr>
        <p:spPr>
          <a:xfrm>
            <a:off x="1069523" y="2687842"/>
            <a:ext cx="6104276" cy="1077218"/>
          </a:xfrm>
          <a:prstGeom prst="rect">
            <a:avLst/>
          </a:prstGeom>
          <a:noFill/>
        </p:spPr>
        <p:txBody>
          <a:bodyPr wrap="square" rtlCol="0">
            <a:spAutoFit/>
          </a:bodyPr>
          <a:lstStyle/>
          <a:p>
            <a:r>
              <a:rPr lang="en-US" sz="3200" b="1" dirty="0">
                <a:solidFill>
                  <a:srgbClr val="921824"/>
                </a:solidFill>
                <a:latin typeface="Georgia" panose="02040502050405020303" pitchFamily="18" charset="0"/>
              </a:rPr>
              <a:t>Facebook</a:t>
            </a:r>
          </a:p>
          <a:p>
            <a:r>
              <a:rPr lang="en-US" sz="3200" b="1" dirty="0">
                <a:solidFill>
                  <a:srgbClr val="921824"/>
                </a:solidFill>
                <a:latin typeface="Georgia" panose="02040502050405020303" pitchFamily="18" charset="0"/>
              </a:rPr>
              <a:t>and Instagram Ads | Part 2</a:t>
            </a:r>
            <a:endParaRPr lang="en" sz="3200" b="1" dirty="0">
              <a:solidFill>
                <a:srgbClr val="921824"/>
              </a:solidFill>
              <a:latin typeface="Georgia" panose="02040502050405020303" pitchFamily="18" charset="0"/>
            </a:endParaRPr>
          </a:p>
        </p:txBody>
      </p:sp>
    </p:spTree>
    <p:extLst>
      <p:ext uri="{BB962C8B-B14F-4D97-AF65-F5344CB8AC3E}">
        <p14:creationId xmlns:p14="http://schemas.microsoft.com/office/powerpoint/2010/main" val="75179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864C4-E997-4D42-200F-2E16B6162A7D}"/>
              </a:ext>
            </a:extLst>
          </p:cNvPr>
          <p:cNvSpPr txBox="1"/>
          <p:nvPr/>
        </p:nvSpPr>
        <p:spPr>
          <a:xfrm>
            <a:off x="1061882" y="3059668"/>
            <a:ext cx="7462685" cy="523220"/>
          </a:xfrm>
          <a:prstGeom prst="rect">
            <a:avLst/>
          </a:prstGeom>
          <a:noFill/>
        </p:spPr>
        <p:txBody>
          <a:bodyPr wrap="square">
            <a:spAutoFit/>
          </a:bodyPr>
          <a:lstStyle/>
          <a:p>
            <a:pPr algn="ctr"/>
            <a:r>
              <a:rPr lang="en-US" sz="2800" b="1" dirty="0">
                <a:solidFill>
                  <a:srgbClr val="90292A"/>
                </a:solidFill>
                <a:latin typeface="Georgia" panose="02040502050405020303" pitchFamily="18" charset="0"/>
                <a:cs typeface="Arial" panose="020B0604020202020204" pitchFamily="34" charset="0"/>
              </a:rPr>
              <a:t>Ad Delivery Optimization</a:t>
            </a:r>
          </a:p>
        </p:txBody>
      </p:sp>
    </p:spTree>
    <p:extLst>
      <p:ext uri="{BB962C8B-B14F-4D97-AF65-F5344CB8AC3E}">
        <p14:creationId xmlns:p14="http://schemas.microsoft.com/office/powerpoint/2010/main" val="268411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864C4-E997-4D42-200F-2E16B6162A7D}"/>
              </a:ext>
            </a:extLst>
          </p:cNvPr>
          <p:cNvSpPr txBox="1"/>
          <p:nvPr/>
        </p:nvSpPr>
        <p:spPr>
          <a:xfrm>
            <a:off x="540772" y="1353240"/>
            <a:ext cx="7796982" cy="3108543"/>
          </a:xfrm>
          <a:prstGeom prst="rect">
            <a:avLst/>
          </a:prstGeom>
          <a:noFill/>
        </p:spPr>
        <p:txBody>
          <a:bodyPr wrap="square">
            <a:spAutoFit/>
          </a:bodyPr>
          <a:lstStyle/>
          <a:p>
            <a:pPr algn="l"/>
            <a:r>
              <a:rPr lang="en-US" sz="1400" b="1" i="0" dirty="0">
                <a:solidFill>
                  <a:schemeClr val="tx1">
                    <a:lumMod val="95000"/>
                    <a:lumOff val="5000"/>
                  </a:schemeClr>
                </a:solidFill>
                <a:effectLst/>
                <a:latin typeface="Arial" panose="020B0604020202020204" pitchFamily="34" charset="0"/>
                <a:cs typeface="Arial" panose="020B0604020202020204" pitchFamily="34" charset="0"/>
              </a:rPr>
              <a:t>Facebook also allows you to choose an objective for ad delivery optimization. </a:t>
            </a:r>
          </a:p>
          <a:p>
            <a:pPr algn="l"/>
            <a:endParaRPr lang="en-US" sz="1400" b="0" i="0" dirty="0">
              <a:solidFill>
                <a:schemeClr val="tx1">
                  <a:lumMod val="95000"/>
                  <a:lumOff val="5000"/>
                </a:schemeClr>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b="1" i="0" dirty="0">
                <a:solidFill>
                  <a:schemeClr val="tx1">
                    <a:lumMod val="95000"/>
                    <a:lumOff val="5000"/>
                  </a:schemeClr>
                </a:solidFill>
                <a:effectLst/>
                <a:latin typeface="Arial" panose="020B0604020202020204" pitchFamily="34" charset="0"/>
                <a:cs typeface="Arial" panose="020B0604020202020204" pitchFamily="34" charset="0"/>
              </a:rPr>
              <a:t>Conversions</a:t>
            </a:r>
            <a:r>
              <a:rPr lang="en-US" sz="1400" b="0" i="0" dirty="0">
                <a:solidFill>
                  <a:schemeClr val="tx1">
                    <a:lumMod val="95000"/>
                    <a:lumOff val="5000"/>
                  </a:schemeClr>
                </a:solidFill>
                <a:effectLst/>
                <a:latin typeface="Arial" panose="020B0604020202020204" pitchFamily="34" charset="0"/>
                <a:cs typeface="Arial" panose="020B0604020202020204" pitchFamily="34" charset="0"/>
              </a:rPr>
              <a:t> – This is the default option. When using the Conversions objective, Facebook will try to deliver your ads to users who are the most likely to convert.</a:t>
            </a:r>
          </a:p>
          <a:p>
            <a:pPr marL="285750" indent="-285750" algn="l">
              <a:buFont typeface="Arial" panose="020B0604020202020204" pitchFamily="34" charset="0"/>
              <a:buChar char="•"/>
            </a:pPr>
            <a:endParaRPr lang="en-US" sz="1400" b="0" i="0" dirty="0">
              <a:solidFill>
                <a:schemeClr val="tx1">
                  <a:lumMod val="95000"/>
                  <a:lumOff val="5000"/>
                </a:schemeClr>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b="1" i="0" dirty="0">
                <a:solidFill>
                  <a:schemeClr val="tx1">
                    <a:lumMod val="95000"/>
                    <a:lumOff val="5000"/>
                  </a:schemeClr>
                </a:solidFill>
                <a:effectLst/>
                <a:latin typeface="Arial" panose="020B0604020202020204" pitchFamily="34" charset="0"/>
                <a:cs typeface="Arial" panose="020B0604020202020204" pitchFamily="34" charset="0"/>
              </a:rPr>
              <a:t>Link clicks</a:t>
            </a:r>
            <a:r>
              <a:rPr lang="en-US" sz="1400" b="0" i="0" dirty="0">
                <a:solidFill>
                  <a:schemeClr val="tx1">
                    <a:lumMod val="95000"/>
                    <a:lumOff val="5000"/>
                  </a:schemeClr>
                </a:solidFill>
                <a:effectLst/>
                <a:latin typeface="Arial" panose="020B0604020202020204" pitchFamily="34" charset="0"/>
                <a:cs typeface="Arial" panose="020B0604020202020204" pitchFamily="34" charset="0"/>
              </a:rPr>
              <a:t> – This option will make Facebook optimize your ads to get as many clicks from users as possible.</a:t>
            </a:r>
          </a:p>
          <a:p>
            <a:pPr marL="285750" indent="-285750" algn="l">
              <a:buFont typeface="Arial" panose="020B0604020202020204" pitchFamily="34" charset="0"/>
              <a:buChar char="•"/>
            </a:pPr>
            <a:endParaRPr lang="en-US" sz="1400" b="0" i="0" dirty="0">
              <a:solidFill>
                <a:schemeClr val="tx1">
                  <a:lumMod val="95000"/>
                  <a:lumOff val="5000"/>
                </a:schemeClr>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b="1" i="0" dirty="0">
                <a:solidFill>
                  <a:schemeClr val="tx1">
                    <a:lumMod val="95000"/>
                    <a:lumOff val="5000"/>
                  </a:schemeClr>
                </a:solidFill>
                <a:effectLst/>
                <a:latin typeface="Arial" panose="020B0604020202020204" pitchFamily="34" charset="0"/>
                <a:cs typeface="Arial" panose="020B0604020202020204" pitchFamily="34" charset="0"/>
              </a:rPr>
              <a:t>Impressions</a:t>
            </a:r>
            <a:r>
              <a:rPr lang="en-US" sz="1400" b="0" i="0" dirty="0">
                <a:solidFill>
                  <a:schemeClr val="tx1">
                    <a:lumMod val="95000"/>
                    <a:lumOff val="5000"/>
                  </a:schemeClr>
                </a:solidFill>
                <a:effectLst/>
                <a:latin typeface="Arial" panose="020B0604020202020204" pitchFamily="34" charset="0"/>
                <a:cs typeface="Arial" panose="020B0604020202020204" pitchFamily="34" charset="0"/>
              </a:rPr>
              <a:t> – If you use the Impressions objective, Facebook will try to show your ad to as many users as possible.</a:t>
            </a:r>
          </a:p>
          <a:p>
            <a:pPr marL="285750" indent="-285750" algn="l">
              <a:buFont typeface="Arial" panose="020B0604020202020204" pitchFamily="34" charset="0"/>
              <a:buChar char="•"/>
            </a:pPr>
            <a:endParaRPr lang="en-US" sz="1400" b="0" i="0" dirty="0">
              <a:solidFill>
                <a:schemeClr val="tx1">
                  <a:lumMod val="95000"/>
                  <a:lumOff val="5000"/>
                </a:schemeClr>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b="1" i="0" dirty="0">
                <a:solidFill>
                  <a:schemeClr val="tx1">
                    <a:lumMod val="95000"/>
                    <a:lumOff val="5000"/>
                  </a:schemeClr>
                </a:solidFill>
                <a:effectLst/>
                <a:latin typeface="Arial" panose="020B0604020202020204" pitchFamily="34" charset="0"/>
                <a:cs typeface="Arial" panose="020B0604020202020204" pitchFamily="34" charset="0"/>
              </a:rPr>
              <a:t>Daily unique </a:t>
            </a:r>
            <a:r>
              <a:rPr lang="en-US" sz="1400" b="1" dirty="0">
                <a:solidFill>
                  <a:schemeClr val="tx1">
                    <a:lumMod val="95000"/>
                    <a:lumOff val="5000"/>
                  </a:schemeClr>
                </a:solidFill>
                <a:latin typeface="Arial" panose="020B0604020202020204" pitchFamily="34" charset="0"/>
                <a:cs typeface="Arial" panose="020B0604020202020204" pitchFamily="34" charset="0"/>
              </a:rPr>
              <a:t>r</a:t>
            </a:r>
            <a:r>
              <a:rPr lang="en-US" sz="1400" b="1" i="0" dirty="0">
                <a:solidFill>
                  <a:schemeClr val="tx1">
                    <a:lumMod val="95000"/>
                    <a:lumOff val="5000"/>
                  </a:schemeClr>
                </a:solidFill>
                <a:effectLst/>
                <a:latin typeface="Arial" panose="020B0604020202020204" pitchFamily="34" charset="0"/>
                <a:cs typeface="Arial" panose="020B0604020202020204" pitchFamily="34" charset="0"/>
              </a:rPr>
              <a:t>each</a:t>
            </a:r>
            <a:r>
              <a:rPr lang="en-US" sz="1400" b="0" i="0" dirty="0">
                <a:solidFill>
                  <a:schemeClr val="tx1">
                    <a:lumMod val="95000"/>
                    <a:lumOff val="5000"/>
                  </a:schemeClr>
                </a:solidFill>
                <a:effectLst/>
                <a:latin typeface="Arial" panose="020B0604020202020204" pitchFamily="34" charset="0"/>
                <a:cs typeface="Arial" panose="020B0604020202020204" pitchFamily="34" charset="0"/>
              </a:rPr>
              <a:t> – This option allows you to deliver your ads to every member of your audience once per day. This is a great option if you’re offering a limited offer to a small remarketing audience.</a:t>
            </a:r>
          </a:p>
        </p:txBody>
      </p:sp>
    </p:spTree>
    <p:extLst>
      <p:ext uri="{BB962C8B-B14F-4D97-AF65-F5344CB8AC3E}">
        <p14:creationId xmlns:p14="http://schemas.microsoft.com/office/powerpoint/2010/main" val="318989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864C4-E997-4D42-200F-2E16B6162A7D}"/>
              </a:ext>
            </a:extLst>
          </p:cNvPr>
          <p:cNvSpPr txBox="1"/>
          <p:nvPr/>
        </p:nvSpPr>
        <p:spPr>
          <a:xfrm>
            <a:off x="589933" y="1736698"/>
            <a:ext cx="7796982" cy="2462213"/>
          </a:xfrm>
          <a:prstGeom prst="rect">
            <a:avLst/>
          </a:prstGeom>
          <a:noFill/>
        </p:spPr>
        <p:txBody>
          <a:bodyPr wrap="square">
            <a:spAutoFit/>
          </a:bodyPr>
          <a:lstStyle/>
          <a:p>
            <a:pPr marL="285750" indent="-285750" algn="l">
              <a:buFont typeface="Arial" panose="020B0604020202020204" pitchFamily="34" charset="0"/>
              <a:buChar char="•"/>
            </a:pPr>
            <a:r>
              <a:rPr lang="en-US" sz="1400" b="1" dirty="0">
                <a:solidFill>
                  <a:schemeClr val="tx1">
                    <a:lumMod val="95000"/>
                    <a:lumOff val="5000"/>
                  </a:schemeClr>
                </a:solidFill>
                <a:latin typeface="Arial" panose="020B0604020202020204" pitchFamily="34" charset="0"/>
                <a:cs typeface="Arial" panose="020B0604020202020204" pitchFamily="34" charset="0"/>
              </a:rPr>
              <a:t>Post engagement </a:t>
            </a:r>
            <a:r>
              <a:rPr lang="en-US" sz="1400" dirty="0">
                <a:solidFill>
                  <a:schemeClr val="tx1">
                    <a:lumMod val="95000"/>
                    <a:lumOff val="5000"/>
                  </a:schemeClr>
                </a:solidFill>
                <a:latin typeface="Arial" panose="020B0604020202020204" pitchFamily="34" charset="0"/>
                <a:cs typeface="Arial" panose="020B0604020202020204" pitchFamily="34" charset="0"/>
              </a:rPr>
              <a:t>– The Post Engagement optimization delivers your ads to users who are most likely to interact with your ads by liking, sharing, or commenting.</a:t>
            </a:r>
          </a:p>
          <a:p>
            <a:pPr marL="285750" indent="-285750" algn="l">
              <a:buFont typeface="Arial" panose="020B0604020202020204" pitchFamily="34" charset="0"/>
              <a:buChar char="•"/>
            </a:pP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b="1" dirty="0">
                <a:solidFill>
                  <a:schemeClr val="tx1">
                    <a:lumMod val="95000"/>
                    <a:lumOff val="5000"/>
                  </a:schemeClr>
                </a:solidFill>
                <a:latin typeface="Arial" panose="020B0604020202020204" pitchFamily="34" charset="0"/>
                <a:cs typeface="Arial" panose="020B0604020202020204" pitchFamily="34" charset="0"/>
              </a:rPr>
              <a:t>Brand awareness </a:t>
            </a:r>
            <a:r>
              <a:rPr lang="en-US" sz="1400" dirty="0">
                <a:solidFill>
                  <a:schemeClr val="tx1">
                    <a:lumMod val="95000"/>
                    <a:lumOff val="5000"/>
                  </a:schemeClr>
                </a:solidFill>
                <a:latin typeface="Arial" panose="020B0604020202020204" pitchFamily="34" charset="0"/>
                <a:cs typeface="Arial" panose="020B0604020202020204" pitchFamily="34" charset="0"/>
              </a:rPr>
              <a:t>– Designed to deliver ads to people who are most likely to pay attention to them.</a:t>
            </a:r>
          </a:p>
          <a:p>
            <a:pPr marL="285750" indent="-285750" algn="l">
              <a:buFont typeface="Arial" panose="020B0604020202020204" pitchFamily="34" charset="0"/>
              <a:buChar char="•"/>
            </a:pP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b="1" dirty="0">
                <a:solidFill>
                  <a:schemeClr val="tx1">
                    <a:lumMod val="95000"/>
                    <a:lumOff val="5000"/>
                  </a:schemeClr>
                </a:solidFill>
                <a:latin typeface="Arial" panose="020B0604020202020204" pitchFamily="34" charset="0"/>
                <a:cs typeface="Arial" panose="020B0604020202020204" pitchFamily="34" charset="0"/>
              </a:rPr>
              <a:t>Leads</a:t>
            </a:r>
            <a:r>
              <a:rPr lang="en-US" sz="1400" dirty="0">
                <a:solidFill>
                  <a:schemeClr val="tx1">
                    <a:lumMod val="95000"/>
                    <a:lumOff val="5000"/>
                  </a:schemeClr>
                </a:solidFill>
                <a:latin typeface="Arial" panose="020B0604020202020204" pitchFamily="34" charset="0"/>
                <a:cs typeface="Arial" panose="020B0604020202020204" pitchFamily="34" charset="0"/>
              </a:rPr>
              <a:t> – Allows you to show your ads to people who are most likely to give out their information (e.g. their email address).</a:t>
            </a:r>
          </a:p>
          <a:p>
            <a:pPr marL="285750" indent="-285750" algn="l">
              <a:buFont typeface="Arial" panose="020B0604020202020204" pitchFamily="34" charset="0"/>
              <a:buChar char="•"/>
            </a:pP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b="1" dirty="0">
                <a:solidFill>
                  <a:schemeClr val="tx1">
                    <a:lumMod val="95000"/>
                    <a:lumOff val="5000"/>
                  </a:schemeClr>
                </a:solidFill>
                <a:latin typeface="Arial" panose="020B0604020202020204" pitchFamily="34" charset="0"/>
                <a:cs typeface="Arial" panose="020B0604020202020204" pitchFamily="34" charset="0"/>
              </a:rPr>
              <a:t>Landing page views </a:t>
            </a:r>
            <a:r>
              <a:rPr lang="en-US" sz="1400" dirty="0">
                <a:solidFill>
                  <a:schemeClr val="tx1">
                    <a:lumMod val="95000"/>
                    <a:lumOff val="5000"/>
                  </a:schemeClr>
                </a:solidFill>
                <a:latin typeface="Arial" panose="020B0604020202020204" pitchFamily="34" charset="0"/>
                <a:cs typeface="Arial" panose="020B0604020202020204" pitchFamily="34" charset="0"/>
              </a:rPr>
              <a:t>– Designed to show you ads to people who are most likely to view your landing page.</a:t>
            </a:r>
          </a:p>
        </p:txBody>
      </p:sp>
    </p:spTree>
    <p:extLst>
      <p:ext uri="{BB962C8B-B14F-4D97-AF65-F5344CB8AC3E}">
        <p14:creationId xmlns:p14="http://schemas.microsoft.com/office/powerpoint/2010/main" val="276944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D41C3F-016A-F093-2C5B-1062B3BCB777}"/>
              </a:ext>
            </a:extLst>
          </p:cNvPr>
          <p:cNvSpPr txBox="1"/>
          <p:nvPr/>
        </p:nvSpPr>
        <p:spPr>
          <a:xfrm>
            <a:off x="1981200" y="2057400"/>
            <a:ext cx="5943600" cy="300082"/>
          </a:xfrm>
          <a:prstGeom prst="rect">
            <a:avLst/>
          </a:prstGeom>
          <a:noFill/>
        </p:spPr>
        <p:txBody>
          <a:bodyPr>
            <a:spAutoFit/>
          </a:bodyPr>
          <a:lstStyle/>
          <a:p>
            <a:pPr>
              <a:spcBef>
                <a:spcPts val="405"/>
              </a:spcBef>
              <a:buClr>
                <a:srgbClr val="141414"/>
              </a:buClr>
              <a:buSzPts val="1100"/>
              <a:tabLst>
                <a:tab pos="205740" algn="dec"/>
              </a:tabLst>
              <a:defRPr/>
            </a:pPr>
            <a:r>
              <a:rPr lang="en-US" sz="1350" b="1" dirty="0">
                <a:solidFill>
                  <a:srgbClr val="666666"/>
                </a:solidFill>
              </a:rPr>
              <a:t> </a:t>
            </a:r>
          </a:p>
        </p:txBody>
      </p:sp>
      <p:sp>
        <p:nvSpPr>
          <p:cNvPr id="5" name="Title 1">
            <a:extLst>
              <a:ext uri="{FF2B5EF4-FFF2-40B4-BE49-F238E27FC236}">
                <a16:creationId xmlns:a16="http://schemas.microsoft.com/office/drawing/2014/main" id="{F31FCC2B-359B-0E8B-4AD4-75CDBA12FCAB}"/>
              </a:ext>
            </a:extLst>
          </p:cNvPr>
          <p:cNvSpPr txBox="1">
            <a:spLocks/>
          </p:cNvSpPr>
          <p:nvPr/>
        </p:nvSpPr>
        <p:spPr bwMode="auto">
          <a:xfrm>
            <a:off x="2724150" y="2782711"/>
            <a:ext cx="4457700" cy="359569"/>
          </a:xfrm>
          <a:prstGeom prst="rect">
            <a:avLst/>
          </a:prstGeom>
          <a:noFill/>
          <a:ln>
            <a:noFill/>
          </a:ln>
        </p:spPr>
        <p:txBody>
          <a:bodyPr anchor="ctr"/>
          <a:lstStyle>
            <a:lvl1pPr algn="ctr" rtl="0" eaLnBrk="0" fontAlgn="base" hangingPunct="0">
              <a:spcBef>
                <a:spcPct val="0"/>
              </a:spcBef>
              <a:spcAft>
                <a:spcPct val="0"/>
              </a:spcAft>
              <a:defRPr sz="4000" kern="1200">
                <a:solidFill>
                  <a:srgbClr val="2D385B"/>
                </a:solidFill>
                <a:latin typeface="+mn-lt"/>
                <a:ea typeface="+mj-ea"/>
                <a:cs typeface="+mj-cs"/>
              </a:defRPr>
            </a:lvl1pPr>
            <a:lvl2pPr algn="ctr" rtl="0" eaLnBrk="0" fontAlgn="base" hangingPunct="0">
              <a:spcBef>
                <a:spcPct val="0"/>
              </a:spcBef>
              <a:spcAft>
                <a:spcPct val="0"/>
              </a:spcAft>
              <a:defRPr sz="3200">
                <a:solidFill>
                  <a:srgbClr val="2D385B"/>
                </a:solidFill>
                <a:latin typeface="Calibri" panose="020F0502020204030204" pitchFamily="34" charset="0"/>
              </a:defRPr>
            </a:lvl2pPr>
            <a:lvl3pPr algn="ctr" rtl="0" eaLnBrk="0" fontAlgn="base" hangingPunct="0">
              <a:spcBef>
                <a:spcPct val="0"/>
              </a:spcBef>
              <a:spcAft>
                <a:spcPct val="0"/>
              </a:spcAft>
              <a:defRPr sz="3200">
                <a:solidFill>
                  <a:srgbClr val="2D385B"/>
                </a:solidFill>
                <a:latin typeface="Calibri" panose="020F0502020204030204" pitchFamily="34" charset="0"/>
              </a:defRPr>
            </a:lvl3pPr>
            <a:lvl4pPr algn="ctr" rtl="0" eaLnBrk="0" fontAlgn="base" hangingPunct="0">
              <a:spcBef>
                <a:spcPct val="0"/>
              </a:spcBef>
              <a:spcAft>
                <a:spcPct val="0"/>
              </a:spcAft>
              <a:defRPr sz="3200">
                <a:solidFill>
                  <a:srgbClr val="2D385B"/>
                </a:solidFill>
                <a:latin typeface="Calibri" panose="020F0502020204030204" pitchFamily="34" charset="0"/>
              </a:defRPr>
            </a:lvl4pPr>
            <a:lvl5pPr algn="ctr" rtl="0" eaLnBrk="0" fontAlgn="base" hangingPunct="0">
              <a:spcBef>
                <a:spcPct val="0"/>
              </a:spcBef>
              <a:spcAft>
                <a:spcPct val="0"/>
              </a:spcAft>
              <a:defRPr sz="3200">
                <a:solidFill>
                  <a:srgbClr val="2D385B"/>
                </a:solidFill>
                <a:latin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b="1" dirty="0">
                <a:solidFill>
                  <a:srgbClr val="90292A"/>
                </a:solidFill>
                <a:latin typeface="Georgia" panose="02040502050405020303" pitchFamily="18" charset="0"/>
              </a:rPr>
              <a:t>Additional Features and Tips</a:t>
            </a:r>
          </a:p>
        </p:txBody>
      </p:sp>
      <p:grpSp>
        <p:nvGrpSpPr>
          <p:cNvPr id="28676" name="Group 7">
            <a:extLst>
              <a:ext uri="{FF2B5EF4-FFF2-40B4-BE49-F238E27FC236}">
                <a16:creationId xmlns:a16="http://schemas.microsoft.com/office/drawing/2014/main" id="{3B278BF0-D074-0B20-8F63-41004F8CF22D}"/>
              </a:ext>
            </a:extLst>
          </p:cNvPr>
          <p:cNvGrpSpPr>
            <a:grpSpLocks/>
          </p:cNvGrpSpPr>
          <p:nvPr/>
        </p:nvGrpSpPr>
        <p:grpSpPr bwMode="auto">
          <a:xfrm>
            <a:off x="4267200" y="3505854"/>
            <a:ext cx="1371600" cy="664369"/>
            <a:chOff x="7086600" y="2819398"/>
            <a:chExt cx="1828801" cy="885209"/>
          </a:xfrm>
        </p:grpSpPr>
        <p:pic>
          <p:nvPicPr>
            <p:cNvPr id="28677" name="Picture 4" descr="Facebook logo and symbol, meaning, history, PNG">
              <a:extLst>
                <a:ext uri="{FF2B5EF4-FFF2-40B4-BE49-F238E27FC236}">
                  <a16:creationId xmlns:a16="http://schemas.microsoft.com/office/drawing/2014/main" id="{99837C39-4321-03A8-D540-C82DFB7D479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521" r="19298"/>
            <a:stretch/>
          </p:blipFill>
          <p:spPr bwMode="auto">
            <a:xfrm>
              <a:off x="7086600" y="2819398"/>
              <a:ext cx="838202" cy="88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2" descr="Instagram Logo transparent PNG - StickPNG">
              <a:extLst>
                <a:ext uri="{FF2B5EF4-FFF2-40B4-BE49-F238E27FC236}">
                  <a16:creationId xmlns:a16="http://schemas.microsoft.com/office/drawing/2014/main" id="{B4C32319-E351-F701-AFB1-3E7D92F5F5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2866406"/>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872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D41C3F-016A-F093-2C5B-1062B3BCB777}"/>
              </a:ext>
            </a:extLst>
          </p:cNvPr>
          <p:cNvSpPr txBox="1"/>
          <p:nvPr/>
        </p:nvSpPr>
        <p:spPr>
          <a:xfrm>
            <a:off x="1981200" y="2057400"/>
            <a:ext cx="5943600" cy="300082"/>
          </a:xfrm>
          <a:prstGeom prst="rect">
            <a:avLst/>
          </a:prstGeom>
          <a:noFill/>
        </p:spPr>
        <p:txBody>
          <a:bodyPr>
            <a:spAutoFit/>
          </a:bodyPr>
          <a:lstStyle/>
          <a:p>
            <a:pPr>
              <a:spcBef>
                <a:spcPts val="405"/>
              </a:spcBef>
              <a:buClr>
                <a:srgbClr val="141414"/>
              </a:buClr>
              <a:buSzPts val="1100"/>
              <a:tabLst>
                <a:tab pos="205740" algn="dec"/>
              </a:tabLst>
              <a:defRPr/>
            </a:pPr>
            <a:r>
              <a:rPr lang="en-US" sz="1350" b="1" dirty="0">
                <a:solidFill>
                  <a:srgbClr val="666666"/>
                </a:solidFill>
              </a:rPr>
              <a:t> </a:t>
            </a:r>
          </a:p>
        </p:txBody>
      </p:sp>
      <p:sp>
        <p:nvSpPr>
          <p:cNvPr id="5" name="Title 1">
            <a:extLst>
              <a:ext uri="{FF2B5EF4-FFF2-40B4-BE49-F238E27FC236}">
                <a16:creationId xmlns:a16="http://schemas.microsoft.com/office/drawing/2014/main" id="{F31FCC2B-359B-0E8B-4AD4-75CDBA12FCAB}"/>
              </a:ext>
            </a:extLst>
          </p:cNvPr>
          <p:cNvSpPr txBox="1">
            <a:spLocks/>
          </p:cNvSpPr>
          <p:nvPr/>
        </p:nvSpPr>
        <p:spPr bwMode="auto">
          <a:xfrm>
            <a:off x="2724150" y="3069432"/>
            <a:ext cx="4457700" cy="359569"/>
          </a:xfrm>
          <a:prstGeom prst="rect">
            <a:avLst/>
          </a:prstGeom>
          <a:noFill/>
          <a:ln>
            <a:noFill/>
          </a:ln>
        </p:spPr>
        <p:txBody>
          <a:bodyPr anchor="ctr"/>
          <a:lstStyle>
            <a:lvl1pPr algn="ctr" rtl="0" eaLnBrk="0" fontAlgn="base" hangingPunct="0">
              <a:spcBef>
                <a:spcPct val="0"/>
              </a:spcBef>
              <a:spcAft>
                <a:spcPct val="0"/>
              </a:spcAft>
              <a:defRPr sz="4000" kern="1200">
                <a:solidFill>
                  <a:srgbClr val="2D385B"/>
                </a:solidFill>
                <a:latin typeface="+mn-lt"/>
                <a:ea typeface="+mj-ea"/>
                <a:cs typeface="+mj-cs"/>
              </a:defRPr>
            </a:lvl1pPr>
            <a:lvl2pPr algn="ctr" rtl="0" eaLnBrk="0" fontAlgn="base" hangingPunct="0">
              <a:spcBef>
                <a:spcPct val="0"/>
              </a:spcBef>
              <a:spcAft>
                <a:spcPct val="0"/>
              </a:spcAft>
              <a:defRPr sz="3200">
                <a:solidFill>
                  <a:srgbClr val="2D385B"/>
                </a:solidFill>
                <a:latin typeface="Calibri" panose="020F0502020204030204" pitchFamily="34" charset="0"/>
              </a:defRPr>
            </a:lvl2pPr>
            <a:lvl3pPr algn="ctr" rtl="0" eaLnBrk="0" fontAlgn="base" hangingPunct="0">
              <a:spcBef>
                <a:spcPct val="0"/>
              </a:spcBef>
              <a:spcAft>
                <a:spcPct val="0"/>
              </a:spcAft>
              <a:defRPr sz="3200">
                <a:solidFill>
                  <a:srgbClr val="2D385B"/>
                </a:solidFill>
                <a:latin typeface="Calibri" panose="020F0502020204030204" pitchFamily="34" charset="0"/>
              </a:defRPr>
            </a:lvl3pPr>
            <a:lvl4pPr algn="ctr" rtl="0" eaLnBrk="0" fontAlgn="base" hangingPunct="0">
              <a:spcBef>
                <a:spcPct val="0"/>
              </a:spcBef>
              <a:spcAft>
                <a:spcPct val="0"/>
              </a:spcAft>
              <a:defRPr sz="3200">
                <a:solidFill>
                  <a:srgbClr val="2D385B"/>
                </a:solidFill>
                <a:latin typeface="Calibri" panose="020F0502020204030204" pitchFamily="34" charset="0"/>
              </a:defRPr>
            </a:lvl4pPr>
            <a:lvl5pPr algn="ctr" rtl="0" eaLnBrk="0" fontAlgn="base" hangingPunct="0">
              <a:spcBef>
                <a:spcPct val="0"/>
              </a:spcBef>
              <a:spcAft>
                <a:spcPct val="0"/>
              </a:spcAft>
              <a:defRPr sz="3200">
                <a:solidFill>
                  <a:srgbClr val="2D385B"/>
                </a:solidFill>
                <a:latin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b="1" dirty="0">
                <a:solidFill>
                  <a:srgbClr val="90292A"/>
                </a:solidFill>
                <a:latin typeface="Georgia" panose="02040502050405020303" pitchFamily="18" charset="0"/>
                <a:cs typeface="Arial" panose="020B0604020202020204" pitchFamily="34" charset="0"/>
              </a:rPr>
              <a:t>Frequency</a:t>
            </a:r>
          </a:p>
        </p:txBody>
      </p:sp>
    </p:spTree>
    <p:extLst>
      <p:ext uri="{BB962C8B-B14F-4D97-AF65-F5344CB8AC3E}">
        <p14:creationId xmlns:p14="http://schemas.microsoft.com/office/powerpoint/2010/main" val="366831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5F994-414F-4275-BDD5-0A776D01C9B1}"/>
              </a:ext>
            </a:extLst>
          </p:cNvPr>
          <p:cNvSpPr/>
          <p:nvPr/>
        </p:nvSpPr>
        <p:spPr>
          <a:xfrm>
            <a:off x="1905000" y="3047940"/>
            <a:ext cx="6096000" cy="954107"/>
          </a:xfrm>
          <a:prstGeom prst="rect">
            <a:avLst/>
          </a:prstGeom>
        </p:spPr>
        <p:txBody>
          <a:bodyPr wrap="square">
            <a:spAutoFit/>
          </a:bodyPr>
          <a:lstStyle/>
          <a:p>
            <a:pPr algn="ctr"/>
            <a:r>
              <a:rPr lang="en-US" sz="2800" b="1" dirty="0">
                <a:solidFill>
                  <a:srgbClr val="90292A"/>
                </a:solidFill>
                <a:latin typeface="Georgia" panose="02040502050405020303" pitchFamily="18" charset="0"/>
                <a:cs typeface="Arial" panose="020B0604020202020204" pitchFamily="34" charset="0"/>
              </a:rPr>
              <a:t>Facebook Ad Fatigue Optimization</a:t>
            </a:r>
          </a:p>
        </p:txBody>
      </p:sp>
    </p:spTree>
    <p:extLst>
      <p:ext uri="{BB962C8B-B14F-4D97-AF65-F5344CB8AC3E}">
        <p14:creationId xmlns:p14="http://schemas.microsoft.com/office/powerpoint/2010/main" val="4115384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5F994-414F-4275-BDD5-0A776D01C9B1}"/>
              </a:ext>
            </a:extLst>
          </p:cNvPr>
          <p:cNvSpPr/>
          <p:nvPr/>
        </p:nvSpPr>
        <p:spPr>
          <a:xfrm>
            <a:off x="577273" y="609600"/>
            <a:ext cx="6661727" cy="400110"/>
          </a:xfrm>
          <a:prstGeom prst="rect">
            <a:avLst/>
          </a:prstGeom>
        </p:spPr>
        <p:txBody>
          <a:bodyPr wrap="square">
            <a:spAutoFit/>
          </a:bodyPr>
          <a:lstStyle/>
          <a:p>
            <a:pPr algn="l" fontAlgn="base"/>
            <a:r>
              <a:rPr lang="en-US" sz="2000" b="1" dirty="0">
                <a:solidFill>
                  <a:srgbClr val="90292A"/>
                </a:solidFill>
                <a:latin typeface="Georgia" panose="02040502050405020303" pitchFamily="18" charset="0"/>
                <a:cs typeface="Arial" panose="020B0604020202020204" pitchFamily="34" charset="0"/>
              </a:rPr>
              <a:t>1. Automatically Pause Ads with High Frequency</a:t>
            </a:r>
          </a:p>
        </p:txBody>
      </p:sp>
      <p:pic>
        <p:nvPicPr>
          <p:cNvPr id="1026" name="Picture 2" descr="Where to find Automated Rules in The Facebook Ads Manager menu">
            <a:extLst>
              <a:ext uri="{FF2B5EF4-FFF2-40B4-BE49-F238E27FC236}">
                <a16:creationId xmlns:a16="http://schemas.microsoft.com/office/drawing/2014/main" id="{C0D05E22-EC94-4203-AB41-71110795F7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7993430"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Facebook automated rule to dtop high frequency ads">
            <a:extLst>
              <a:ext uri="{FF2B5EF4-FFF2-40B4-BE49-F238E27FC236}">
                <a16:creationId xmlns:a16="http://schemas.microsoft.com/office/drawing/2014/main" id="{437C5ADD-D43A-4AD7-9479-E38810255F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136" y="1442538"/>
            <a:ext cx="4784725" cy="4805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04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5F994-414F-4275-BDD5-0A776D01C9B1}"/>
              </a:ext>
            </a:extLst>
          </p:cNvPr>
          <p:cNvSpPr/>
          <p:nvPr/>
        </p:nvSpPr>
        <p:spPr>
          <a:xfrm>
            <a:off x="734292" y="762000"/>
            <a:ext cx="6661727" cy="400110"/>
          </a:xfrm>
          <a:prstGeom prst="rect">
            <a:avLst/>
          </a:prstGeom>
        </p:spPr>
        <p:txBody>
          <a:bodyPr wrap="square">
            <a:spAutoFit/>
          </a:bodyPr>
          <a:lstStyle/>
          <a:p>
            <a:pPr fontAlgn="base"/>
            <a:r>
              <a:rPr lang="en-US" sz="2000" b="1" dirty="0">
                <a:solidFill>
                  <a:srgbClr val="90292A"/>
                </a:solidFill>
                <a:latin typeface="Georgia" panose="02040502050405020303" pitchFamily="18" charset="0"/>
                <a:cs typeface="Arial" panose="020B0604020202020204" pitchFamily="34" charset="0"/>
              </a:rPr>
              <a:t>2. Create New Audiences and Ads</a:t>
            </a:r>
          </a:p>
        </p:txBody>
      </p:sp>
      <p:sp>
        <p:nvSpPr>
          <p:cNvPr id="8" name="TextBox 7">
            <a:extLst>
              <a:ext uri="{FF2B5EF4-FFF2-40B4-BE49-F238E27FC236}">
                <a16:creationId xmlns:a16="http://schemas.microsoft.com/office/drawing/2014/main" id="{E8623DE5-C38F-4EA4-96CA-936923973059}"/>
              </a:ext>
            </a:extLst>
          </p:cNvPr>
          <p:cNvSpPr txBox="1"/>
          <p:nvPr/>
        </p:nvSpPr>
        <p:spPr>
          <a:xfrm>
            <a:off x="990600" y="1926480"/>
            <a:ext cx="4572000" cy="954107"/>
          </a:xfrm>
          <a:prstGeom prst="rect">
            <a:avLst/>
          </a:prstGeom>
          <a:noFill/>
        </p:spPr>
        <p:txBody>
          <a:bodyPr wrap="square">
            <a:spAutoFit/>
          </a:bodyPr>
          <a:lstStyle/>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Change image background color</a:t>
            </a:r>
          </a:p>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Change CTAs</a:t>
            </a:r>
          </a:p>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Change text and/or headlines</a:t>
            </a:r>
          </a:p>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Use new images/videos</a:t>
            </a:r>
          </a:p>
        </p:txBody>
      </p:sp>
      <p:sp>
        <p:nvSpPr>
          <p:cNvPr id="9" name="TextBox 8">
            <a:extLst>
              <a:ext uri="{FF2B5EF4-FFF2-40B4-BE49-F238E27FC236}">
                <a16:creationId xmlns:a16="http://schemas.microsoft.com/office/drawing/2014/main" id="{7389D853-2013-49CA-BF4D-BD330466186C}"/>
              </a:ext>
            </a:extLst>
          </p:cNvPr>
          <p:cNvSpPr txBox="1"/>
          <p:nvPr/>
        </p:nvSpPr>
        <p:spPr>
          <a:xfrm>
            <a:off x="990600" y="3733800"/>
            <a:ext cx="7010400" cy="954107"/>
          </a:xfrm>
          <a:prstGeom prst="rect">
            <a:avLst/>
          </a:prstGeom>
          <a:noFill/>
        </p:spPr>
        <p:txBody>
          <a:bodyPr wrap="square">
            <a:spAutoFit/>
          </a:bodyPr>
          <a:lstStyle/>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Create lookalikes based on your key conversion metrics (purchase, time spent, engagement, etc.)</a:t>
            </a:r>
          </a:p>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Create audiences based on behavior</a:t>
            </a:r>
          </a:p>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Create lookalikes from by uploading customers or syncing your CRM</a:t>
            </a:r>
          </a:p>
        </p:txBody>
      </p:sp>
      <p:sp>
        <p:nvSpPr>
          <p:cNvPr id="10" name="Rectangle 9">
            <a:extLst>
              <a:ext uri="{FF2B5EF4-FFF2-40B4-BE49-F238E27FC236}">
                <a16:creationId xmlns:a16="http://schemas.microsoft.com/office/drawing/2014/main" id="{A29DAC6E-9481-431D-A643-CF1D180BAF0C}"/>
              </a:ext>
            </a:extLst>
          </p:cNvPr>
          <p:cNvSpPr/>
          <p:nvPr/>
        </p:nvSpPr>
        <p:spPr>
          <a:xfrm>
            <a:off x="734291" y="3356790"/>
            <a:ext cx="6661727" cy="584775"/>
          </a:xfrm>
          <a:prstGeom prst="rect">
            <a:avLst/>
          </a:prstGeom>
        </p:spPr>
        <p:txBody>
          <a:bodyPr wrap="square">
            <a:spAutoFit/>
          </a:bodyPr>
          <a:lstStyle/>
          <a:p>
            <a:pPr fontAlgn="base"/>
            <a:r>
              <a:rPr lang="en-US" sz="1600" b="1" dirty="0">
                <a:latin typeface="Arial" panose="020B0604020202020204" pitchFamily="34" charset="0"/>
                <a:cs typeface="Arial" panose="020B0604020202020204" pitchFamily="34" charset="0"/>
              </a:rPr>
              <a:t>Test new audiences</a:t>
            </a:r>
          </a:p>
          <a:p>
            <a:pPr algn="l" fontAlgn="base"/>
            <a:endParaRPr lang="en-US" sz="16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14CC087-EE47-4B6A-BB30-D0CD61AAFAB4}"/>
              </a:ext>
            </a:extLst>
          </p:cNvPr>
          <p:cNvSpPr/>
          <p:nvPr/>
        </p:nvSpPr>
        <p:spPr>
          <a:xfrm>
            <a:off x="734290" y="1412285"/>
            <a:ext cx="6661727" cy="338554"/>
          </a:xfrm>
          <a:prstGeom prst="rect">
            <a:avLst/>
          </a:prstGeom>
        </p:spPr>
        <p:txBody>
          <a:bodyPr wrap="square">
            <a:spAutoFit/>
          </a:bodyPr>
          <a:lstStyle/>
          <a:p>
            <a:pPr fontAlgn="base"/>
            <a:r>
              <a:rPr lang="en-US" sz="1600" b="1" dirty="0">
                <a:latin typeface="Arial" panose="020B0604020202020204" pitchFamily="34" charset="0"/>
                <a:cs typeface="Arial" panose="020B0604020202020204" pitchFamily="34" charset="0"/>
              </a:rPr>
              <a:t>Update ad creatives in a quick way</a:t>
            </a:r>
          </a:p>
        </p:txBody>
      </p:sp>
    </p:spTree>
    <p:extLst>
      <p:ext uri="{BB962C8B-B14F-4D97-AF65-F5344CB8AC3E}">
        <p14:creationId xmlns:p14="http://schemas.microsoft.com/office/powerpoint/2010/main" val="3312606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5F994-414F-4275-BDD5-0A776D01C9B1}"/>
              </a:ext>
            </a:extLst>
          </p:cNvPr>
          <p:cNvSpPr/>
          <p:nvPr/>
        </p:nvSpPr>
        <p:spPr>
          <a:xfrm>
            <a:off x="609601" y="990600"/>
            <a:ext cx="4904509" cy="1323439"/>
          </a:xfrm>
          <a:prstGeom prst="rect">
            <a:avLst/>
          </a:prstGeom>
        </p:spPr>
        <p:txBody>
          <a:bodyPr wrap="square">
            <a:spAutoFit/>
          </a:bodyPr>
          <a:lstStyle/>
          <a:p>
            <a:pPr fontAlgn="base"/>
            <a:r>
              <a:rPr lang="en-US" sz="2000" b="1" dirty="0">
                <a:solidFill>
                  <a:srgbClr val="90292A"/>
                </a:solidFill>
                <a:latin typeface="Georgia" panose="02040502050405020303" pitchFamily="18" charset="0"/>
                <a:cs typeface="Arial" panose="020B0604020202020204" pitchFamily="34" charset="0"/>
              </a:rPr>
              <a:t>3. Limit Ad Deliverability by Running Ads on a Schedule (Dayparting)</a:t>
            </a:r>
          </a:p>
          <a:p>
            <a:pPr fontAlgn="base"/>
            <a:endParaRPr lang="en-US" sz="2000" b="1" dirty="0">
              <a:solidFill>
                <a:srgbClr val="90292A"/>
              </a:solidFill>
              <a:latin typeface="Georgia" panose="02040502050405020303" pitchFamily="18" charset="0"/>
              <a:cs typeface="Arial" panose="020B0604020202020204" pitchFamily="34" charset="0"/>
            </a:endParaRPr>
          </a:p>
        </p:txBody>
      </p:sp>
      <p:pic>
        <p:nvPicPr>
          <p:cNvPr id="4098" name="Picture 2" descr="Set Facebook ad set budget to lifetime budget">
            <a:extLst>
              <a:ext uri="{FF2B5EF4-FFF2-40B4-BE49-F238E27FC236}">
                <a16:creationId xmlns:a16="http://schemas.microsoft.com/office/drawing/2014/main" id="{4879A37C-BE72-4722-827F-BF961FD1E6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699"/>
          <a:stretch/>
        </p:blipFill>
        <p:spPr bwMode="auto">
          <a:xfrm>
            <a:off x="708892" y="2888737"/>
            <a:ext cx="6225487" cy="2274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Set Facebook ad scheduling to run on a schedule">
            <a:extLst>
              <a:ext uri="{FF2B5EF4-FFF2-40B4-BE49-F238E27FC236}">
                <a16:creationId xmlns:a16="http://schemas.microsoft.com/office/drawing/2014/main" id="{CE63EACF-5543-435B-9EF2-A390011F59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456" y="1702263"/>
            <a:ext cx="3789751"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8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7364" y="1536192"/>
            <a:ext cx="4424172" cy="400110"/>
          </a:xfrm>
          <a:prstGeom prst="rect">
            <a:avLst/>
          </a:prstGeom>
        </p:spPr>
        <p:txBody>
          <a:bodyPr wrap="square">
            <a:spAutoFit/>
          </a:bodyPr>
          <a:lstStyle/>
          <a:p>
            <a:r>
              <a:rPr lang="en-US" sz="2000" b="1" dirty="0">
                <a:solidFill>
                  <a:srgbClr val="90292A"/>
                </a:solidFill>
                <a:latin typeface="Georgia" panose="02040502050405020303" pitchFamily="18" charset="0"/>
              </a:rPr>
              <a:t>Manage your Ads from Mobile </a:t>
            </a:r>
          </a:p>
        </p:txBody>
      </p:sp>
      <p:pic>
        <p:nvPicPr>
          <p:cNvPr id="3" name="Picture 2">
            <a:extLst>
              <a:ext uri="{FF2B5EF4-FFF2-40B4-BE49-F238E27FC236}">
                <a16:creationId xmlns:a16="http://schemas.microsoft.com/office/drawing/2014/main" id="{4C992B02-D204-6F79-A981-BD8424F1FBFE}"/>
              </a:ext>
            </a:extLst>
          </p:cNvPr>
          <p:cNvPicPr>
            <a:picLocks noChangeAspect="1"/>
          </p:cNvPicPr>
          <p:nvPr/>
        </p:nvPicPr>
        <p:blipFill>
          <a:blip r:embed="rId2"/>
          <a:stretch>
            <a:fillRect/>
          </a:stretch>
        </p:blipFill>
        <p:spPr>
          <a:xfrm>
            <a:off x="1181100" y="2596996"/>
            <a:ext cx="7543800" cy="1664008"/>
          </a:xfrm>
          <a:prstGeom prst="rect">
            <a:avLst/>
          </a:prstGeom>
        </p:spPr>
      </p:pic>
    </p:spTree>
    <p:extLst>
      <p:ext uri="{BB962C8B-B14F-4D97-AF65-F5344CB8AC3E}">
        <p14:creationId xmlns:p14="http://schemas.microsoft.com/office/powerpoint/2010/main" val="225101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130948"/>
            <a:ext cx="7924800" cy="523220"/>
          </a:xfrm>
          <a:prstGeom prst="rect">
            <a:avLst/>
          </a:prstGeom>
        </p:spPr>
        <p:txBody>
          <a:bodyPr wrap="square">
            <a:spAutoFit/>
          </a:bodyPr>
          <a:lstStyle/>
          <a:p>
            <a:pPr algn="ctr"/>
            <a:r>
              <a:rPr lang="en-US" sz="2800" b="1" dirty="0">
                <a:solidFill>
                  <a:srgbClr val="90292A"/>
                </a:solidFill>
                <a:latin typeface="Georgia" panose="02040502050405020303" pitchFamily="18" charset="0"/>
                <a:cs typeface="Arial" panose="020B0604020202020204" pitchFamily="34" charset="0"/>
              </a:rPr>
              <a:t>Creating and Optimizing the Ads </a:t>
            </a:r>
          </a:p>
        </p:txBody>
      </p:sp>
      <p:sp>
        <p:nvSpPr>
          <p:cNvPr id="4" name="Rectangle 3"/>
          <p:cNvSpPr/>
          <p:nvPr/>
        </p:nvSpPr>
        <p:spPr>
          <a:xfrm>
            <a:off x="1827594" y="3288441"/>
            <a:ext cx="6250814" cy="523220"/>
          </a:xfrm>
          <a:prstGeom prst="rect">
            <a:avLst/>
          </a:prstGeom>
        </p:spPr>
        <p:txBody>
          <a:bodyPr wrap="none">
            <a:spAutoFit/>
          </a:bodyPr>
          <a:lstStyle/>
          <a:p>
            <a:pPr algn="ctr"/>
            <a:r>
              <a:rPr lang="en-US" sz="2800" i="1" dirty="0">
                <a:latin typeface="Arial" panose="020B0604020202020204" pitchFamily="34" charset="0"/>
                <a:cs typeface="Arial" panose="020B0604020202020204" pitchFamily="34" charset="0"/>
              </a:rPr>
              <a:t>We continue with the Ad Sets and Ads</a:t>
            </a:r>
          </a:p>
        </p:txBody>
      </p:sp>
    </p:spTree>
    <p:extLst>
      <p:ext uri="{BB962C8B-B14F-4D97-AF65-F5344CB8AC3E}">
        <p14:creationId xmlns:p14="http://schemas.microsoft.com/office/powerpoint/2010/main" val="2240616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F53DD2-664F-E63E-DC3C-A0DBD1BBA299}"/>
              </a:ext>
            </a:extLst>
          </p:cNvPr>
          <p:cNvPicPr>
            <a:picLocks noChangeAspect="1"/>
          </p:cNvPicPr>
          <p:nvPr/>
        </p:nvPicPr>
        <p:blipFill>
          <a:blip r:embed="rId2"/>
          <a:stretch>
            <a:fillRect/>
          </a:stretch>
        </p:blipFill>
        <p:spPr>
          <a:xfrm>
            <a:off x="3145992" y="1396181"/>
            <a:ext cx="2413953" cy="4299506"/>
          </a:xfrm>
          <a:prstGeom prst="rect">
            <a:avLst/>
          </a:prstGeom>
        </p:spPr>
      </p:pic>
      <p:pic>
        <p:nvPicPr>
          <p:cNvPr id="9" name="Picture 8">
            <a:extLst>
              <a:ext uri="{FF2B5EF4-FFF2-40B4-BE49-F238E27FC236}">
                <a16:creationId xmlns:a16="http://schemas.microsoft.com/office/drawing/2014/main" id="{D9350CCE-D32B-1793-866B-05D99812F34D}"/>
              </a:ext>
            </a:extLst>
          </p:cNvPr>
          <p:cNvPicPr>
            <a:picLocks noChangeAspect="1"/>
          </p:cNvPicPr>
          <p:nvPr/>
        </p:nvPicPr>
        <p:blipFill>
          <a:blip r:embed="rId3"/>
          <a:stretch>
            <a:fillRect/>
          </a:stretch>
        </p:blipFill>
        <p:spPr>
          <a:xfrm>
            <a:off x="5845314" y="1396181"/>
            <a:ext cx="2417775" cy="4299506"/>
          </a:xfrm>
          <a:prstGeom prst="rect">
            <a:avLst/>
          </a:prstGeom>
        </p:spPr>
      </p:pic>
      <p:pic>
        <p:nvPicPr>
          <p:cNvPr id="11" name="Picture 10">
            <a:extLst>
              <a:ext uri="{FF2B5EF4-FFF2-40B4-BE49-F238E27FC236}">
                <a16:creationId xmlns:a16="http://schemas.microsoft.com/office/drawing/2014/main" id="{55D5F86A-B1E9-5BAE-6AE5-882C0DF2FBFF}"/>
              </a:ext>
            </a:extLst>
          </p:cNvPr>
          <p:cNvPicPr>
            <a:picLocks noChangeAspect="1"/>
          </p:cNvPicPr>
          <p:nvPr/>
        </p:nvPicPr>
        <p:blipFill>
          <a:blip r:embed="rId4"/>
          <a:stretch>
            <a:fillRect/>
          </a:stretch>
        </p:blipFill>
        <p:spPr>
          <a:xfrm>
            <a:off x="482411" y="1396181"/>
            <a:ext cx="2378212" cy="4277439"/>
          </a:xfrm>
          <a:prstGeom prst="rect">
            <a:avLst/>
          </a:prstGeom>
        </p:spPr>
      </p:pic>
    </p:spTree>
    <p:extLst>
      <p:ext uri="{BB962C8B-B14F-4D97-AF65-F5344CB8AC3E}">
        <p14:creationId xmlns:p14="http://schemas.microsoft.com/office/powerpoint/2010/main" val="287904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19A6A-E71E-E99E-2F6F-95282071FF7F}"/>
              </a:ext>
            </a:extLst>
          </p:cNvPr>
          <p:cNvPicPr>
            <a:picLocks noChangeAspect="1"/>
          </p:cNvPicPr>
          <p:nvPr/>
        </p:nvPicPr>
        <p:blipFill>
          <a:blip r:embed="rId2"/>
          <a:stretch>
            <a:fillRect/>
          </a:stretch>
        </p:blipFill>
        <p:spPr>
          <a:xfrm>
            <a:off x="3118548" y="1297856"/>
            <a:ext cx="2546043" cy="4525649"/>
          </a:xfrm>
          <a:prstGeom prst="rect">
            <a:avLst/>
          </a:prstGeom>
        </p:spPr>
      </p:pic>
      <p:pic>
        <p:nvPicPr>
          <p:cNvPr id="6" name="Picture 5">
            <a:extLst>
              <a:ext uri="{FF2B5EF4-FFF2-40B4-BE49-F238E27FC236}">
                <a16:creationId xmlns:a16="http://schemas.microsoft.com/office/drawing/2014/main" id="{1E51299A-324F-9A37-ED9F-4FF2CC78B972}"/>
              </a:ext>
            </a:extLst>
          </p:cNvPr>
          <p:cNvPicPr>
            <a:picLocks noChangeAspect="1"/>
          </p:cNvPicPr>
          <p:nvPr/>
        </p:nvPicPr>
        <p:blipFill>
          <a:blip r:embed="rId3"/>
          <a:stretch>
            <a:fillRect/>
          </a:stretch>
        </p:blipFill>
        <p:spPr>
          <a:xfrm>
            <a:off x="368712" y="1297856"/>
            <a:ext cx="2550074" cy="4525648"/>
          </a:xfrm>
          <a:prstGeom prst="rect">
            <a:avLst/>
          </a:prstGeom>
        </p:spPr>
      </p:pic>
      <p:pic>
        <p:nvPicPr>
          <p:cNvPr id="8" name="Picture 7">
            <a:extLst>
              <a:ext uri="{FF2B5EF4-FFF2-40B4-BE49-F238E27FC236}">
                <a16:creationId xmlns:a16="http://schemas.microsoft.com/office/drawing/2014/main" id="{7844B47B-7C62-810F-E7D9-1BB85E852119}"/>
              </a:ext>
            </a:extLst>
          </p:cNvPr>
          <p:cNvPicPr>
            <a:picLocks noChangeAspect="1"/>
          </p:cNvPicPr>
          <p:nvPr/>
        </p:nvPicPr>
        <p:blipFill>
          <a:blip r:embed="rId4"/>
          <a:stretch>
            <a:fillRect/>
          </a:stretch>
        </p:blipFill>
        <p:spPr>
          <a:xfrm>
            <a:off x="5864353" y="1297856"/>
            <a:ext cx="2540921" cy="4525650"/>
          </a:xfrm>
          <a:prstGeom prst="rect">
            <a:avLst/>
          </a:prstGeom>
        </p:spPr>
      </p:pic>
    </p:spTree>
    <p:extLst>
      <p:ext uri="{BB962C8B-B14F-4D97-AF65-F5344CB8AC3E}">
        <p14:creationId xmlns:p14="http://schemas.microsoft.com/office/powerpoint/2010/main" val="649918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o 15" hidden="1">
            <a:extLst>
              <a:ext uri="{FF2B5EF4-FFF2-40B4-BE49-F238E27FC236}">
                <a16:creationId xmlns:a16="http://schemas.microsoft.com/office/drawing/2014/main" id="{CCC5A2DA-1127-4387-888B-E3BFF44543C7}"/>
              </a:ext>
            </a:extLst>
          </p:cNvPr>
          <p:cNvGraphicFramePr>
            <a:graphicFrameLocks noChangeAspect="1"/>
          </p:cNvGraphicFramePr>
          <p:nvPr>
            <p:custDataLst>
              <p:tags r:id="rId2"/>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spid="_x0000_s1054" name="Diapositiva de think-cell" r:id="rId4" imgW="353" imgH="353" progId="TCLayout.ActiveDocument.1">
                  <p:embed/>
                </p:oleObj>
              </mc:Choice>
              <mc:Fallback>
                <p:oleObj name="Diapositiva de think-cell" r:id="rId4" imgW="353" imgH="353" progId="TCLayout.ActiveDocument.1">
                  <p:embed/>
                  <p:pic>
                    <p:nvPicPr>
                      <p:cNvPr id="16" name="Objeto 15" hidden="1">
                        <a:extLst>
                          <a:ext uri="{FF2B5EF4-FFF2-40B4-BE49-F238E27FC236}">
                            <a16:creationId xmlns:a16="http://schemas.microsoft.com/office/drawing/2014/main" id="{CCC5A2DA-1127-4387-888B-E3BFF44543C7}"/>
                          </a:ext>
                        </a:extLst>
                      </p:cNvPr>
                      <p:cNvPicPr/>
                      <p:nvPr/>
                    </p:nvPicPr>
                    <p:blipFill>
                      <a:blip r:embed="rId5"/>
                      <a:stretch>
                        <a:fillRect/>
                      </a:stretch>
                    </p:blipFill>
                    <p:spPr>
                      <a:xfrm>
                        <a:off x="1290" y="644228"/>
                        <a:ext cx="1290" cy="1290"/>
                      </a:xfrm>
                      <a:prstGeom prst="rect">
                        <a:avLst/>
                      </a:prstGeom>
                    </p:spPr>
                  </p:pic>
                </p:oleObj>
              </mc:Fallback>
            </mc:AlternateContent>
          </a:graphicData>
        </a:graphic>
      </p:graphicFrame>
      <p:sp>
        <p:nvSpPr>
          <p:cNvPr id="4" name="Rectángulo 3">
            <a:extLst>
              <a:ext uri="{FF2B5EF4-FFF2-40B4-BE49-F238E27FC236}">
                <a16:creationId xmlns:a16="http://schemas.microsoft.com/office/drawing/2014/main" id="{7A9AC744-B90A-4A9C-A5F4-611AE7CCD866}"/>
              </a:ext>
            </a:extLst>
          </p:cNvPr>
          <p:cNvSpPr/>
          <p:nvPr/>
        </p:nvSpPr>
        <p:spPr>
          <a:xfrm>
            <a:off x="3137200" y="3136612"/>
            <a:ext cx="3631599" cy="523220"/>
          </a:xfrm>
          <a:prstGeom prst="rect">
            <a:avLst/>
          </a:prstGeom>
        </p:spPr>
        <p:txBody>
          <a:bodyPr wrap="square">
            <a:spAutoFit/>
          </a:bodyPr>
          <a:lstStyle/>
          <a:p>
            <a:pPr algn="ctr"/>
            <a:r>
              <a:rPr lang="en-GB" sz="28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10145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1200" y="747990"/>
            <a:ext cx="7924800" cy="400110"/>
          </a:xfrm>
          <a:prstGeom prst="rect">
            <a:avLst/>
          </a:prstGeom>
        </p:spPr>
        <p:txBody>
          <a:bodyPr wrap="square">
            <a:spAutoFit/>
          </a:bodyPr>
          <a:lstStyle/>
          <a:p>
            <a:r>
              <a:rPr lang="en-US" sz="2000" b="1" dirty="0">
                <a:solidFill>
                  <a:srgbClr val="90292A"/>
                </a:solidFill>
                <a:latin typeface="Georgia" panose="02040502050405020303" pitchFamily="18" charset="0"/>
                <a:cs typeface="Arial" panose="020B0604020202020204" pitchFamily="34" charset="0"/>
              </a:rPr>
              <a:t>Create an Ad Set</a:t>
            </a:r>
          </a:p>
        </p:txBody>
      </p:sp>
      <p:sp>
        <p:nvSpPr>
          <p:cNvPr id="4" name="Rectangle 3"/>
          <p:cNvSpPr/>
          <p:nvPr/>
        </p:nvSpPr>
        <p:spPr>
          <a:xfrm>
            <a:off x="702734" y="1303181"/>
            <a:ext cx="4030142" cy="338554"/>
          </a:xfrm>
          <a:prstGeom prst="rect">
            <a:avLst/>
          </a:prstGeom>
        </p:spPr>
        <p:txBody>
          <a:bodyPr wrap="none">
            <a:spAutoFit/>
          </a:bodyPr>
          <a:lstStyle/>
          <a:p>
            <a:r>
              <a:rPr lang="en-US" sz="1600" b="1" dirty="0">
                <a:latin typeface="Arial" panose="020B0604020202020204" pitchFamily="34" charset="0"/>
                <a:cs typeface="Arial" panose="020B0604020202020204" pitchFamily="34" charset="0"/>
              </a:rPr>
              <a:t>The narrower your audience, the better.</a:t>
            </a:r>
          </a:p>
        </p:txBody>
      </p:sp>
      <p:sp>
        <p:nvSpPr>
          <p:cNvPr id="6" name="Rectangle 5"/>
          <p:cNvSpPr/>
          <p:nvPr/>
        </p:nvSpPr>
        <p:spPr>
          <a:xfrm>
            <a:off x="711200" y="1672514"/>
            <a:ext cx="79248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Do not shoot for millions in the beginning.  You can always expand later. Knowing your target audience demographics is key.</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5808" y="2543504"/>
            <a:ext cx="6414136" cy="322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12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173" y="2344087"/>
            <a:ext cx="7766902" cy="2031325"/>
          </a:xfrm>
          <a:prstGeom prst="rect">
            <a:avLst/>
          </a:prstGeom>
        </p:spPr>
        <p:txBody>
          <a:bodyPr wrap="square">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Country </a:t>
            </a:r>
          </a:p>
          <a:p>
            <a:r>
              <a:rPr lang="en-US" sz="1400" dirty="0">
                <a:latin typeface="Arial" panose="020B0604020202020204" pitchFamily="34" charset="0"/>
                <a:cs typeface="Arial" panose="020B0604020202020204" pitchFamily="34" charset="0"/>
              </a:rPr>
              <a:t>Huge price and performance differences. Never mix in same Ad Set. </a:t>
            </a:r>
          </a:p>
          <a:p>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Custom Audiences </a:t>
            </a:r>
          </a:p>
          <a:p>
            <a:r>
              <a:rPr lang="en-US" sz="1400" dirty="0">
                <a:latin typeface="Arial" panose="020B0604020202020204" pitchFamily="34" charset="0"/>
                <a:cs typeface="Arial" panose="020B0604020202020204" pitchFamily="34" charset="0"/>
              </a:rPr>
              <a:t>Best targeting right now. Require a database of emails or phone numbers. Great for B2B, startups or any business with a good database and wants to reach a defined audience.  </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Interests </a:t>
            </a:r>
          </a:p>
          <a:p>
            <a:r>
              <a:rPr lang="en-US" sz="1400" dirty="0">
                <a:latin typeface="Arial" panose="020B0604020202020204" pitchFamily="34" charset="0"/>
                <a:cs typeface="Arial" panose="020B0604020202020204" pitchFamily="34" charset="0"/>
              </a:rPr>
              <a:t>Used to be the best option. Less effective due to spam and like-buying. Still relevant.</a:t>
            </a:r>
          </a:p>
        </p:txBody>
      </p:sp>
    </p:spTree>
    <p:extLst>
      <p:ext uri="{BB962C8B-B14F-4D97-AF65-F5344CB8AC3E}">
        <p14:creationId xmlns:p14="http://schemas.microsoft.com/office/powerpoint/2010/main" val="312894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038450"/>
            <a:ext cx="6019800" cy="2462213"/>
          </a:xfrm>
          <a:prstGeom prst="rect">
            <a:avLst/>
          </a:prstGeom>
        </p:spPr>
        <p:txBody>
          <a:bodyPr wrap="square">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Gender </a:t>
            </a:r>
          </a:p>
          <a:p>
            <a:r>
              <a:rPr lang="en-US" sz="1400" dirty="0">
                <a:latin typeface="Arial" panose="020B0604020202020204" pitchFamily="34" charset="0"/>
                <a:cs typeface="Arial" panose="020B0604020202020204" pitchFamily="34" charset="0"/>
              </a:rPr>
              <a:t>Depending on the market, targeting just men or women can make a huge difference. </a:t>
            </a: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Behaviors </a:t>
            </a:r>
          </a:p>
          <a:p>
            <a:r>
              <a:rPr lang="en-US" sz="1400" dirty="0">
                <a:latin typeface="Arial" panose="020B0604020202020204" pitchFamily="34" charset="0"/>
                <a:cs typeface="Arial" panose="020B0604020202020204" pitchFamily="34" charset="0"/>
              </a:rPr>
              <a:t>Many interesting options. Purchase behaviors is remarkably useful for ecommerce.</a:t>
            </a: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Connections </a:t>
            </a:r>
          </a:p>
          <a:p>
            <a:r>
              <a:rPr lang="en-US" sz="1400" dirty="0">
                <a:latin typeface="Arial" panose="020B0604020202020204" pitchFamily="34" charset="0"/>
                <a:cs typeface="Arial" panose="020B0604020202020204" pitchFamily="34" charset="0"/>
              </a:rPr>
              <a:t>Effective depending on the quality of your page’s fans. Good for generating likes and engagement. </a:t>
            </a:r>
          </a:p>
        </p:txBody>
      </p:sp>
    </p:spTree>
    <p:extLst>
      <p:ext uri="{BB962C8B-B14F-4D97-AF65-F5344CB8AC3E}">
        <p14:creationId xmlns:p14="http://schemas.microsoft.com/office/powerpoint/2010/main" val="254577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9F71CF-45A2-FC26-8F19-CA9A19DC52EF}"/>
              </a:ext>
            </a:extLst>
          </p:cNvPr>
          <p:cNvSpPr/>
          <p:nvPr/>
        </p:nvSpPr>
        <p:spPr>
          <a:xfrm>
            <a:off x="990600" y="2793099"/>
            <a:ext cx="7924800" cy="523220"/>
          </a:xfrm>
          <a:prstGeom prst="rect">
            <a:avLst/>
          </a:prstGeom>
        </p:spPr>
        <p:txBody>
          <a:bodyPr wrap="square">
            <a:spAutoFit/>
          </a:bodyPr>
          <a:lstStyle/>
          <a:p>
            <a:pPr algn="ctr"/>
            <a:r>
              <a:rPr lang="en-US" sz="2800" b="1" dirty="0">
                <a:solidFill>
                  <a:srgbClr val="90292A"/>
                </a:solidFill>
                <a:latin typeface="Georgia" panose="02040502050405020303" pitchFamily="18" charset="0"/>
                <a:cs typeface="Arial" panose="020B0604020202020204" pitchFamily="34" charset="0"/>
              </a:rPr>
              <a:t>Ad Bidding Types</a:t>
            </a:r>
          </a:p>
        </p:txBody>
      </p:sp>
    </p:spTree>
    <p:extLst>
      <p:ext uri="{BB962C8B-B14F-4D97-AF65-F5344CB8AC3E}">
        <p14:creationId xmlns:p14="http://schemas.microsoft.com/office/powerpoint/2010/main" val="389151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864C4-E997-4D42-200F-2E16B6162A7D}"/>
              </a:ext>
            </a:extLst>
          </p:cNvPr>
          <p:cNvSpPr txBox="1"/>
          <p:nvPr/>
        </p:nvSpPr>
        <p:spPr>
          <a:xfrm>
            <a:off x="1640561" y="2150167"/>
            <a:ext cx="6624878" cy="2246769"/>
          </a:xfrm>
          <a:prstGeom prst="rect">
            <a:avLst/>
          </a:prstGeom>
          <a:noFill/>
        </p:spPr>
        <p:txBody>
          <a:bodyPr wrap="square">
            <a:spAutoFit/>
          </a:bodyPr>
          <a:lstStyle/>
          <a:p>
            <a:r>
              <a:rPr lang="en-US" sz="2800" b="0" i="0" dirty="0">
                <a:effectLst/>
                <a:latin typeface="Arial" panose="020B0604020202020204" pitchFamily="34" charset="0"/>
                <a:cs typeface="Arial" panose="020B0604020202020204" pitchFamily="34" charset="0"/>
              </a:rPr>
              <a:t>This auction system is designed to balance the needs of advertisers with the needs of Facebook’s users by allowing advertisers to make money and serving relevant content to users.</a:t>
            </a:r>
            <a:endParaRPr lang="en-A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41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864C4-E997-4D42-200F-2E16B6162A7D}"/>
              </a:ext>
            </a:extLst>
          </p:cNvPr>
          <p:cNvSpPr txBox="1"/>
          <p:nvPr/>
        </p:nvSpPr>
        <p:spPr>
          <a:xfrm>
            <a:off x="2027903" y="2951946"/>
            <a:ext cx="5850194" cy="954107"/>
          </a:xfrm>
          <a:prstGeom prst="rect">
            <a:avLst/>
          </a:prstGeom>
          <a:noFill/>
        </p:spPr>
        <p:txBody>
          <a:bodyPr wrap="square">
            <a:spAutoFit/>
          </a:bodyPr>
          <a:lstStyle/>
          <a:p>
            <a:pPr algn="ctr"/>
            <a:r>
              <a:rPr lang="en-US" sz="2800" b="1" i="0" dirty="0">
                <a:solidFill>
                  <a:srgbClr val="90292A"/>
                </a:solidFill>
                <a:effectLst/>
                <a:latin typeface="Georgia" panose="02040502050405020303" pitchFamily="18" charset="0"/>
                <a:cs typeface="Arial" panose="020B0604020202020204" pitchFamily="34" charset="0"/>
              </a:rPr>
              <a:t>3 Factors that Influence the </a:t>
            </a:r>
          </a:p>
          <a:p>
            <a:pPr algn="ctr"/>
            <a:r>
              <a:rPr lang="en-US" sz="2800" b="1" i="0" dirty="0">
                <a:solidFill>
                  <a:srgbClr val="90292A"/>
                </a:solidFill>
                <a:effectLst/>
                <a:latin typeface="Georgia" panose="02040502050405020303" pitchFamily="18" charset="0"/>
                <a:cs typeface="Arial" panose="020B0604020202020204" pitchFamily="34" charset="0"/>
              </a:rPr>
              <a:t>Ad Delivery </a:t>
            </a:r>
            <a:endParaRPr lang="en-AE" sz="2800" b="1" dirty="0">
              <a:solidFill>
                <a:srgbClr val="90292A"/>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83799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864C4-E997-4D42-200F-2E16B6162A7D}"/>
              </a:ext>
            </a:extLst>
          </p:cNvPr>
          <p:cNvSpPr txBox="1"/>
          <p:nvPr/>
        </p:nvSpPr>
        <p:spPr>
          <a:xfrm>
            <a:off x="688257" y="1560005"/>
            <a:ext cx="7462685" cy="2893100"/>
          </a:xfrm>
          <a:prstGeom prst="rect">
            <a:avLst/>
          </a:prstGeom>
          <a:noFill/>
        </p:spPr>
        <p:txBody>
          <a:bodyPr wrap="square">
            <a:spAutoFit/>
          </a:bodyPr>
          <a:lstStyle/>
          <a:p>
            <a:pPr marL="342900" indent="-342900" algn="l">
              <a:buFont typeface="+mj-lt"/>
              <a:buAutoNum type="arabicPeriod"/>
            </a:pPr>
            <a:r>
              <a:rPr lang="en-US" sz="1400" b="1" i="0" dirty="0">
                <a:solidFill>
                  <a:schemeClr val="tx1">
                    <a:lumMod val="95000"/>
                    <a:lumOff val="5000"/>
                  </a:schemeClr>
                </a:solidFill>
                <a:effectLst/>
                <a:latin typeface="Arial" panose="020B0604020202020204" pitchFamily="34" charset="0"/>
                <a:cs typeface="Arial" panose="020B0604020202020204" pitchFamily="34" charset="0"/>
              </a:rPr>
              <a:t>Your bid</a:t>
            </a:r>
            <a:r>
              <a:rPr lang="en-US" sz="1400" b="0" i="0" dirty="0">
                <a:solidFill>
                  <a:schemeClr val="tx1">
                    <a:lumMod val="95000"/>
                    <a:lumOff val="5000"/>
                  </a:schemeClr>
                </a:solidFill>
                <a:effectLst/>
                <a:latin typeface="Arial" panose="020B0604020202020204" pitchFamily="34" charset="0"/>
                <a:cs typeface="Arial" panose="020B0604020202020204" pitchFamily="34" charset="0"/>
              </a:rPr>
              <a:t> – This is the maximum amount that you will potentially pay to win a bid. Facebook’s system is designed to allow you to pay the lowest possible amount that still wins you the bid. </a:t>
            </a:r>
          </a:p>
          <a:p>
            <a:pPr marL="342900" indent="-342900" algn="l">
              <a:buFont typeface="+mj-lt"/>
              <a:buAutoNum type="arabicPeriod"/>
            </a:pP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algn="l">
              <a:buFont typeface="+mj-lt"/>
              <a:buAutoNum type="arabicPeriod"/>
            </a:pPr>
            <a:r>
              <a:rPr lang="en-US" sz="1400" b="1" i="0" dirty="0">
                <a:solidFill>
                  <a:schemeClr val="tx1">
                    <a:lumMod val="95000"/>
                    <a:lumOff val="5000"/>
                  </a:schemeClr>
                </a:solidFill>
                <a:effectLst/>
                <a:latin typeface="Arial" panose="020B0604020202020204" pitchFamily="34" charset="0"/>
                <a:cs typeface="Arial" panose="020B0604020202020204" pitchFamily="34" charset="0"/>
              </a:rPr>
              <a:t>Relevance score</a:t>
            </a:r>
            <a:r>
              <a:rPr lang="en-US" sz="1400" b="0" i="0" dirty="0">
                <a:solidFill>
                  <a:schemeClr val="tx1">
                    <a:lumMod val="95000"/>
                    <a:lumOff val="5000"/>
                  </a:schemeClr>
                </a:solidFill>
                <a:effectLst/>
                <a:latin typeface="Arial" panose="020B0604020202020204" pitchFamily="34" charset="0"/>
                <a:cs typeface="Arial" panose="020B0604020202020204" pitchFamily="34" charset="0"/>
              </a:rPr>
              <a:t> – Your ad’s relevance score is determined by taking into account all the positive interactions that users have with your ad such as liking, commenting, or clicking on it versus all the negative interactions such as hiding the ad or ignoring it. Your ad’s relevance score is very important to Facebook. Having a high relevance score means that your ad will help people spend more time on Facebook.</a:t>
            </a:r>
          </a:p>
          <a:p>
            <a:pPr marL="342900" indent="-342900" algn="l">
              <a:buFont typeface="+mj-lt"/>
              <a:buAutoNum type="arabicPeriod"/>
            </a:pPr>
            <a:endParaRPr lang="en-US" sz="1400" b="0" i="0" dirty="0">
              <a:solidFill>
                <a:schemeClr val="tx1">
                  <a:lumMod val="95000"/>
                  <a:lumOff val="5000"/>
                </a:schemeClr>
              </a:solidFill>
              <a:effectLst/>
              <a:latin typeface="Arial" panose="020B0604020202020204" pitchFamily="34" charset="0"/>
              <a:cs typeface="Arial" panose="020B0604020202020204" pitchFamily="34" charset="0"/>
            </a:endParaRPr>
          </a:p>
          <a:p>
            <a:pPr marL="342900" indent="-342900" algn="l">
              <a:buFont typeface="+mj-lt"/>
              <a:buAutoNum type="arabicPeriod"/>
            </a:pPr>
            <a:r>
              <a:rPr lang="en-US" sz="1400" b="1" i="0" dirty="0">
                <a:solidFill>
                  <a:schemeClr val="tx1">
                    <a:lumMod val="95000"/>
                    <a:lumOff val="5000"/>
                  </a:schemeClr>
                </a:solidFill>
                <a:effectLst/>
                <a:latin typeface="Arial" panose="020B0604020202020204" pitchFamily="34" charset="0"/>
                <a:cs typeface="Arial" panose="020B0604020202020204" pitchFamily="34" charset="0"/>
              </a:rPr>
              <a:t>Estimated action rates</a:t>
            </a:r>
            <a:r>
              <a:rPr lang="en-US" sz="1400" b="0" i="0" dirty="0">
                <a:solidFill>
                  <a:schemeClr val="tx1">
                    <a:lumMod val="95000"/>
                    <a:lumOff val="5000"/>
                  </a:schemeClr>
                </a:solidFill>
                <a:effectLst/>
                <a:latin typeface="Arial" panose="020B0604020202020204" pitchFamily="34" charset="0"/>
                <a:cs typeface="Arial" panose="020B0604020202020204" pitchFamily="34" charset="0"/>
              </a:rPr>
              <a:t> – A behind-the-scenes aspect of Facebook’s ad delivery algorithm. If the algorithm estimates that your ad will receive a high number of actions, it will give your ad priority against other ads.</a:t>
            </a:r>
          </a:p>
        </p:txBody>
      </p:sp>
    </p:spTree>
    <p:extLst>
      <p:ext uri="{BB962C8B-B14F-4D97-AF65-F5344CB8AC3E}">
        <p14:creationId xmlns:p14="http://schemas.microsoft.com/office/powerpoint/2010/main" val="3544782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6778CB-B8AE-466F-B4E7-8B36BA240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677089-0F61-4A3B-827B-C13FC83C6673}">
  <ds:schemaRefs>
    <ds:schemaRef ds:uri="0323e3e7-18dc-45e6-99d2-53fab8d99a6d"/>
    <ds:schemaRef ds:uri="fac5c5d6-3f40-4888-827f-2feba602e3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C80F207-BEB7-4D04-B584-A93E77C9D2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TotalTime>
  <Words>699</Words>
  <Application>Microsoft Office PowerPoint</Application>
  <PresentationFormat>A4 Paper (210x297 mm)</PresentationFormat>
  <Paragraphs>69</Paragraphs>
  <Slides>22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Georgia</vt:lpstr>
      <vt:lpstr>Tema de Office</vt:lpstr>
      <vt:lpstr>Diapositiva de think-cell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Charlene Naidoo</cp:lastModifiedBy>
  <cp:revision>29</cp:revision>
  <dcterms:created xsi:type="dcterms:W3CDTF">2016-07-11T04:31:49Z</dcterms:created>
  <dcterms:modified xsi:type="dcterms:W3CDTF">2023-12-07T07:41:22Z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