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261" r:id="rId5"/>
    <p:sldId id="375" r:id="rId6"/>
    <p:sldId id="453" r:id="rId7"/>
    <p:sldId id="457" r:id="rId8"/>
    <p:sldId id="393" r:id="rId9"/>
    <p:sldId id="460" r:id="rId10"/>
    <p:sldId id="428" r:id="rId11"/>
    <p:sldId id="436" r:id="rId12"/>
    <p:sldId id="417" r:id="rId13"/>
    <p:sldId id="407" r:id="rId14"/>
    <p:sldId id="449" r:id="rId15"/>
    <p:sldId id="451" r:id="rId16"/>
    <p:sldId id="314" r:id="rId17"/>
    <p:sldId id="334" r:id="rId18"/>
    <p:sldId id="338" r:id="rId19"/>
    <p:sldId id="374" r:id="rId20"/>
    <p:sldId id="378" r:id="rId21"/>
    <p:sldId id="333" r:id="rId22"/>
    <p:sldId id="307" r:id="rId23"/>
    <p:sldId id="391" r:id="rId24"/>
    <p:sldId id="368" r:id="rId25"/>
    <p:sldId id="506" r:id="rId26"/>
    <p:sldId id="507" r:id="rId27"/>
    <p:sldId id="508" r:id="rId28"/>
    <p:sldId id="509" r:id="rId29"/>
    <p:sldId id="785" r:id="rId30"/>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a:srgbClr val="339966"/>
    <a:srgbClr val="0099CC"/>
    <a:srgbClr val="0066FF"/>
    <a:srgbClr val="327F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CC75B-B955-CE31-3AA8-4A4033BE0AA2}" v="179" dt="2023-12-13T10:59:19.943"/>
    <p1510:client id="{7A8B8501-BA57-F3ED-2922-EAA6135C79B5}" v="255" dt="2023-12-13T11:26:39.014"/>
    <p1510:client id="{FD52D4EB-3FC6-35E8-48D6-5980FD3D641D}" v="1" dt="2023-12-13T10:49:34.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1" autoAdjust="0"/>
    <p:restoredTop sz="93980" autoAdjust="0"/>
  </p:normalViewPr>
  <p:slideViewPr>
    <p:cSldViewPr snapToGrid="0" snapToObjects="1">
      <p:cViewPr varScale="1">
        <p:scale>
          <a:sx n="105" d="100"/>
          <a:sy n="105" d="100"/>
        </p:scale>
        <p:origin x="835" y="62"/>
      </p:cViewPr>
      <p:guideLst>
        <p:guide orient="horz" pos="599"/>
        <p:guide pos="680"/>
      </p:guideLst>
    </p:cSldViewPr>
  </p:slideViewPr>
  <p:notesTextViewPr>
    <p:cViewPr>
      <p:scale>
        <a:sx n="100" d="100"/>
        <a:sy n="100" d="100"/>
      </p:scale>
      <p:origin x="0" y="0"/>
    </p:cViewPr>
  </p:notesTextViewPr>
  <p:sorterViewPr>
    <p:cViewPr>
      <p:scale>
        <a:sx n="154" d="100"/>
        <a:sy n="154" d="100"/>
      </p:scale>
      <p:origin x="0" y="-9283"/>
    </p:cViewPr>
  </p:sorterViewPr>
  <p:notesViewPr>
    <p:cSldViewPr snapToGrid="0" snapToObjects="1">
      <p:cViewPr varScale="1">
        <p:scale>
          <a:sx n="95" d="100"/>
          <a:sy n="95" d="100"/>
        </p:scale>
        <p:origin x="4042"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Naidoo" userId="S::charlene.naidoo@faculty.gbsb.global::be3a4d7b-217a-4d6d-8d19-aa1039059a41" providerId="AD" clId="Web-{FD52D4EB-3FC6-35E8-48D6-5980FD3D641D}"/>
    <pc:docChg chg="addSld">
      <pc:chgData name="Charlene Naidoo" userId="S::charlene.naidoo@faculty.gbsb.global::be3a4d7b-217a-4d6d-8d19-aa1039059a41" providerId="AD" clId="Web-{FD52D4EB-3FC6-35E8-48D6-5980FD3D641D}" dt="2023-12-13T10:49:34.565" v="0"/>
      <pc:docMkLst>
        <pc:docMk/>
      </pc:docMkLst>
      <pc:sldChg chg="add">
        <pc:chgData name="Charlene Naidoo" userId="S::charlene.naidoo@faculty.gbsb.global::be3a4d7b-217a-4d6d-8d19-aa1039059a41" providerId="AD" clId="Web-{FD52D4EB-3FC6-35E8-48D6-5980FD3D641D}" dt="2023-12-13T10:49:34.565" v="0"/>
        <pc:sldMkLst>
          <pc:docMk/>
          <pc:sldMk cId="1060360473" sldId="785"/>
        </pc:sldMkLst>
      </pc:sldChg>
    </pc:docChg>
  </pc:docChgLst>
  <pc:docChgLst>
    <pc:chgData name="Charlene Naidoo" userId="S::charlene.naidoo@faculty.gbsb.global::be3a4d7b-217a-4d6d-8d19-aa1039059a41" providerId="AD" clId="Web-{7A8B8501-BA57-F3ED-2922-EAA6135C79B5}"/>
    <pc:docChg chg="modSld">
      <pc:chgData name="Charlene Naidoo" userId="S::charlene.naidoo@faculty.gbsb.global::be3a4d7b-217a-4d6d-8d19-aa1039059a41" providerId="AD" clId="Web-{7A8B8501-BA57-F3ED-2922-EAA6135C79B5}" dt="2023-12-13T11:26:39.014" v="145" actId="1076"/>
      <pc:docMkLst>
        <pc:docMk/>
      </pc:docMkLst>
      <pc:sldChg chg="delSp modSp">
        <pc:chgData name="Charlene Naidoo" userId="S::charlene.naidoo@faculty.gbsb.global::be3a4d7b-217a-4d6d-8d19-aa1039059a41" providerId="AD" clId="Web-{7A8B8501-BA57-F3ED-2922-EAA6135C79B5}" dt="2023-12-13T11:24:26.822" v="88" actId="20577"/>
        <pc:sldMkLst>
          <pc:docMk/>
          <pc:sldMk cId="3934545084" sldId="307"/>
        </pc:sldMkLst>
        <pc:spChg chg="mod">
          <ac:chgData name="Charlene Naidoo" userId="S::charlene.naidoo@faculty.gbsb.global::be3a4d7b-217a-4d6d-8d19-aa1039059a41" providerId="AD" clId="Web-{7A8B8501-BA57-F3ED-2922-EAA6135C79B5}" dt="2023-12-13T11:24:26.822" v="88" actId="20577"/>
          <ac:spMkLst>
            <pc:docMk/>
            <pc:sldMk cId="3934545084" sldId="307"/>
            <ac:spMk id="4" creationId="{689C3C10-3B62-6216-CCBB-40A17DD8500F}"/>
          </ac:spMkLst>
        </pc:spChg>
        <pc:spChg chg="del mod">
          <ac:chgData name="Charlene Naidoo" userId="S::charlene.naidoo@faculty.gbsb.global::be3a4d7b-217a-4d6d-8d19-aa1039059a41" providerId="AD" clId="Web-{7A8B8501-BA57-F3ED-2922-EAA6135C79B5}" dt="2023-12-13T11:24:00.696" v="79"/>
          <ac:spMkLst>
            <pc:docMk/>
            <pc:sldMk cId="3934545084" sldId="307"/>
            <ac:spMk id="7" creationId="{80EFF68C-4B06-EBF8-7A35-7858AD0F5623}"/>
          </ac:spMkLst>
        </pc:spChg>
        <pc:spChg chg="mod">
          <ac:chgData name="Charlene Naidoo" userId="S::charlene.naidoo@faculty.gbsb.global::be3a4d7b-217a-4d6d-8d19-aa1039059a41" providerId="AD" clId="Web-{7A8B8501-BA57-F3ED-2922-EAA6135C79B5}" dt="2023-12-13T11:24:02.884" v="81" actId="20577"/>
          <ac:spMkLst>
            <pc:docMk/>
            <pc:sldMk cId="3934545084" sldId="307"/>
            <ac:spMk id="8" creationId="{5E86271F-03DB-8DAA-9E04-D1FFB51E85A7}"/>
          </ac:spMkLst>
        </pc:spChg>
      </pc:sldChg>
      <pc:sldChg chg="delSp modSp">
        <pc:chgData name="Charlene Naidoo" userId="S::charlene.naidoo@faculty.gbsb.global::be3a4d7b-217a-4d6d-8d19-aa1039059a41" providerId="AD" clId="Web-{7A8B8501-BA57-F3ED-2922-EAA6135C79B5}" dt="2023-12-13T11:26:34.217" v="144" actId="20577"/>
        <pc:sldMkLst>
          <pc:docMk/>
          <pc:sldMk cId="4102944946" sldId="314"/>
        </pc:sldMkLst>
        <pc:spChg chg="del mod">
          <ac:chgData name="Charlene Naidoo" userId="S::charlene.naidoo@faculty.gbsb.global::be3a4d7b-217a-4d6d-8d19-aa1039059a41" providerId="AD" clId="Web-{7A8B8501-BA57-F3ED-2922-EAA6135C79B5}" dt="2023-12-13T11:26:16.091" v="137"/>
          <ac:spMkLst>
            <pc:docMk/>
            <pc:sldMk cId="4102944946" sldId="314"/>
            <ac:spMk id="4" creationId="{6F54FB90-604E-A8AD-EBB3-BAAE15740415}"/>
          </ac:spMkLst>
        </pc:spChg>
        <pc:spChg chg="mod">
          <ac:chgData name="Charlene Naidoo" userId="S::charlene.naidoo@faculty.gbsb.global::be3a4d7b-217a-4d6d-8d19-aa1039059a41" providerId="AD" clId="Web-{7A8B8501-BA57-F3ED-2922-EAA6135C79B5}" dt="2023-12-13T11:26:34.217" v="144" actId="20577"/>
          <ac:spMkLst>
            <pc:docMk/>
            <pc:sldMk cId="4102944946" sldId="314"/>
            <ac:spMk id="6" creationId="{00000000-0000-0000-0000-000000000000}"/>
          </ac:spMkLst>
        </pc:spChg>
        <pc:spChg chg="mod">
          <ac:chgData name="Charlene Naidoo" userId="S::charlene.naidoo@faculty.gbsb.global::be3a4d7b-217a-4d6d-8d19-aa1039059a41" providerId="AD" clId="Web-{7A8B8501-BA57-F3ED-2922-EAA6135C79B5}" dt="2023-12-13T11:26:17.466" v="138" actId="20577"/>
          <ac:spMkLst>
            <pc:docMk/>
            <pc:sldMk cId="4102944946" sldId="314"/>
            <ac:spMk id="11" creationId="{92AEF4E4-54DA-5547-CA22-C64F7A4B3005}"/>
          </ac:spMkLst>
        </pc:spChg>
      </pc:sldChg>
      <pc:sldChg chg="modSp">
        <pc:chgData name="Charlene Naidoo" userId="S::charlene.naidoo@faculty.gbsb.global::be3a4d7b-217a-4d6d-8d19-aa1039059a41" providerId="AD" clId="Web-{7A8B8501-BA57-F3ED-2922-EAA6135C79B5}" dt="2023-12-13T11:25:00.370" v="103" actId="20577"/>
        <pc:sldMkLst>
          <pc:docMk/>
          <pc:sldMk cId="3206162426" sldId="333"/>
        </pc:sldMkLst>
        <pc:spChg chg="mod">
          <ac:chgData name="Charlene Naidoo" userId="S::charlene.naidoo@faculty.gbsb.global::be3a4d7b-217a-4d6d-8d19-aa1039059a41" providerId="AD" clId="Web-{7A8B8501-BA57-F3ED-2922-EAA6135C79B5}" dt="2023-12-13T11:24:30.213" v="90" actId="20577"/>
          <ac:spMkLst>
            <pc:docMk/>
            <pc:sldMk cId="3206162426" sldId="333"/>
            <ac:spMk id="3" creationId="{09472926-FC32-32B4-E8AF-E3A76D2FB62F}"/>
          </ac:spMkLst>
        </pc:spChg>
        <pc:spChg chg="mod">
          <ac:chgData name="Charlene Naidoo" userId="S::charlene.naidoo@faculty.gbsb.global::be3a4d7b-217a-4d6d-8d19-aa1039059a41" providerId="AD" clId="Web-{7A8B8501-BA57-F3ED-2922-EAA6135C79B5}" dt="2023-12-13T11:24:33.322" v="92" actId="20577"/>
          <ac:spMkLst>
            <pc:docMk/>
            <pc:sldMk cId="3206162426" sldId="333"/>
            <ac:spMk id="4" creationId="{57F89A4A-1C9D-841F-8057-6EFB3FDF39A8}"/>
          </ac:spMkLst>
        </pc:spChg>
        <pc:spChg chg="mod">
          <ac:chgData name="Charlene Naidoo" userId="S::charlene.naidoo@faculty.gbsb.global::be3a4d7b-217a-4d6d-8d19-aa1039059a41" providerId="AD" clId="Web-{7A8B8501-BA57-F3ED-2922-EAA6135C79B5}" dt="2023-12-13T11:24:34.776" v="93" actId="1076"/>
          <ac:spMkLst>
            <pc:docMk/>
            <pc:sldMk cId="3206162426" sldId="333"/>
            <ac:spMk id="6" creationId="{0B3B6641-B514-71B5-5C38-112F31AE9FD8}"/>
          </ac:spMkLst>
        </pc:spChg>
        <pc:spChg chg="mod">
          <ac:chgData name="Charlene Naidoo" userId="S::charlene.naidoo@faculty.gbsb.global::be3a4d7b-217a-4d6d-8d19-aa1039059a41" providerId="AD" clId="Web-{7A8B8501-BA57-F3ED-2922-EAA6135C79B5}" dt="2023-12-13T11:25:00.370" v="103" actId="20577"/>
          <ac:spMkLst>
            <pc:docMk/>
            <pc:sldMk cId="3206162426" sldId="333"/>
            <ac:spMk id="9" creationId="{00000000-0000-0000-0000-000000000000}"/>
          </ac:spMkLst>
        </pc:spChg>
      </pc:sldChg>
      <pc:sldChg chg="modSp">
        <pc:chgData name="Charlene Naidoo" userId="S::charlene.naidoo@faculty.gbsb.global::be3a4d7b-217a-4d6d-8d19-aa1039059a41" providerId="AD" clId="Web-{7A8B8501-BA57-F3ED-2922-EAA6135C79B5}" dt="2023-12-13T11:26:12.904" v="135" actId="20577"/>
        <pc:sldMkLst>
          <pc:docMk/>
          <pc:sldMk cId="1539867234" sldId="334"/>
        </pc:sldMkLst>
        <pc:spChg chg="mod">
          <ac:chgData name="Charlene Naidoo" userId="S::charlene.naidoo@faculty.gbsb.global::be3a4d7b-217a-4d6d-8d19-aa1039059a41" providerId="AD" clId="Web-{7A8B8501-BA57-F3ED-2922-EAA6135C79B5}" dt="2023-12-13T11:26:12.904" v="135" actId="20577"/>
          <ac:spMkLst>
            <pc:docMk/>
            <pc:sldMk cId="1539867234" sldId="334"/>
            <ac:spMk id="3" creationId="{00000000-0000-0000-0000-000000000000}"/>
          </ac:spMkLst>
        </pc:spChg>
        <pc:spChg chg="mod">
          <ac:chgData name="Charlene Naidoo" userId="S::charlene.naidoo@faculty.gbsb.global::be3a4d7b-217a-4d6d-8d19-aa1039059a41" providerId="AD" clId="Web-{7A8B8501-BA57-F3ED-2922-EAA6135C79B5}" dt="2023-12-13T11:26:03.529" v="130" actId="20577"/>
          <ac:spMkLst>
            <pc:docMk/>
            <pc:sldMk cId="1539867234" sldId="334"/>
            <ac:spMk id="6" creationId="{00000000-0000-0000-0000-000000000000}"/>
          </ac:spMkLst>
        </pc:spChg>
        <pc:spChg chg="mod">
          <ac:chgData name="Charlene Naidoo" userId="S::charlene.naidoo@faculty.gbsb.global::be3a4d7b-217a-4d6d-8d19-aa1039059a41" providerId="AD" clId="Web-{7A8B8501-BA57-F3ED-2922-EAA6135C79B5}" dt="2023-12-13T11:25:54.934" v="126" actId="20577"/>
          <ac:spMkLst>
            <pc:docMk/>
            <pc:sldMk cId="1539867234" sldId="334"/>
            <ac:spMk id="7" creationId="{C3FA4133-780A-4B6B-2281-AE455D4563FE}"/>
          </ac:spMkLst>
        </pc:spChg>
        <pc:spChg chg="mod">
          <ac:chgData name="Charlene Naidoo" userId="S::charlene.naidoo@faculty.gbsb.global::be3a4d7b-217a-4d6d-8d19-aa1039059a41" providerId="AD" clId="Web-{7A8B8501-BA57-F3ED-2922-EAA6135C79B5}" dt="2023-12-13T11:25:56.997" v="128" actId="20577"/>
          <ac:spMkLst>
            <pc:docMk/>
            <pc:sldMk cId="1539867234" sldId="334"/>
            <ac:spMk id="10" creationId="{3ACBDD44-53DD-A90D-3F8D-3199603B92DF}"/>
          </ac:spMkLst>
        </pc:spChg>
      </pc:sldChg>
      <pc:sldChg chg="delSp modSp">
        <pc:chgData name="Charlene Naidoo" userId="S::charlene.naidoo@faculty.gbsb.global::be3a4d7b-217a-4d6d-8d19-aa1039059a41" providerId="AD" clId="Web-{7A8B8501-BA57-F3ED-2922-EAA6135C79B5}" dt="2023-12-13T11:25:51.950" v="125" actId="20577"/>
        <pc:sldMkLst>
          <pc:docMk/>
          <pc:sldMk cId="3237184979" sldId="338"/>
        </pc:sldMkLst>
        <pc:spChg chg="mod">
          <ac:chgData name="Charlene Naidoo" userId="S::charlene.naidoo@faculty.gbsb.global::be3a4d7b-217a-4d6d-8d19-aa1039059a41" providerId="AD" clId="Web-{7A8B8501-BA57-F3ED-2922-EAA6135C79B5}" dt="2023-12-13T11:25:51.950" v="125" actId="20577"/>
          <ac:spMkLst>
            <pc:docMk/>
            <pc:sldMk cId="3237184979" sldId="338"/>
            <ac:spMk id="5" creationId="{00000000-0000-0000-0000-000000000000}"/>
          </ac:spMkLst>
        </pc:spChg>
        <pc:spChg chg="mod">
          <ac:chgData name="Charlene Naidoo" userId="S::charlene.naidoo@faculty.gbsb.global::be3a4d7b-217a-4d6d-8d19-aa1039059a41" providerId="AD" clId="Web-{7A8B8501-BA57-F3ED-2922-EAA6135C79B5}" dt="2023-12-13T11:25:35.559" v="119" actId="20577"/>
          <ac:spMkLst>
            <pc:docMk/>
            <pc:sldMk cId="3237184979" sldId="338"/>
            <ac:spMk id="7" creationId="{7AD6E1B1-F324-B686-0C23-0756F5FBD0DC}"/>
          </ac:spMkLst>
        </pc:spChg>
        <pc:spChg chg="del mod">
          <ac:chgData name="Charlene Naidoo" userId="S::charlene.naidoo@faculty.gbsb.global::be3a4d7b-217a-4d6d-8d19-aa1039059a41" providerId="AD" clId="Web-{7A8B8501-BA57-F3ED-2922-EAA6135C79B5}" dt="2023-12-13T11:25:30.277" v="117"/>
          <ac:spMkLst>
            <pc:docMk/>
            <pc:sldMk cId="3237184979" sldId="338"/>
            <ac:spMk id="8" creationId="{5600624F-65B9-307F-B143-299DAA644989}"/>
          </ac:spMkLst>
        </pc:spChg>
        <pc:spChg chg="mod">
          <ac:chgData name="Charlene Naidoo" userId="S::charlene.naidoo@faculty.gbsb.global::be3a4d7b-217a-4d6d-8d19-aa1039059a41" providerId="AD" clId="Web-{7A8B8501-BA57-F3ED-2922-EAA6135C79B5}" dt="2023-12-13T11:25:32.528" v="118" actId="20577"/>
          <ac:spMkLst>
            <pc:docMk/>
            <pc:sldMk cId="3237184979" sldId="338"/>
            <ac:spMk id="9" creationId="{01F87A67-FF8E-694F-5533-C1EDC86596B7}"/>
          </ac:spMkLst>
        </pc:spChg>
      </pc:sldChg>
      <pc:sldChg chg="delSp modSp">
        <pc:chgData name="Charlene Naidoo" userId="S::charlene.naidoo@faculty.gbsb.global::be3a4d7b-217a-4d6d-8d19-aa1039059a41" providerId="AD" clId="Web-{7A8B8501-BA57-F3ED-2922-EAA6135C79B5}" dt="2023-12-13T11:23:36.086" v="70" actId="20577"/>
        <pc:sldMkLst>
          <pc:docMk/>
          <pc:sldMk cId="959857183" sldId="368"/>
        </pc:sldMkLst>
        <pc:spChg chg="del mod">
          <ac:chgData name="Charlene Naidoo" userId="S::charlene.naidoo@faculty.gbsb.global::be3a4d7b-217a-4d6d-8d19-aa1039059a41" providerId="AD" clId="Web-{7A8B8501-BA57-F3ED-2922-EAA6135C79B5}" dt="2023-12-13T11:23:06.945" v="56"/>
          <ac:spMkLst>
            <pc:docMk/>
            <pc:sldMk cId="959857183" sldId="368"/>
            <ac:spMk id="6" creationId="{93ACF3FF-F8D5-70E3-8CC9-11EF54843B94}"/>
          </ac:spMkLst>
        </pc:spChg>
        <pc:spChg chg="mod">
          <ac:chgData name="Charlene Naidoo" userId="S::charlene.naidoo@faculty.gbsb.global::be3a4d7b-217a-4d6d-8d19-aa1039059a41" providerId="AD" clId="Web-{7A8B8501-BA57-F3ED-2922-EAA6135C79B5}" dt="2023-12-13T11:23:36.086" v="70" actId="20577"/>
          <ac:spMkLst>
            <pc:docMk/>
            <pc:sldMk cId="959857183" sldId="368"/>
            <ac:spMk id="7" creationId="{00000000-0000-0000-0000-000000000000}"/>
          </ac:spMkLst>
        </pc:spChg>
        <pc:spChg chg="mod">
          <ac:chgData name="Charlene Naidoo" userId="S::charlene.naidoo@faculty.gbsb.global::be3a4d7b-217a-4d6d-8d19-aa1039059a41" providerId="AD" clId="Web-{7A8B8501-BA57-F3ED-2922-EAA6135C79B5}" dt="2023-12-13T11:23:09.288" v="58" actId="20577"/>
          <ac:spMkLst>
            <pc:docMk/>
            <pc:sldMk cId="959857183" sldId="368"/>
            <ac:spMk id="9" creationId="{92C49B44-28DB-32D3-1AB4-809AC3BD93F4}"/>
          </ac:spMkLst>
        </pc:spChg>
      </pc:sldChg>
      <pc:sldChg chg="delSp modSp">
        <pc:chgData name="Charlene Naidoo" userId="S::charlene.naidoo@faculty.gbsb.global::be3a4d7b-217a-4d6d-8d19-aa1039059a41" providerId="AD" clId="Web-{7A8B8501-BA57-F3ED-2922-EAA6135C79B5}" dt="2023-12-13T11:25:21.105" v="115" actId="20577"/>
        <pc:sldMkLst>
          <pc:docMk/>
          <pc:sldMk cId="3101677557" sldId="374"/>
        </pc:sldMkLst>
        <pc:spChg chg="mod">
          <ac:chgData name="Charlene Naidoo" userId="S::charlene.naidoo@faculty.gbsb.global::be3a4d7b-217a-4d6d-8d19-aa1039059a41" providerId="AD" clId="Web-{7A8B8501-BA57-F3ED-2922-EAA6135C79B5}" dt="2023-12-13T11:25:21.105" v="115" actId="20577"/>
          <ac:spMkLst>
            <pc:docMk/>
            <pc:sldMk cId="3101677557" sldId="374"/>
            <ac:spMk id="5" creationId="{00000000-0000-0000-0000-000000000000}"/>
          </ac:spMkLst>
        </pc:spChg>
        <pc:spChg chg="del mod">
          <ac:chgData name="Charlene Naidoo" userId="S::charlene.naidoo@faculty.gbsb.global::be3a4d7b-217a-4d6d-8d19-aa1039059a41" providerId="AD" clId="Web-{7A8B8501-BA57-F3ED-2922-EAA6135C79B5}" dt="2023-12-13T11:25:17.074" v="112"/>
          <ac:spMkLst>
            <pc:docMk/>
            <pc:sldMk cId="3101677557" sldId="374"/>
            <ac:spMk id="9" creationId="{4E4148EA-739D-4406-CFAA-67A1EAED95AF}"/>
          </ac:spMkLst>
        </pc:spChg>
        <pc:spChg chg="mod">
          <ac:chgData name="Charlene Naidoo" userId="S::charlene.naidoo@faculty.gbsb.global::be3a4d7b-217a-4d6d-8d19-aa1039059a41" providerId="AD" clId="Web-{7A8B8501-BA57-F3ED-2922-EAA6135C79B5}" dt="2023-12-13T11:25:20.121" v="114" actId="20577"/>
          <ac:spMkLst>
            <pc:docMk/>
            <pc:sldMk cId="3101677557" sldId="374"/>
            <ac:spMk id="12" creationId="{06AAE506-A806-626B-0942-3ED6805D3AB6}"/>
          </ac:spMkLst>
        </pc:spChg>
      </pc:sldChg>
      <pc:sldChg chg="delSp modSp">
        <pc:chgData name="Charlene Naidoo" userId="S::charlene.naidoo@faculty.gbsb.global::be3a4d7b-217a-4d6d-8d19-aa1039059a41" providerId="AD" clId="Web-{7A8B8501-BA57-F3ED-2922-EAA6135C79B5}" dt="2023-12-13T11:25:10.511" v="110" actId="20577"/>
        <pc:sldMkLst>
          <pc:docMk/>
          <pc:sldMk cId="997936968" sldId="378"/>
        </pc:sldMkLst>
        <pc:spChg chg="mod">
          <ac:chgData name="Charlene Naidoo" userId="S::charlene.naidoo@faculty.gbsb.global::be3a4d7b-217a-4d6d-8d19-aa1039059a41" providerId="AD" clId="Web-{7A8B8501-BA57-F3ED-2922-EAA6135C79B5}" dt="2023-12-13T11:25:10.511" v="110" actId="20577"/>
          <ac:spMkLst>
            <pc:docMk/>
            <pc:sldMk cId="997936968" sldId="378"/>
            <ac:spMk id="5" creationId="{F98A3F18-A0F0-FCDE-D154-1270272474DD}"/>
          </ac:spMkLst>
        </pc:spChg>
        <pc:spChg chg="del mod">
          <ac:chgData name="Charlene Naidoo" userId="S::charlene.naidoo@faculty.gbsb.global::be3a4d7b-217a-4d6d-8d19-aa1039059a41" providerId="AD" clId="Web-{7A8B8501-BA57-F3ED-2922-EAA6135C79B5}" dt="2023-12-13T11:25:03.933" v="105"/>
          <ac:spMkLst>
            <pc:docMk/>
            <pc:sldMk cId="997936968" sldId="378"/>
            <ac:spMk id="8" creationId="{1103F7EF-C9FA-B482-512A-8A6B180E6949}"/>
          </ac:spMkLst>
        </pc:spChg>
        <pc:spChg chg="mod">
          <ac:chgData name="Charlene Naidoo" userId="S::charlene.naidoo@faculty.gbsb.global::be3a4d7b-217a-4d6d-8d19-aa1039059a41" providerId="AD" clId="Web-{7A8B8501-BA57-F3ED-2922-EAA6135C79B5}" dt="2023-12-13T11:25:06.495" v="107" actId="20577"/>
          <ac:spMkLst>
            <pc:docMk/>
            <pc:sldMk cId="997936968" sldId="378"/>
            <ac:spMk id="9" creationId="{B4DC2576-AE5E-3DB9-D2B4-D0D660326BC4}"/>
          </ac:spMkLst>
        </pc:spChg>
      </pc:sldChg>
      <pc:sldChg chg="modSp">
        <pc:chgData name="Charlene Naidoo" userId="S::charlene.naidoo@faculty.gbsb.global::be3a4d7b-217a-4d6d-8d19-aa1039059a41" providerId="AD" clId="Web-{7A8B8501-BA57-F3ED-2922-EAA6135C79B5}" dt="2023-12-13T11:23:57.087" v="77" actId="20577"/>
        <pc:sldMkLst>
          <pc:docMk/>
          <pc:sldMk cId="2362605506" sldId="391"/>
        </pc:sldMkLst>
        <pc:spChg chg="mod">
          <ac:chgData name="Charlene Naidoo" userId="S::charlene.naidoo@faculty.gbsb.global::be3a4d7b-217a-4d6d-8d19-aa1039059a41" providerId="AD" clId="Web-{7A8B8501-BA57-F3ED-2922-EAA6135C79B5}" dt="2023-12-13T11:23:42.540" v="73" actId="20577"/>
          <ac:spMkLst>
            <pc:docMk/>
            <pc:sldMk cId="2362605506" sldId="391"/>
            <ac:spMk id="2" creationId="{4ABF7EE1-9829-AB87-1F17-BDF0ECBFAEBD}"/>
          </ac:spMkLst>
        </pc:spChg>
        <pc:spChg chg="mod">
          <ac:chgData name="Charlene Naidoo" userId="S::charlene.naidoo@faculty.gbsb.global::be3a4d7b-217a-4d6d-8d19-aa1039059a41" providerId="AD" clId="Web-{7A8B8501-BA57-F3ED-2922-EAA6135C79B5}" dt="2023-12-13T11:23:38.821" v="71" actId="20577"/>
          <ac:spMkLst>
            <pc:docMk/>
            <pc:sldMk cId="2362605506" sldId="391"/>
            <ac:spMk id="5" creationId="{BA3A281C-771C-242E-14A1-EDFA1CC1E3AC}"/>
          </ac:spMkLst>
        </pc:spChg>
        <pc:spChg chg="mod">
          <ac:chgData name="Charlene Naidoo" userId="S::charlene.naidoo@faculty.gbsb.global::be3a4d7b-217a-4d6d-8d19-aa1039059a41" providerId="AD" clId="Web-{7A8B8501-BA57-F3ED-2922-EAA6135C79B5}" dt="2023-12-13T11:23:57.087" v="77" actId="20577"/>
          <ac:spMkLst>
            <pc:docMk/>
            <pc:sldMk cId="2362605506" sldId="391"/>
            <ac:spMk id="6" creationId="{00000000-0000-0000-0000-000000000000}"/>
          </ac:spMkLst>
        </pc:spChg>
        <pc:spChg chg="mod">
          <ac:chgData name="Charlene Naidoo" userId="S::charlene.naidoo@faculty.gbsb.global::be3a4d7b-217a-4d6d-8d19-aa1039059a41" providerId="AD" clId="Web-{7A8B8501-BA57-F3ED-2922-EAA6135C79B5}" dt="2023-12-13T11:23:40.649" v="72" actId="20577"/>
          <ac:spMkLst>
            <pc:docMk/>
            <pc:sldMk cId="2362605506" sldId="391"/>
            <ac:spMk id="8" creationId="{F5A09BE0-8A59-FF2D-5878-D0E4C6A248DB}"/>
          </ac:spMkLst>
        </pc:spChg>
      </pc:sldChg>
      <pc:sldChg chg="modSp">
        <pc:chgData name="Charlene Naidoo" userId="S::charlene.naidoo@faculty.gbsb.global::be3a4d7b-217a-4d6d-8d19-aa1039059a41" providerId="AD" clId="Web-{7A8B8501-BA57-F3ED-2922-EAA6135C79B5}" dt="2023-12-13T11:26:39.014" v="145" actId="1076"/>
        <pc:sldMkLst>
          <pc:docMk/>
          <pc:sldMk cId="3234002914" sldId="451"/>
        </pc:sldMkLst>
        <pc:spChg chg="mod">
          <ac:chgData name="Charlene Naidoo" userId="S::charlene.naidoo@faculty.gbsb.global::be3a4d7b-217a-4d6d-8d19-aa1039059a41" providerId="AD" clId="Web-{7A8B8501-BA57-F3ED-2922-EAA6135C79B5}" dt="2023-12-13T11:26:39.014" v="145" actId="1076"/>
          <ac:spMkLst>
            <pc:docMk/>
            <pc:sldMk cId="3234002914" sldId="451"/>
            <ac:spMk id="8" creationId="{5ED5ABB2-B79A-D130-41FF-532D3ACBF0BB}"/>
          </ac:spMkLst>
        </pc:spChg>
      </pc:sldChg>
      <pc:sldChg chg="delSp modSp">
        <pc:chgData name="Charlene Naidoo" userId="S::charlene.naidoo@faculty.gbsb.global::be3a4d7b-217a-4d6d-8d19-aa1039059a41" providerId="AD" clId="Web-{7A8B8501-BA57-F3ED-2922-EAA6135C79B5}" dt="2023-12-13T11:23:01.335" v="54" actId="20577"/>
        <pc:sldMkLst>
          <pc:docMk/>
          <pc:sldMk cId="1847645935" sldId="506"/>
        </pc:sldMkLst>
        <pc:spChg chg="mod">
          <ac:chgData name="Charlene Naidoo" userId="S::charlene.naidoo@faculty.gbsb.global::be3a4d7b-217a-4d6d-8d19-aa1039059a41" providerId="AD" clId="Web-{7A8B8501-BA57-F3ED-2922-EAA6135C79B5}" dt="2023-12-13T11:23:01.335" v="54" actId="20577"/>
          <ac:spMkLst>
            <pc:docMk/>
            <pc:sldMk cId="1847645935" sldId="506"/>
            <ac:spMk id="4" creationId="{EED8B23B-D0A5-43D1-B993-4B20E805B1C2}"/>
          </ac:spMkLst>
        </pc:spChg>
        <pc:spChg chg="del mod">
          <ac:chgData name="Charlene Naidoo" userId="S::charlene.naidoo@faculty.gbsb.global::be3a4d7b-217a-4d6d-8d19-aa1039059a41" providerId="AD" clId="Web-{7A8B8501-BA57-F3ED-2922-EAA6135C79B5}" dt="2023-12-13T11:22:44.569" v="49"/>
          <ac:spMkLst>
            <pc:docMk/>
            <pc:sldMk cId="1847645935" sldId="506"/>
            <ac:spMk id="8" creationId="{F8BC1591-46C9-687E-AB43-410152CFC07E}"/>
          </ac:spMkLst>
        </pc:spChg>
        <pc:spChg chg="mod">
          <ac:chgData name="Charlene Naidoo" userId="S::charlene.naidoo@faculty.gbsb.global::be3a4d7b-217a-4d6d-8d19-aa1039059a41" providerId="AD" clId="Web-{7A8B8501-BA57-F3ED-2922-EAA6135C79B5}" dt="2023-12-13T11:22:48.663" v="50" actId="20577"/>
          <ac:spMkLst>
            <pc:docMk/>
            <pc:sldMk cId="1847645935" sldId="506"/>
            <ac:spMk id="10" creationId="{C3B91DE4-1F09-101E-CEE9-29728C87E27C}"/>
          </ac:spMkLst>
        </pc:spChg>
      </pc:sldChg>
      <pc:sldChg chg="delSp modSp">
        <pc:chgData name="Charlene Naidoo" userId="S::charlene.naidoo@faculty.gbsb.global::be3a4d7b-217a-4d6d-8d19-aa1039059a41" providerId="AD" clId="Web-{7A8B8501-BA57-F3ED-2922-EAA6135C79B5}" dt="2023-12-13T11:22:39.662" v="47" actId="20577"/>
        <pc:sldMkLst>
          <pc:docMk/>
          <pc:sldMk cId="1960693774" sldId="507"/>
        </pc:sldMkLst>
        <pc:spChg chg="mod">
          <ac:chgData name="Charlene Naidoo" userId="S::charlene.naidoo@faculty.gbsb.global::be3a4d7b-217a-4d6d-8d19-aa1039059a41" providerId="AD" clId="Web-{7A8B8501-BA57-F3ED-2922-EAA6135C79B5}" dt="2023-12-13T11:22:27.834" v="44" actId="20577"/>
          <ac:spMkLst>
            <pc:docMk/>
            <pc:sldMk cId="1960693774" sldId="507"/>
            <ac:spMk id="3" creationId="{E7EFA57E-5266-70F9-E072-9853C3055777}"/>
          </ac:spMkLst>
        </pc:spChg>
        <pc:spChg chg="del mod">
          <ac:chgData name="Charlene Naidoo" userId="S::charlene.naidoo@faculty.gbsb.global::be3a4d7b-217a-4d6d-8d19-aa1039059a41" providerId="AD" clId="Web-{7A8B8501-BA57-F3ED-2922-EAA6135C79B5}" dt="2023-12-13T11:22:23.771" v="41"/>
          <ac:spMkLst>
            <pc:docMk/>
            <pc:sldMk cId="1960693774" sldId="507"/>
            <ac:spMk id="4" creationId="{B70397F4-FB5F-B601-389E-6A3A832109D8}"/>
          </ac:spMkLst>
        </pc:spChg>
        <pc:spChg chg="mod">
          <ac:chgData name="Charlene Naidoo" userId="S::charlene.naidoo@faculty.gbsb.global::be3a4d7b-217a-4d6d-8d19-aa1039059a41" providerId="AD" clId="Web-{7A8B8501-BA57-F3ED-2922-EAA6135C79B5}" dt="2023-12-13T11:22:26.584" v="43" actId="20577"/>
          <ac:spMkLst>
            <pc:docMk/>
            <pc:sldMk cId="1960693774" sldId="507"/>
            <ac:spMk id="5" creationId="{013B146A-6F79-83E3-0544-D7F615D9AE50}"/>
          </ac:spMkLst>
        </pc:spChg>
        <pc:spChg chg="mod">
          <ac:chgData name="Charlene Naidoo" userId="S::charlene.naidoo@faculty.gbsb.global::be3a4d7b-217a-4d6d-8d19-aa1039059a41" providerId="AD" clId="Web-{7A8B8501-BA57-F3ED-2922-EAA6135C79B5}" dt="2023-12-13T11:22:39.662" v="47" actId="20577"/>
          <ac:spMkLst>
            <pc:docMk/>
            <pc:sldMk cId="1960693774" sldId="507"/>
            <ac:spMk id="9" creationId="{06FA1F37-6055-C9B8-97BE-BD43ACDEFEDB}"/>
          </ac:spMkLst>
        </pc:spChg>
      </pc:sldChg>
      <pc:sldChg chg="delSp modSp">
        <pc:chgData name="Charlene Naidoo" userId="S::charlene.naidoo@faculty.gbsb.global::be3a4d7b-217a-4d6d-8d19-aa1039059a41" providerId="AD" clId="Web-{7A8B8501-BA57-F3ED-2922-EAA6135C79B5}" dt="2023-12-13T11:22:19.443" v="39" actId="20577"/>
        <pc:sldMkLst>
          <pc:docMk/>
          <pc:sldMk cId="3509588480" sldId="508"/>
        </pc:sldMkLst>
        <pc:spChg chg="mod">
          <ac:chgData name="Charlene Naidoo" userId="S::charlene.naidoo@faculty.gbsb.global::be3a4d7b-217a-4d6d-8d19-aa1039059a41" providerId="AD" clId="Web-{7A8B8501-BA57-F3ED-2922-EAA6135C79B5}" dt="2023-12-13T11:21:28.332" v="26" actId="20577"/>
          <ac:spMkLst>
            <pc:docMk/>
            <pc:sldMk cId="3509588480" sldId="508"/>
            <ac:spMk id="2" creationId="{FA752553-2148-DFFA-6079-CC59F945C83B}"/>
          </ac:spMkLst>
        </pc:spChg>
        <pc:spChg chg="mod">
          <ac:chgData name="Charlene Naidoo" userId="S::charlene.naidoo@faculty.gbsb.global::be3a4d7b-217a-4d6d-8d19-aa1039059a41" providerId="AD" clId="Web-{7A8B8501-BA57-F3ED-2922-EAA6135C79B5}" dt="2023-12-13T11:21:28.676" v="27" actId="20577"/>
          <ac:spMkLst>
            <pc:docMk/>
            <pc:sldMk cId="3509588480" sldId="508"/>
            <ac:spMk id="3" creationId="{E7EFA57E-5266-70F9-E072-9853C3055777}"/>
          </ac:spMkLst>
        </pc:spChg>
        <pc:spChg chg="del mod">
          <ac:chgData name="Charlene Naidoo" userId="S::charlene.naidoo@faculty.gbsb.global::be3a4d7b-217a-4d6d-8d19-aa1039059a41" providerId="AD" clId="Web-{7A8B8501-BA57-F3ED-2922-EAA6135C79B5}" dt="2023-12-13T11:21:20.863" v="24"/>
          <ac:spMkLst>
            <pc:docMk/>
            <pc:sldMk cId="3509588480" sldId="508"/>
            <ac:spMk id="4" creationId="{B70397F4-FB5F-B601-389E-6A3A832109D8}"/>
          </ac:spMkLst>
        </pc:spChg>
        <pc:spChg chg="mod">
          <ac:chgData name="Charlene Naidoo" userId="S::charlene.naidoo@faculty.gbsb.global::be3a4d7b-217a-4d6d-8d19-aa1039059a41" providerId="AD" clId="Web-{7A8B8501-BA57-F3ED-2922-EAA6135C79B5}" dt="2023-12-13T11:22:19.443" v="39" actId="20577"/>
          <ac:spMkLst>
            <pc:docMk/>
            <pc:sldMk cId="3509588480" sldId="508"/>
            <ac:spMk id="6" creationId="{6AA690D7-2384-7B65-FCF7-BCAD6CA4E001}"/>
          </ac:spMkLst>
        </pc:spChg>
      </pc:sldChg>
      <pc:sldChg chg="delSp modSp">
        <pc:chgData name="Charlene Naidoo" userId="S::charlene.naidoo@faculty.gbsb.global::be3a4d7b-217a-4d6d-8d19-aa1039059a41" providerId="AD" clId="Web-{7A8B8501-BA57-F3ED-2922-EAA6135C79B5}" dt="2023-12-13T11:21:17.269" v="22" actId="20577"/>
        <pc:sldMkLst>
          <pc:docMk/>
          <pc:sldMk cId="4130995307" sldId="509"/>
        </pc:sldMkLst>
        <pc:spChg chg="mod">
          <ac:chgData name="Charlene Naidoo" userId="S::charlene.naidoo@faculty.gbsb.global::be3a4d7b-217a-4d6d-8d19-aa1039059a41" providerId="AD" clId="Web-{7A8B8501-BA57-F3ED-2922-EAA6135C79B5}" dt="2023-12-13T11:19:35.313" v="4" actId="20577"/>
          <ac:spMkLst>
            <pc:docMk/>
            <pc:sldMk cId="4130995307" sldId="509"/>
            <ac:spMk id="2" creationId="{FA752553-2148-DFFA-6079-CC59F945C83B}"/>
          </ac:spMkLst>
        </pc:spChg>
        <pc:spChg chg="mod">
          <ac:chgData name="Charlene Naidoo" userId="S::charlene.naidoo@faculty.gbsb.global::be3a4d7b-217a-4d6d-8d19-aa1039059a41" providerId="AD" clId="Web-{7A8B8501-BA57-F3ED-2922-EAA6135C79B5}" dt="2023-12-13T11:19:39.938" v="5" actId="20577"/>
          <ac:spMkLst>
            <pc:docMk/>
            <pc:sldMk cId="4130995307" sldId="509"/>
            <ac:spMk id="3" creationId="{E7EFA57E-5266-70F9-E072-9853C3055777}"/>
          </ac:spMkLst>
        </pc:spChg>
        <pc:spChg chg="del mod">
          <ac:chgData name="Charlene Naidoo" userId="S::charlene.naidoo@faculty.gbsb.global::be3a4d7b-217a-4d6d-8d19-aa1039059a41" providerId="AD" clId="Web-{7A8B8501-BA57-F3ED-2922-EAA6135C79B5}" dt="2023-12-13T11:19:28.203" v="1"/>
          <ac:spMkLst>
            <pc:docMk/>
            <pc:sldMk cId="4130995307" sldId="509"/>
            <ac:spMk id="4" creationId="{B70397F4-FB5F-B601-389E-6A3A832109D8}"/>
          </ac:spMkLst>
        </pc:spChg>
        <pc:spChg chg="mod">
          <ac:chgData name="Charlene Naidoo" userId="S::charlene.naidoo@faculty.gbsb.global::be3a4d7b-217a-4d6d-8d19-aa1039059a41" providerId="AD" clId="Web-{7A8B8501-BA57-F3ED-2922-EAA6135C79B5}" dt="2023-12-13T11:21:17.269" v="22" actId="20577"/>
          <ac:spMkLst>
            <pc:docMk/>
            <pc:sldMk cId="4130995307" sldId="509"/>
            <ac:spMk id="6" creationId="{AF7E6A75-57FF-547F-938B-6D9A13CCB4D2}"/>
          </ac:spMkLst>
        </pc:spChg>
      </pc:sldChg>
    </pc:docChg>
  </pc:docChgLst>
  <pc:docChgLst>
    <pc:chgData name="Charlene Naidoo" userId="S::charlene.naidoo@faculty.gbsb.global::be3a4d7b-217a-4d6d-8d19-aa1039059a41" providerId="AD" clId="Web-{0A6CC75B-B955-CE31-3AA8-4A4033BE0AA2}"/>
    <pc:docChg chg="modSld">
      <pc:chgData name="Charlene Naidoo" userId="S::charlene.naidoo@faculty.gbsb.global::be3a4d7b-217a-4d6d-8d19-aa1039059a41" providerId="AD" clId="Web-{0A6CC75B-B955-CE31-3AA8-4A4033BE0AA2}" dt="2023-12-13T10:59:19.943" v="123" actId="20577"/>
      <pc:docMkLst>
        <pc:docMk/>
      </pc:docMkLst>
      <pc:sldChg chg="modSp">
        <pc:chgData name="Charlene Naidoo" userId="S::charlene.naidoo@faculty.gbsb.global::be3a4d7b-217a-4d6d-8d19-aa1039059a41" providerId="AD" clId="Web-{0A6CC75B-B955-CE31-3AA8-4A4033BE0AA2}" dt="2023-12-13T10:53:47.917" v="6" actId="20577"/>
        <pc:sldMkLst>
          <pc:docMk/>
          <pc:sldMk cId="1692133338" sldId="261"/>
        </pc:sldMkLst>
        <pc:spChg chg="mod">
          <ac:chgData name="Charlene Naidoo" userId="S::charlene.naidoo@faculty.gbsb.global::be3a4d7b-217a-4d6d-8d19-aa1039059a41" providerId="AD" clId="Web-{0A6CC75B-B955-CE31-3AA8-4A4033BE0AA2}" dt="2023-12-13T10:53:36.683" v="1" actId="20577"/>
          <ac:spMkLst>
            <pc:docMk/>
            <pc:sldMk cId="1692133338" sldId="261"/>
            <ac:spMk id="2" creationId="{7BBC568A-54B0-2644-86E3-3D0BC1E1A3FE}"/>
          </ac:spMkLst>
        </pc:spChg>
        <pc:spChg chg="mod">
          <ac:chgData name="Charlene Naidoo" userId="S::charlene.naidoo@faculty.gbsb.global::be3a4d7b-217a-4d6d-8d19-aa1039059a41" providerId="AD" clId="Web-{0A6CC75B-B955-CE31-3AA8-4A4033BE0AA2}" dt="2023-12-13T10:53:47.917" v="6" actId="20577"/>
          <ac:spMkLst>
            <pc:docMk/>
            <pc:sldMk cId="1692133338" sldId="261"/>
            <ac:spMk id="5" creationId="{07A62454-BBA8-E368-F6A4-89A94542F87D}"/>
          </ac:spMkLst>
        </pc:spChg>
      </pc:sldChg>
      <pc:sldChg chg="delSp modSp">
        <pc:chgData name="Charlene Naidoo" userId="S::charlene.naidoo@faculty.gbsb.global::be3a4d7b-217a-4d6d-8d19-aa1039059a41" providerId="AD" clId="Web-{0A6CC75B-B955-CE31-3AA8-4A4033BE0AA2}" dt="2023-12-13T10:54:04.465" v="10"/>
        <pc:sldMkLst>
          <pc:docMk/>
          <pc:sldMk cId="2800432605" sldId="375"/>
        </pc:sldMkLst>
        <pc:spChg chg="del">
          <ac:chgData name="Charlene Naidoo" userId="S::charlene.naidoo@faculty.gbsb.global::be3a4d7b-217a-4d6d-8d19-aa1039059a41" providerId="AD" clId="Web-{0A6CC75B-B955-CE31-3AA8-4A4033BE0AA2}" dt="2023-12-13T10:54:04.465" v="10"/>
          <ac:spMkLst>
            <pc:docMk/>
            <pc:sldMk cId="2800432605" sldId="375"/>
            <ac:spMk id="5" creationId="{24A0706C-ABD2-333E-224A-0DE913C59224}"/>
          </ac:spMkLst>
        </pc:spChg>
        <pc:spChg chg="mod">
          <ac:chgData name="Charlene Naidoo" userId="S::charlene.naidoo@faculty.gbsb.global::be3a4d7b-217a-4d6d-8d19-aa1039059a41" providerId="AD" clId="Web-{0A6CC75B-B955-CE31-3AA8-4A4033BE0AA2}" dt="2023-12-13T10:54:01.808" v="9" actId="1076"/>
          <ac:spMkLst>
            <pc:docMk/>
            <pc:sldMk cId="2800432605" sldId="375"/>
            <ac:spMk id="6" creationId="{C0CFD38A-E0FD-A54F-D319-EA4C8EB8982A}"/>
          </ac:spMkLst>
        </pc:spChg>
        <pc:spChg chg="mod">
          <ac:chgData name="Charlene Naidoo" userId="S::charlene.naidoo@faculty.gbsb.global::be3a4d7b-217a-4d6d-8d19-aa1039059a41" providerId="AD" clId="Web-{0A6CC75B-B955-CE31-3AA8-4A4033BE0AA2}" dt="2023-12-13T10:53:54.355" v="7" actId="20577"/>
          <ac:spMkLst>
            <pc:docMk/>
            <pc:sldMk cId="2800432605" sldId="375"/>
            <ac:spMk id="10" creationId="{5E36F6C6-3B6E-7146-BBE0-74177132A910}"/>
          </ac:spMkLst>
        </pc:spChg>
      </pc:sldChg>
      <pc:sldChg chg="delSp modSp">
        <pc:chgData name="Charlene Naidoo" userId="S::charlene.naidoo@faculty.gbsb.global::be3a4d7b-217a-4d6d-8d19-aa1039059a41" providerId="AD" clId="Web-{0A6CC75B-B955-CE31-3AA8-4A4033BE0AA2}" dt="2023-12-13T10:57:00.158" v="70" actId="20577"/>
        <pc:sldMkLst>
          <pc:docMk/>
          <pc:sldMk cId="44778929" sldId="393"/>
        </pc:sldMkLst>
        <pc:spChg chg="mod">
          <ac:chgData name="Charlene Naidoo" userId="S::charlene.naidoo@faculty.gbsb.global::be3a4d7b-217a-4d6d-8d19-aa1039059a41" providerId="AD" clId="Web-{0A6CC75B-B955-CE31-3AA8-4A4033BE0AA2}" dt="2023-12-13T10:57:00.158" v="70" actId="20577"/>
          <ac:spMkLst>
            <pc:docMk/>
            <pc:sldMk cId="44778929" sldId="393"/>
            <ac:spMk id="4" creationId="{935A6696-5A06-A905-DCE9-6251FD5F12C8}"/>
          </ac:spMkLst>
        </pc:spChg>
        <pc:spChg chg="mod">
          <ac:chgData name="Charlene Naidoo" userId="S::charlene.naidoo@faculty.gbsb.global::be3a4d7b-217a-4d6d-8d19-aa1039059a41" providerId="AD" clId="Web-{0A6CC75B-B955-CE31-3AA8-4A4033BE0AA2}" dt="2023-12-13T10:56:11.625" v="56" actId="1076"/>
          <ac:spMkLst>
            <pc:docMk/>
            <pc:sldMk cId="44778929" sldId="393"/>
            <ac:spMk id="6" creationId="{D390DB85-27F1-4071-9223-E3DB3113269D}"/>
          </ac:spMkLst>
        </pc:spChg>
        <pc:spChg chg="del mod">
          <ac:chgData name="Charlene Naidoo" userId="S::charlene.naidoo@faculty.gbsb.global::be3a4d7b-217a-4d6d-8d19-aa1039059a41" providerId="AD" clId="Web-{0A6CC75B-B955-CE31-3AA8-4A4033BE0AA2}" dt="2023-12-13T10:55:59.624" v="50"/>
          <ac:spMkLst>
            <pc:docMk/>
            <pc:sldMk cId="44778929" sldId="393"/>
            <ac:spMk id="7" creationId="{3007D802-FFA6-FDB0-697C-70E5F0CD1737}"/>
          </ac:spMkLst>
        </pc:spChg>
        <pc:spChg chg="mod">
          <ac:chgData name="Charlene Naidoo" userId="S::charlene.naidoo@faculty.gbsb.global::be3a4d7b-217a-4d6d-8d19-aa1039059a41" providerId="AD" clId="Web-{0A6CC75B-B955-CE31-3AA8-4A4033BE0AA2}" dt="2023-12-13T10:56:04.187" v="53" actId="20577"/>
          <ac:spMkLst>
            <pc:docMk/>
            <pc:sldMk cId="44778929" sldId="393"/>
            <ac:spMk id="8" creationId="{9754098B-61C9-7B4B-5076-FC4A16EE0D10}"/>
          </ac:spMkLst>
        </pc:spChg>
      </pc:sldChg>
      <pc:sldChg chg="modSp">
        <pc:chgData name="Charlene Naidoo" userId="S::charlene.naidoo@faculty.gbsb.global::be3a4d7b-217a-4d6d-8d19-aa1039059a41" providerId="AD" clId="Web-{0A6CC75B-B955-CE31-3AA8-4A4033BE0AA2}" dt="2023-12-13T10:57:51.831" v="88" actId="20577"/>
        <pc:sldMkLst>
          <pc:docMk/>
          <pc:sldMk cId="4005602397" sldId="407"/>
        </pc:sldMkLst>
        <pc:spChg chg="mod">
          <ac:chgData name="Charlene Naidoo" userId="S::charlene.naidoo@faculty.gbsb.global::be3a4d7b-217a-4d6d-8d19-aa1039059a41" providerId="AD" clId="Web-{0A6CC75B-B955-CE31-3AA8-4A4033BE0AA2}" dt="2023-12-13T10:57:45.846" v="85" actId="20577"/>
          <ac:spMkLst>
            <pc:docMk/>
            <pc:sldMk cId="4005602397" sldId="407"/>
            <ac:spMk id="5" creationId="{9203289C-B961-C755-A119-B91E7D99FCB0}"/>
          </ac:spMkLst>
        </pc:spChg>
        <pc:spChg chg="mod">
          <ac:chgData name="Charlene Naidoo" userId="S::charlene.naidoo@faculty.gbsb.global::be3a4d7b-217a-4d6d-8d19-aa1039059a41" providerId="AD" clId="Web-{0A6CC75B-B955-CE31-3AA8-4A4033BE0AA2}" dt="2023-12-13T10:57:51.831" v="88" actId="20577"/>
          <ac:spMkLst>
            <pc:docMk/>
            <pc:sldMk cId="4005602397" sldId="407"/>
            <ac:spMk id="7" creationId="{2E951EF8-30D8-4747-0B60-36C25193AEEB}"/>
          </ac:spMkLst>
        </pc:spChg>
      </pc:sldChg>
      <pc:sldChg chg="delSp modSp">
        <pc:chgData name="Charlene Naidoo" userId="S::charlene.naidoo@faculty.gbsb.global::be3a4d7b-217a-4d6d-8d19-aa1039059a41" providerId="AD" clId="Web-{0A6CC75B-B955-CE31-3AA8-4A4033BE0AA2}" dt="2023-12-13T10:57:38.659" v="84" actId="20577"/>
        <pc:sldMkLst>
          <pc:docMk/>
          <pc:sldMk cId="1774094656" sldId="417"/>
        </pc:sldMkLst>
        <pc:spChg chg="del mod">
          <ac:chgData name="Charlene Naidoo" userId="S::charlene.naidoo@faculty.gbsb.global::be3a4d7b-217a-4d6d-8d19-aa1039059a41" providerId="AD" clId="Web-{0A6CC75B-B955-CE31-3AA8-4A4033BE0AA2}" dt="2023-12-13T10:57:35.315" v="82"/>
          <ac:spMkLst>
            <pc:docMk/>
            <pc:sldMk cId="1774094656" sldId="417"/>
            <ac:spMk id="9" creationId="{548BA5FD-AED7-BD36-FD01-1D15E0F5F1B4}"/>
          </ac:spMkLst>
        </pc:spChg>
        <pc:spChg chg="mod">
          <ac:chgData name="Charlene Naidoo" userId="S::charlene.naidoo@faculty.gbsb.global::be3a4d7b-217a-4d6d-8d19-aa1039059a41" providerId="AD" clId="Web-{0A6CC75B-B955-CE31-3AA8-4A4033BE0AA2}" dt="2023-12-13T10:57:38.659" v="84" actId="20577"/>
          <ac:spMkLst>
            <pc:docMk/>
            <pc:sldMk cId="1774094656" sldId="417"/>
            <ac:spMk id="10" creationId="{2352568C-A039-77C5-A8B4-A2F6066C34E3}"/>
          </ac:spMkLst>
        </pc:spChg>
      </pc:sldChg>
      <pc:sldChg chg="delSp modSp">
        <pc:chgData name="Charlene Naidoo" userId="S::charlene.naidoo@faculty.gbsb.global::be3a4d7b-217a-4d6d-8d19-aa1039059a41" providerId="AD" clId="Web-{0A6CC75B-B955-CE31-3AA8-4A4033BE0AA2}" dt="2023-12-13T10:57:17.564" v="77" actId="1076"/>
        <pc:sldMkLst>
          <pc:docMk/>
          <pc:sldMk cId="1489379360" sldId="428"/>
        </pc:sldMkLst>
        <pc:spChg chg="del mod">
          <ac:chgData name="Charlene Naidoo" userId="S::charlene.naidoo@faculty.gbsb.global::be3a4d7b-217a-4d6d-8d19-aa1039059a41" providerId="AD" clId="Web-{0A6CC75B-B955-CE31-3AA8-4A4033BE0AA2}" dt="2023-12-13T10:57:10.798" v="74"/>
          <ac:spMkLst>
            <pc:docMk/>
            <pc:sldMk cId="1489379360" sldId="428"/>
            <ac:spMk id="6" creationId="{F70EAE2E-8099-612E-8A34-94B3DB33ADFE}"/>
          </ac:spMkLst>
        </pc:spChg>
        <pc:spChg chg="mod">
          <ac:chgData name="Charlene Naidoo" userId="S::charlene.naidoo@faculty.gbsb.global::be3a4d7b-217a-4d6d-8d19-aa1039059a41" providerId="AD" clId="Web-{0A6CC75B-B955-CE31-3AA8-4A4033BE0AA2}" dt="2023-12-13T10:57:13.955" v="76" actId="20577"/>
          <ac:spMkLst>
            <pc:docMk/>
            <pc:sldMk cId="1489379360" sldId="428"/>
            <ac:spMk id="7" creationId="{B60A0ADA-E88A-A895-F76D-B7794EDFD68E}"/>
          </ac:spMkLst>
        </pc:spChg>
        <pc:picChg chg="mod">
          <ac:chgData name="Charlene Naidoo" userId="S::charlene.naidoo@faculty.gbsb.global::be3a4d7b-217a-4d6d-8d19-aa1039059a41" providerId="AD" clId="Web-{0A6CC75B-B955-CE31-3AA8-4A4033BE0AA2}" dt="2023-12-13T10:57:17.564" v="77" actId="1076"/>
          <ac:picMkLst>
            <pc:docMk/>
            <pc:sldMk cId="1489379360" sldId="428"/>
            <ac:picMk id="3" creationId="{796B4595-F3CF-4EA2-A59E-F14F65DD4FB4}"/>
          </ac:picMkLst>
        </pc:picChg>
      </pc:sldChg>
      <pc:sldChg chg="delSp modSp">
        <pc:chgData name="Charlene Naidoo" userId="S::charlene.naidoo@faculty.gbsb.global::be3a4d7b-217a-4d6d-8d19-aa1039059a41" providerId="AD" clId="Web-{0A6CC75B-B955-CE31-3AA8-4A4033BE0AA2}" dt="2023-12-13T10:57:29.424" v="80" actId="20577"/>
        <pc:sldMkLst>
          <pc:docMk/>
          <pc:sldMk cId="578621383" sldId="436"/>
        </pc:sldMkLst>
        <pc:spChg chg="mod">
          <ac:chgData name="Charlene Naidoo" userId="S::charlene.naidoo@faculty.gbsb.global::be3a4d7b-217a-4d6d-8d19-aa1039059a41" providerId="AD" clId="Web-{0A6CC75B-B955-CE31-3AA8-4A4033BE0AA2}" dt="2023-12-13T10:57:29.424" v="80" actId="20577"/>
          <ac:spMkLst>
            <pc:docMk/>
            <pc:sldMk cId="578621383" sldId="436"/>
            <ac:spMk id="2" creationId="{643279F2-A76E-C338-7FE3-5674D0D1129C}"/>
          </ac:spMkLst>
        </pc:spChg>
        <pc:spChg chg="del mod">
          <ac:chgData name="Charlene Naidoo" userId="S::charlene.naidoo@faculty.gbsb.global::be3a4d7b-217a-4d6d-8d19-aa1039059a41" providerId="AD" clId="Web-{0A6CC75B-B955-CE31-3AA8-4A4033BE0AA2}" dt="2023-12-13T10:57:24.611" v="79"/>
          <ac:spMkLst>
            <pc:docMk/>
            <pc:sldMk cId="578621383" sldId="436"/>
            <ac:spMk id="4" creationId="{FEDBA79B-18F0-493D-84F6-EDB65A8D6B8A}"/>
          </ac:spMkLst>
        </pc:spChg>
      </pc:sldChg>
      <pc:sldChg chg="modSp">
        <pc:chgData name="Charlene Naidoo" userId="S::charlene.naidoo@faculty.gbsb.global::be3a4d7b-217a-4d6d-8d19-aa1039059a41" providerId="AD" clId="Web-{0A6CC75B-B955-CE31-3AA8-4A4033BE0AA2}" dt="2023-12-13T10:58:03.581" v="93" actId="20577"/>
        <pc:sldMkLst>
          <pc:docMk/>
          <pc:sldMk cId="3228914357" sldId="449"/>
        </pc:sldMkLst>
        <pc:spChg chg="mod">
          <ac:chgData name="Charlene Naidoo" userId="S::charlene.naidoo@faculty.gbsb.global::be3a4d7b-217a-4d6d-8d19-aa1039059a41" providerId="AD" clId="Web-{0A6CC75B-B955-CE31-3AA8-4A4033BE0AA2}" dt="2023-12-13T10:57:58.519" v="90" actId="20577"/>
          <ac:spMkLst>
            <pc:docMk/>
            <pc:sldMk cId="3228914357" sldId="449"/>
            <ac:spMk id="6" creationId="{BE2C4655-EA49-B52D-9DF0-6CCBF69E647E}"/>
          </ac:spMkLst>
        </pc:spChg>
        <pc:spChg chg="mod">
          <ac:chgData name="Charlene Naidoo" userId="S::charlene.naidoo@faculty.gbsb.global::be3a4d7b-217a-4d6d-8d19-aa1039059a41" providerId="AD" clId="Web-{0A6CC75B-B955-CE31-3AA8-4A4033BE0AA2}" dt="2023-12-13T10:58:03.581" v="93" actId="20577"/>
          <ac:spMkLst>
            <pc:docMk/>
            <pc:sldMk cId="3228914357" sldId="449"/>
            <ac:spMk id="7" creationId="{F32DEF89-C92B-B58B-4AFC-0912E51D393C}"/>
          </ac:spMkLst>
        </pc:spChg>
      </pc:sldChg>
      <pc:sldChg chg="delSp modSp">
        <pc:chgData name="Charlene Naidoo" userId="S::charlene.naidoo@faculty.gbsb.global::be3a4d7b-217a-4d6d-8d19-aa1039059a41" providerId="AD" clId="Web-{0A6CC75B-B955-CE31-3AA8-4A4033BE0AA2}" dt="2023-12-13T10:59:19.943" v="123" actId="20577"/>
        <pc:sldMkLst>
          <pc:docMk/>
          <pc:sldMk cId="3234002914" sldId="451"/>
        </pc:sldMkLst>
        <pc:spChg chg="mod">
          <ac:chgData name="Charlene Naidoo" userId="S::charlene.naidoo@faculty.gbsb.global::be3a4d7b-217a-4d6d-8d19-aa1039059a41" providerId="AD" clId="Web-{0A6CC75B-B955-CE31-3AA8-4A4033BE0AA2}" dt="2023-12-13T10:59:19.943" v="123" actId="20577"/>
          <ac:spMkLst>
            <pc:docMk/>
            <pc:sldMk cId="3234002914" sldId="451"/>
            <ac:spMk id="2" creationId="{73651C64-5155-9D95-8528-2B143EB0CF5E}"/>
          </ac:spMkLst>
        </pc:spChg>
        <pc:spChg chg="mod">
          <ac:chgData name="Charlene Naidoo" userId="S::charlene.naidoo@faculty.gbsb.global::be3a4d7b-217a-4d6d-8d19-aa1039059a41" providerId="AD" clId="Web-{0A6CC75B-B955-CE31-3AA8-4A4033BE0AA2}" dt="2023-12-13T10:58:55.208" v="113" actId="20577"/>
          <ac:spMkLst>
            <pc:docMk/>
            <pc:sldMk cId="3234002914" sldId="451"/>
            <ac:spMk id="3" creationId="{DE43A3A5-BDFF-E929-BCA9-D275FD323D25}"/>
          </ac:spMkLst>
        </pc:spChg>
        <pc:spChg chg="del mod">
          <ac:chgData name="Charlene Naidoo" userId="S::charlene.naidoo@faculty.gbsb.global::be3a4d7b-217a-4d6d-8d19-aa1039059a41" providerId="AD" clId="Web-{0A6CC75B-B955-CE31-3AA8-4A4033BE0AA2}" dt="2023-12-13T10:58:11.972" v="98"/>
          <ac:spMkLst>
            <pc:docMk/>
            <pc:sldMk cId="3234002914" sldId="451"/>
            <ac:spMk id="6" creationId="{406EA4B7-1BDF-15E6-57DC-2699D3A5B08D}"/>
          </ac:spMkLst>
        </pc:spChg>
        <pc:spChg chg="mod">
          <ac:chgData name="Charlene Naidoo" userId="S::charlene.naidoo@faculty.gbsb.global::be3a4d7b-217a-4d6d-8d19-aa1039059a41" providerId="AD" clId="Web-{0A6CC75B-B955-CE31-3AA8-4A4033BE0AA2}" dt="2023-12-13T10:58:09.691" v="96" actId="20577"/>
          <ac:spMkLst>
            <pc:docMk/>
            <pc:sldMk cId="3234002914" sldId="451"/>
            <ac:spMk id="8" creationId="{5ED5ABB2-B79A-D130-41FF-532D3ACBF0BB}"/>
          </ac:spMkLst>
        </pc:spChg>
      </pc:sldChg>
      <pc:sldChg chg="delSp modSp">
        <pc:chgData name="Charlene Naidoo" userId="S::charlene.naidoo@faculty.gbsb.global::be3a4d7b-217a-4d6d-8d19-aa1039059a41" providerId="AD" clId="Web-{0A6CC75B-B955-CE31-3AA8-4A4033BE0AA2}" dt="2023-12-13T10:55:27.123" v="41" actId="20577"/>
        <pc:sldMkLst>
          <pc:docMk/>
          <pc:sldMk cId="138806471" sldId="453"/>
        </pc:sldMkLst>
        <pc:spChg chg="mod">
          <ac:chgData name="Charlene Naidoo" userId="S::charlene.naidoo@faculty.gbsb.global::be3a4d7b-217a-4d6d-8d19-aa1039059a41" providerId="AD" clId="Web-{0A6CC75B-B955-CE31-3AA8-4A4033BE0AA2}" dt="2023-12-13T10:54:17.559" v="14" actId="20577"/>
          <ac:spMkLst>
            <pc:docMk/>
            <pc:sldMk cId="138806471" sldId="453"/>
            <ac:spMk id="2" creationId="{5EF1D753-BFDA-5364-5F57-834AA24C5147}"/>
          </ac:spMkLst>
        </pc:spChg>
        <pc:spChg chg="del mod">
          <ac:chgData name="Charlene Naidoo" userId="S::charlene.naidoo@faculty.gbsb.global::be3a4d7b-217a-4d6d-8d19-aa1039059a41" providerId="AD" clId="Web-{0A6CC75B-B955-CE31-3AA8-4A4033BE0AA2}" dt="2023-12-13T10:54:09.730" v="12"/>
          <ac:spMkLst>
            <pc:docMk/>
            <pc:sldMk cId="138806471" sldId="453"/>
            <ac:spMk id="3" creationId="{4789B57A-3F4D-451C-F3F6-551582F779E3}"/>
          </ac:spMkLst>
        </pc:spChg>
        <pc:spChg chg="mod">
          <ac:chgData name="Charlene Naidoo" userId="S::charlene.naidoo@faculty.gbsb.global::be3a4d7b-217a-4d6d-8d19-aa1039059a41" providerId="AD" clId="Web-{0A6CC75B-B955-CE31-3AA8-4A4033BE0AA2}" dt="2023-12-13T10:55:27.123" v="41" actId="20577"/>
          <ac:spMkLst>
            <pc:docMk/>
            <pc:sldMk cId="138806471" sldId="453"/>
            <ac:spMk id="5" creationId="{3A221433-AFA6-F583-A7D6-7BD09D3CC1ED}"/>
          </ac:spMkLst>
        </pc:spChg>
        <pc:spChg chg="mod">
          <ac:chgData name="Charlene Naidoo" userId="S::charlene.naidoo@faculty.gbsb.global::be3a4d7b-217a-4d6d-8d19-aa1039059a41" providerId="AD" clId="Web-{0A6CC75B-B955-CE31-3AA8-4A4033BE0AA2}" dt="2023-12-13T10:54:29.325" v="19" actId="20577"/>
          <ac:spMkLst>
            <pc:docMk/>
            <pc:sldMk cId="138806471" sldId="453"/>
            <ac:spMk id="6" creationId="{D390DB85-27F1-4071-9223-E3DB3113269D}"/>
          </ac:spMkLst>
        </pc:spChg>
      </pc:sldChg>
      <pc:sldChg chg="delSp modSp">
        <pc:chgData name="Charlene Naidoo" userId="S::charlene.naidoo@faculty.gbsb.global::be3a4d7b-217a-4d6d-8d19-aa1039059a41" providerId="AD" clId="Web-{0A6CC75B-B955-CE31-3AA8-4A4033BE0AA2}" dt="2023-12-13T10:55:46.108" v="48" actId="1076"/>
        <pc:sldMkLst>
          <pc:docMk/>
          <pc:sldMk cId="3144163521" sldId="457"/>
        </pc:sldMkLst>
        <pc:spChg chg="del mod">
          <ac:chgData name="Charlene Naidoo" userId="S::charlene.naidoo@faculty.gbsb.global::be3a4d7b-217a-4d6d-8d19-aa1039059a41" providerId="AD" clId="Web-{0A6CC75B-B955-CE31-3AA8-4A4033BE0AA2}" dt="2023-12-13T10:55:33.202" v="43"/>
          <ac:spMkLst>
            <pc:docMk/>
            <pc:sldMk cId="3144163521" sldId="457"/>
            <ac:spMk id="5" creationId="{19123D1F-7CBF-A725-4AEE-2A734BE6794C}"/>
          </ac:spMkLst>
        </pc:spChg>
        <pc:spChg chg="mod">
          <ac:chgData name="Charlene Naidoo" userId="S::charlene.naidoo@faculty.gbsb.global::be3a4d7b-217a-4d6d-8d19-aa1039059a41" providerId="AD" clId="Web-{0A6CC75B-B955-CE31-3AA8-4A4033BE0AA2}" dt="2023-12-13T10:55:46.108" v="48" actId="1076"/>
          <ac:spMkLst>
            <pc:docMk/>
            <pc:sldMk cId="3144163521" sldId="457"/>
            <ac:spMk id="6" creationId="{D390DB85-27F1-4071-9223-E3DB3113269D}"/>
          </ac:spMkLst>
        </pc:spChg>
        <pc:spChg chg="mod">
          <ac:chgData name="Charlene Naidoo" userId="S::charlene.naidoo@faculty.gbsb.global::be3a4d7b-217a-4d6d-8d19-aa1039059a41" providerId="AD" clId="Web-{0A6CC75B-B955-CE31-3AA8-4A4033BE0AA2}" dt="2023-12-13T10:55:37.733" v="45" actId="20577"/>
          <ac:spMkLst>
            <pc:docMk/>
            <pc:sldMk cId="3144163521" sldId="457"/>
            <ac:spMk id="7" creationId="{4FF7BCD4-76B3-170D-42E6-FC12D06F648C}"/>
          </ac:spMkLst>
        </pc:spChg>
      </pc:sldChg>
      <pc:sldChg chg="delSp modSp">
        <pc:chgData name="Charlene Naidoo" userId="S::charlene.naidoo@faculty.gbsb.global::be3a4d7b-217a-4d6d-8d19-aa1039059a41" providerId="AD" clId="Web-{0A6CC75B-B955-CE31-3AA8-4A4033BE0AA2}" dt="2023-12-13T10:57:05.236" v="72"/>
        <pc:sldMkLst>
          <pc:docMk/>
          <pc:sldMk cId="503172489" sldId="460"/>
        </pc:sldMkLst>
        <pc:spChg chg="del mod">
          <ac:chgData name="Charlene Naidoo" userId="S::charlene.naidoo@faculty.gbsb.global::be3a4d7b-217a-4d6d-8d19-aa1039059a41" providerId="AD" clId="Web-{0A6CC75B-B955-CE31-3AA8-4A4033BE0AA2}" dt="2023-12-13T10:57:05.236" v="72"/>
          <ac:spMkLst>
            <pc:docMk/>
            <pc:sldMk cId="503172489" sldId="460"/>
            <ac:spMk id="3" creationId="{90E8C760-2406-C422-2C9C-31465AB0AAE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13/12/2023</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13/12/2023</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2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8D43FEC1-1E57-7C4F-9263-05A20A6E1FB1}"/>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76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61339481-4E35-A445-B23F-339E2EB3D4F7}"/>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1C55E7E-687B-4A45-94DE-BA5E190DA591}"/>
              </a:ext>
            </a:extLst>
          </p:cNvPr>
          <p:cNvSpPr/>
          <p:nvPr userDrawn="1"/>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2739462F-C2B3-614B-B845-31A3F2DB39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383" y="4385872"/>
            <a:ext cx="1112462" cy="488295"/>
          </a:xfrm>
          <a:prstGeom prst="rect">
            <a:avLst/>
          </a:prstGeom>
        </p:spPr>
      </p:pic>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9B315E5E-A21D-F745-BB44-F0594C94EC56}"/>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inditex.co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BC568A-54B0-2644-86E3-3D0BC1E1A3FE}"/>
              </a:ext>
            </a:extLst>
          </p:cNvPr>
          <p:cNvSpPr txBox="1"/>
          <p:nvPr/>
        </p:nvSpPr>
        <p:spPr>
          <a:xfrm>
            <a:off x="986812" y="1201757"/>
            <a:ext cx="2537460" cy="400110"/>
          </a:xfrm>
          <a:prstGeom prst="rect">
            <a:avLst/>
          </a:prstGeom>
          <a:noFill/>
        </p:spPr>
        <p:txBody>
          <a:bodyPr wrap="square" lIns="91440" tIns="45720" rIns="91440" bIns="45720" rtlCol="0" anchor="t">
            <a:spAutoFit/>
          </a:bodyPr>
          <a:lstStyle/>
          <a:p>
            <a:r>
              <a:rPr lang="en" sz="2000" spc="225" dirty="0">
                <a:latin typeface="Arial"/>
                <a:cs typeface="Arial"/>
              </a:rPr>
              <a:t>Lesson 20</a:t>
            </a:r>
            <a:endParaRPr lang="ru-RU" sz="2000" spc="225">
              <a:latin typeface="Arial"/>
              <a:cs typeface="Arial"/>
            </a:endParaRPr>
          </a:p>
        </p:txBody>
      </p:sp>
      <p:sp>
        <p:nvSpPr>
          <p:cNvPr id="5" name="TextBox 4">
            <a:extLst>
              <a:ext uri="{FF2B5EF4-FFF2-40B4-BE49-F238E27FC236}">
                <a16:creationId xmlns:a16="http://schemas.microsoft.com/office/drawing/2014/main" id="{07A62454-BBA8-E368-F6A4-89A94542F87D}"/>
              </a:ext>
            </a:extLst>
          </p:cNvPr>
          <p:cNvSpPr txBox="1"/>
          <p:nvPr/>
        </p:nvSpPr>
        <p:spPr>
          <a:xfrm>
            <a:off x="870698" y="2128104"/>
            <a:ext cx="3246612" cy="1077218"/>
          </a:xfrm>
          <a:prstGeom prst="rect">
            <a:avLst/>
          </a:prstGeom>
          <a:noFill/>
        </p:spPr>
        <p:txBody>
          <a:bodyPr wrap="square" lIns="91440" tIns="45720" rIns="91440" bIns="45720" rtlCol="0" anchor="t">
            <a:spAutoFit/>
          </a:bodyPr>
          <a:lstStyle/>
          <a:p>
            <a:r>
              <a:rPr lang="en-US" sz="3200" b="1" dirty="0">
                <a:solidFill>
                  <a:srgbClr val="90292A"/>
                </a:solidFill>
                <a:latin typeface="Georgia"/>
                <a:cs typeface="Arial"/>
              </a:rPr>
              <a:t> Finance for Management  </a:t>
            </a:r>
            <a:endParaRPr lang="en" sz="3200" b="1">
              <a:solidFill>
                <a:srgbClr val="90292A"/>
              </a:solidFill>
              <a:latin typeface="Georgia"/>
              <a:cs typeface="Arial" panose="020B0604020202020204" pitchFamily="34" charset="0"/>
            </a:endParaRPr>
          </a:p>
        </p:txBody>
      </p:sp>
    </p:spTree>
    <p:extLst>
      <p:ext uri="{BB962C8B-B14F-4D97-AF65-F5344CB8AC3E}">
        <p14:creationId xmlns:p14="http://schemas.microsoft.com/office/powerpoint/2010/main" val="169213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CE95E98-D39C-40B3-21AF-79170161D12A}"/>
              </a:ext>
            </a:extLst>
          </p:cNvPr>
          <p:cNvPicPr>
            <a:picLocks noChangeAspect="1"/>
          </p:cNvPicPr>
          <p:nvPr/>
        </p:nvPicPr>
        <p:blipFill>
          <a:blip r:embed="rId2"/>
          <a:stretch>
            <a:fillRect/>
          </a:stretch>
        </p:blipFill>
        <p:spPr>
          <a:xfrm>
            <a:off x="544286" y="1026998"/>
            <a:ext cx="6720114" cy="3605066"/>
          </a:xfrm>
          <a:prstGeom prst="rect">
            <a:avLst/>
          </a:prstGeom>
        </p:spPr>
      </p:pic>
      <p:sp>
        <p:nvSpPr>
          <p:cNvPr id="2" name="Título 1">
            <a:extLst>
              <a:ext uri="{FF2B5EF4-FFF2-40B4-BE49-F238E27FC236}">
                <a16:creationId xmlns:a16="http://schemas.microsoft.com/office/drawing/2014/main" id="{753F564F-EBBA-B38A-8DFA-AF002E387D85}"/>
              </a:ext>
            </a:extLst>
          </p:cNvPr>
          <p:cNvSpPr txBox="1">
            <a:spLocks/>
          </p:cNvSpPr>
          <p:nvPr/>
        </p:nvSpPr>
        <p:spPr>
          <a:xfrm>
            <a:off x="651449" y="578276"/>
            <a:ext cx="5907377" cy="58667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200" b="1" dirty="0">
              <a:latin typeface="Arial" panose="020B0604020202020204" pitchFamily="34" charset="0"/>
              <a:cs typeface="Arial" panose="020B0604020202020204" pitchFamily="34" charset="0"/>
            </a:endParaRPr>
          </a:p>
          <a:p>
            <a:pPr algn="l"/>
            <a:r>
              <a:rPr lang="en-GB" sz="1200" b="1" dirty="0">
                <a:latin typeface="Arial" panose="020B0604020202020204" pitchFamily="34" charset="0"/>
                <a:cs typeface="Arial" panose="020B0604020202020204" pitchFamily="34" charset="0"/>
              </a:rPr>
              <a:t>Financial Ratios </a:t>
            </a:r>
          </a:p>
        </p:txBody>
      </p:sp>
      <p:sp>
        <p:nvSpPr>
          <p:cNvPr id="5" name="Título 1">
            <a:extLst>
              <a:ext uri="{FF2B5EF4-FFF2-40B4-BE49-F238E27FC236}">
                <a16:creationId xmlns:a16="http://schemas.microsoft.com/office/drawing/2014/main" id="{9203289C-B961-C755-A119-B91E7D99FCB0}"/>
              </a:ext>
            </a:extLst>
          </p:cNvPr>
          <p:cNvSpPr txBox="1">
            <a:spLocks/>
          </p:cNvSpPr>
          <p:nvPr/>
        </p:nvSpPr>
        <p:spPr>
          <a:xfrm>
            <a:off x="6238716" y="164957"/>
            <a:ext cx="1831228" cy="463378"/>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US" sz="1800" b="1" dirty="0">
              <a:latin typeface="Georgia" panose="02040502050405020303" pitchFamily="18" charset="0"/>
            </a:endParaRPr>
          </a:p>
        </p:txBody>
      </p:sp>
      <p:sp>
        <p:nvSpPr>
          <p:cNvPr id="6" name="Rectángulo 5">
            <a:extLst>
              <a:ext uri="{FF2B5EF4-FFF2-40B4-BE49-F238E27FC236}">
                <a16:creationId xmlns:a16="http://schemas.microsoft.com/office/drawing/2014/main" id="{4B747ED7-3424-EAC6-E545-70EBA832B2F4}"/>
              </a:ext>
            </a:extLst>
          </p:cNvPr>
          <p:cNvSpPr/>
          <p:nvPr/>
        </p:nvSpPr>
        <p:spPr>
          <a:xfrm>
            <a:off x="544286" y="1026998"/>
            <a:ext cx="6720114" cy="58667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2E951EF8-30D8-4747-0B60-36C25193AEEB}"/>
              </a:ext>
            </a:extLst>
          </p:cNvPr>
          <p:cNvSpPr txBox="1">
            <a:spLocks/>
          </p:cNvSpPr>
          <p:nvPr/>
        </p:nvSpPr>
        <p:spPr>
          <a:xfrm>
            <a:off x="651449" y="511436"/>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latin typeface="Georgia"/>
                <a:ea typeface="Calibri" panose="020F0502020204030204" pitchFamily="34" charset="0"/>
                <a:cs typeface="Times New Roman"/>
              </a:rPr>
              <a:t>Course Wrap Up - summary</a:t>
            </a:r>
            <a:endParaRPr lang="en-GB" sz="1500" b="1" dirty="0">
              <a:solidFill>
                <a:srgbClr val="90292A"/>
              </a:solidFill>
              <a:latin typeface="Georgia"/>
              <a:cs typeface="Times New Roman"/>
            </a:endParaRPr>
          </a:p>
        </p:txBody>
      </p:sp>
    </p:spTree>
    <p:extLst>
      <p:ext uri="{BB962C8B-B14F-4D97-AF65-F5344CB8AC3E}">
        <p14:creationId xmlns:p14="http://schemas.microsoft.com/office/powerpoint/2010/main" val="400560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58E23B5-E670-D4BD-F74C-B24780512CF4}"/>
              </a:ext>
            </a:extLst>
          </p:cNvPr>
          <p:cNvPicPr>
            <a:picLocks noChangeAspect="1"/>
          </p:cNvPicPr>
          <p:nvPr/>
        </p:nvPicPr>
        <p:blipFill>
          <a:blip r:embed="rId2"/>
          <a:stretch>
            <a:fillRect/>
          </a:stretch>
        </p:blipFill>
        <p:spPr>
          <a:xfrm>
            <a:off x="908685" y="1073509"/>
            <a:ext cx="6387465" cy="3399431"/>
          </a:xfrm>
          <a:prstGeom prst="rect">
            <a:avLst/>
          </a:prstGeom>
        </p:spPr>
      </p:pic>
      <p:sp>
        <p:nvSpPr>
          <p:cNvPr id="2" name="Rectángulo 1">
            <a:extLst>
              <a:ext uri="{FF2B5EF4-FFF2-40B4-BE49-F238E27FC236}">
                <a16:creationId xmlns:a16="http://schemas.microsoft.com/office/drawing/2014/main" id="{762E840A-2FBC-483E-1AD2-8499AE030477}"/>
              </a:ext>
            </a:extLst>
          </p:cNvPr>
          <p:cNvSpPr/>
          <p:nvPr/>
        </p:nvSpPr>
        <p:spPr>
          <a:xfrm>
            <a:off x="908685" y="1023717"/>
            <a:ext cx="6934200" cy="4633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ítulo 1">
            <a:extLst>
              <a:ext uri="{FF2B5EF4-FFF2-40B4-BE49-F238E27FC236}">
                <a16:creationId xmlns:a16="http://schemas.microsoft.com/office/drawing/2014/main" id="{BE2C4655-EA49-B52D-9DF0-6CCBF69E647E}"/>
              </a:ext>
            </a:extLst>
          </p:cNvPr>
          <p:cNvSpPr txBox="1">
            <a:spLocks/>
          </p:cNvSpPr>
          <p:nvPr/>
        </p:nvSpPr>
        <p:spPr>
          <a:xfrm>
            <a:off x="6362087" y="106900"/>
            <a:ext cx="1831228" cy="463378"/>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US" sz="1800" b="1" dirty="0">
              <a:latin typeface="Georgia" panose="02040502050405020303" pitchFamily="18" charset="0"/>
            </a:endParaRPr>
          </a:p>
        </p:txBody>
      </p:sp>
      <p:sp>
        <p:nvSpPr>
          <p:cNvPr id="7" name="Título 1">
            <a:extLst>
              <a:ext uri="{FF2B5EF4-FFF2-40B4-BE49-F238E27FC236}">
                <a16:creationId xmlns:a16="http://schemas.microsoft.com/office/drawing/2014/main" id="{F32DEF89-C92B-B58B-4AFC-0912E51D393C}"/>
              </a:ext>
            </a:extLst>
          </p:cNvPr>
          <p:cNvSpPr txBox="1">
            <a:spLocks/>
          </p:cNvSpPr>
          <p:nvPr/>
        </p:nvSpPr>
        <p:spPr>
          <a:xfrm>
            <a:off x="651449" y="511436"/>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latin typeface="Georgia"/>
                <a:ea typeface="Calibri" panose="020F0502020204030204" pitchFamily="34" charset="0"/>
                <a:cs typeface="Times New Roman"/>
              </a:rPr>
              <a:t>Course Wrap Up - summary</a:t>
            </a:r>
            <a:endParaRPr lang="en-GB" sz="1600" b="1">
              <a:solidFill>
                <a:srgbClr val="90292A"/>
              </a:solidFill>
              <a:latin typeface="Georgia"/>
              <a:cs typeface="Times New Roman"/>
            </a:endParaRPr>
          </a:p>
        </p:txBody>
      </p:sp>
    </p:spTree>
    <p:extLst>
      <p:ext uri="{BB962C8B-B14F-4D97-AF65-F5344CB8AC3E}">
        <p14:creationId xmlns:p14="http://schemas.microsoft.com/office/powerpoint/2010/main" val="3228914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651C64-5155-9D95-8528-2B143EB0CF5E}"/>
              </a:ext>
            </a:extLst>
          </p:cNvPr>
          <p:cNvSpPr>
            <a:spLocks noChangeArrowheads="1"/>
          </p:cNvSpPr>
          <p:nvPr/>
        </p:nvSpPr>
        <p:spPr bwMode="auto">
          <a:xfrm>
            <a:off x="779574" y="745102"/>
            <a:ext cx="3823617" cy="39584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447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b="1" dirty="0">
                <a:latin typeface="Arial"/>
                <a:cs typeface="Arial"/>
              </a:rPr>
              <a:t>Conflict of Interest and Ethics</a:t>
            </a:r>
          </a:p>
          <a:p>
            <a:endParaRPr lang="en-US" sz="1100" dirty="0">
              <a:cs typeface="Arial" panose="020B0604020202020204" pitchFamily="34" charset="0"/>
            </a:endParaRPr>
          </a:p>
          <a:p>
            <a:pPr marL="171450" indent="-171450">
              <a:buFont typeface="Arial" panose="020B0604020202020204" pitchFamily="34" charset="0"/>
              <a:buChar char="•"/>
            </a:pPr>
            <a:r>
              <a:rPr lang="en-US" sz="1100" dirty="0">
                <a:latin typeface="Arial"/>
                <a:cs typeface="Arial"/>
              </a:rPr>
              <a:t>Agency Relationship is the relationship between </a:t>
            </a:r>
            <a:r>
              <a:rPr lang="en-US" sz="1100">
                <a:latin typeface="Arial"/>
                <a:cs typeface="Arial"/>
              </a:rPr>
              <a:t>stockholders and management.</a:t>
            </a:r>
            <a:endParaRPr lang="en-US" sz="1100">
              <a:cs typeface="Arial" panose="020B0604020202020204" pitchFamily="34" charset="0"/>
            </a:endParaRPr>
          </a:p>
          <a:p>
            <a:pPr marL="603250" lvl="1" indent="-231775">
              <a:buFont typeface="Wingdings" panose="05000000000000000000" pitchFamily="2" charset="2"/>
              <a:buChar char="ü"/>
            </a:pPr>
            <a:r>
              <a:rPr lang="en-US" sz="1100" dirty="0">
                <a:latin typeface="Arial"/>
                <a:cs typeface="Arial"/>
              </a:rPr>
              <a:t>In corporate finance, the agency problem refers to a conflict of interest between a company's </a:t>
            </a:r>
            <a:r>
              <a:rPr lang="en-US" sz="1100">
                <a:latin typeface="Arial"/>
                <a:cs typeface="Arial"/>
              </a:rPr>
              <a:t>management and the company's stockholders.</a:t>
            </a:r>
          </a:p>
          <a:p>
            <a:pPr marL="603250" lvl="1" indent="-231775">
              <a:buFont typeface="Wingdings" panose="05000000000000000000" pitchFamily="2" charset="2"/>
              <a:buChar char="ü"/>
            </a:pPr>
            <a:endParaRPr lang="en-US" sz="1100" dirty="0">
              <a:cs typeface="Arial" panose="020B0604020202020204" pitchFamily="34" charset="0"/>
            </a:endParaRPr>
          </a:p>
          <a:p>
            <a:pPr marL="603250" lvl="1" indent="-231775">
              <a:buFont typeface="Wingdings" panose="05000000000000000000" pitchFamily="2" charset="2"/>
              <a:buChar char="ü"/>
            </a:pPr>
            <a:endParaRPr lang="en-US" sz="1100" dirty="0">
              <a:cs typeface="Arial" panose="020B0604020202020204" pitchFamily="34" charset="0"/>
            </a:endParaRPr>
          </a:p>
          <a:p>
            <a:pPr marL="213995" indent="-213995">
              <a:buFont typeface="Arial" panose="020B0604020202020204" pitchFamily="34" charset="0"/>
              <a:buChar char="•"/>
            </a:pPr>
            <a:r>
              <a:rPr lang="en-US" sz="1100" dirty="0">
                <a:latin typeface="Arial"/>
                <a:cs typeface="Arial"/>
              </a:rPr>
              <a:t>Control of the Corporation:</a:t>
            </a:r>
          </a:p>
          <a:p>
            <a:pPr marL="603250" lvl="1" indent="-231775">
              <a:buFont typeface="Wingdings" panose="05000000000000000000" pitchFamily="2" charset="2"/>
              <a:buChar char="ü"/>
            </a:pPr>
            <a:r>
              <a:rPr lang="en-US" sz="1100" dirty="0">
                <a:latin typeface="Arial"/>
                <a:cs typeface="Arial"/>
              </a:rPr>
              <a:t>Financial manager acts in the best interests of the stockholders by taking actions that increase the </a:t>
            </a:r>
            <a:r>
              <a:rPr lang="en-US" sz="1100">
                <a:latin typeface="Arial"/>
                <a:cs typeface="Arial"/>
              </a:rPr>
              <a:t>value of the stock.</a:t>
            </a:r>
          </a:p>
          <a:p>
            <a:pPr marL="603250" lvl="1" indent="-231775">
              <a:buFont typeface="Wingdings" panose="05000000000000000000" pitchFamily="2" charset="2"/>
              <a:buChar char="ü"/>
            </a:pPr>
            <a:r>
              <a:rPr lang="en-US" sz="1100">
                <a:latin typeface="Arial"/>
                <a:cs typeface="Arial"/>
              </a:rPr>
              <a:t>Corporations have many stakeholders.</a:t>
            </a:r>
          </a:p>
          <a:p>
            <a:pPr marL="603250" lvl="1" indent="-231775">
              <a:buFont typeface="Wingdings" panose="05000000000000000000" pitchFamily="2" charset="2"/>
              <a:buChar char="ü"/>
            </a:pPr>
            <a:r>
              <a:rPr lang="en-US" sz="1100" dirty="0">
                <a:latin typeface="Arial"/>
                <a:cs typeface="Arial"/>
              </a:rPr>
              <a:t>Management effectively controls the firm - will they necessarily act in the best interests of the stockholders? Or pursue its own goals at the stockholders' expense?</a:t>
            </a:r>
          </a:p>
          <a:p>
            <a:pPr marL="603250" lvl="1" indent="-231775">
              <a:buFont typeface="Wingdings" panose="05000000000000000000" pitchFamily="2" charset="2"/>
              <a:buChar char="ü"/>
            </a:pPr>
            <a:r>
              <a:rPr lang="en-US" sz="1100" dirty="0">
                <a:latin typeface="Arial"/>
                <a:cs typeface="Arial"/>
              </a:rPr>
              <a:t>Reasons for Agency Problems: Conflict of interest and agents tend to have more information than </a:t>
            </a:r>
            <a:r>
              <a:rPr lang="en-US" sz="1100">
                <a:latin typeface="Arial"/>
                <a:cs typeface="Arial"/>
              </a:rPr>
              <a:t>principals.</a:t>
            </a:r>
          </a:p>
          <a:p>
            <a:endParaRPr lang="en-US" sz="1100" dirty="0">
              <a:cs typeface="Arial" panose="020B0604020202020204" pitchFamily="34" charset="0"/>
            </a:endParaRPr>
          </a:p>
          <a:p>
            <a:endParaRPr lang="en-US" sz="1100" dirty="0">
              <a:cs typeface="Arial" panose="020B0604020202020204" pitchFamily="34" charset="0"/>
            </a:endParaRPr>
          </a:p>
        </p:txBody>
      </p:sp>
      <p:sp>
        <p:nvSpPr>
          <p:cNvPr id="3" name="Rectangle 9">
            <a:extLst>
              <a:ext uri="{FF2B5EF4-FFF2-40B4-BE49-F238E27FC236}">
                <a16:creationId xmlns:a16="http://schemas.microsoft.com/office/drawing/2014/main" id="{DE43A3A5-BDFF-E929-BCA9-D275FD323D25}"/>
              </a:ext>
            </a:extLst>
          </p:cNvPr>
          <p:cNvSpPr/>
          <p:nvPr/>
        </p:nvSpPr>
        <p:spPr>
          <a:xfrm>
            <a:off x="5042987" y="2350092"/>
            <a:ext cx="3589549" cy="1908215"/>
          </a:xfrm>
          <a:prstGeom prst="rect">
            <a:avLst/>
          </a:prstGeom>
        </p:spPr>
        <p:txBody>
          <a:bodyPr wrap="square" lIns="91440" tIns="45720" rIns="91440" bIns="45720" anchor="t">
            <a:spAutoFit/>
          </a:bodyPr>
          <a:lstStyle/>
          <a:p>
            <a:pPr marL="213995" indent="-213995">
              <a:buFont typeface="Arial" panose="020B0604020202020204" pitchFamily="34" charset="0"/>
              <a:buChar char="•"/>
            </a:pPr>
            <a:r>
              <a:rPr lang="en-US" sz="1100" dirty="0">
                <a:latin typeface="Arial"/>
                <a:cs typeface="Arial"/>
              </a:rPr>
              <a:t>Example of Principal - Agent Problem: Issuers (principal) and rating agencies (agency).</a:t>
            </a:r>
          </a:p>
          <a:p>
            <a:pPr marL="213995" indent="-213995">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13995" indent="-213995">
              <a:buFont typeface="Arial" panose="020B0604020202020204" pitchFamily="34" charset="0"/>
              <a:buChar char="•"/>
            </a:pPr>
            <a:r>
              <a:rPr lang="en-US" sz="1100" dirty="0">
                <a:latin typeface="Arial"/>
                <a:cs typeface="Arial"/>
              </a:rPr>
              <a:t>Agency theory: Explain the important relationships between principals and their relative agent.</a:t>
            </a:r>
          </a:p>
          <a:p>
            <a:pPr marL="213995" indent="-213995">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13995" indent="-213995">
              <a:buFont typeface="Arial" panose="020B0604020202020204" pitchFamily="34" charset="0"/>
              <a:buChar char="•"/>
            </a:pPr>
            <a:r>
              <a:rPr lang="en-US" sz="1100" dirty="0">
                <a:latin typeface="Arial"/>
                <a:cs typeface="Arial"/>
              </a:rPr>
              <a:t>The principal is someone who heavily relies on an agent to execute specific financial decisions and transactions that can result in fluctuating outcomes.</a:t>
            </a:r>
          </a:p>
          <a:p>
            <a:br>
              <a:rPr lang="en-US" sz="800" dirty="0">
                <a:latin typeface="Arial" panose="020B0604020202020204" pitchFamily="34" charset="0"/>
                <a:cs typeface="Arial" panose="020B0604020202020204" pitchFamily="34" charset="0"/>
              </a:rPr>
            </a:br>
            <a:endParaRPr lang="en-US" sz="1100">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5ED5ABB2-B79A-D130-41FF-532D3ACBF0BB}"/>
              </a:ext>
            </a:extLst>
          </p:cNvPr>
          <p:cNvSpPr txBox="1">
            <a:spLocks/>
          </p:cNvSpPr>
          <p:nvPr/>
        </p:nvSpPr>
        <p:spPr>
          <a:xfrm>
            <a:off x="737174" y="339986"/>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latin typeface="Georgia"/>
                <a:ea typeface="Calibri" panose="020F0502020204030204" pitchFamily="34" charset="0"/>
                <a:cs typeface="Times New Roman"/>
              </a:rPr>
              <a:t>Course Wrap Up - summary</a:t>
            </a:r>
            <a:endParaRPr lang="en-GB" sz="1600" b="1">
              <a:solidFill>
                <a:srgbClr val="90292A"/>
              </a:solidFill>
              <a:latin typeface="Georgia"/>
              <a:cs typeface="Times New Roman"/>
            </a:endParaRPr>
          </a:p>
        </p:txBody>
      </p:sp>
    </p:spTree>
    <p:extLst>
      <p:ext uri="{BB962C8B-B14F-4D97-AF65-F5344CB8AC3E}">
        <p14:creationId xmlns:p14="http://schemas.microsoft.com/office/powerpoint/2010/main" val="323400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5738" y="1055780"/>
            <a:ext cx="4495787" cy="3031599"/>
          </a:xfrm>
          <a:prstGeom prst="rect">
            <a:avLst/>
          </a:prstGeom>
        </p:spPr>
        <p:txBody>
          <a:bodyPr wrap="square" lIns="91440" tIns="45720" rIns="91440" bIns="45720" anchor="t">
            <a:spAutoFit/>
          </a:bodyPr>
          <a:lstStyle/>
          <a:p>
            <a:r>
              <a:rPr lang="en-US" sz="1150" dirty="0">
                <a:latin typeface="Arial" panose="020B0604020202020204" pitchFamily="34" charset="0"/>
                <a:cs typeface="Arial" panose="020B0604020202020204" pitchFamily="34" charset="0"/>
              </a:rPr>
              <a:t>Long-Term Financial Planning and Sustainable growth rate: </a:t>
            </a:r>
          </a:p>
          <a:p>
            <a:endParaRPr lang="en-US" sz="115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050" dirty="0">
                <a:latin typeface="Arial"/>
                <a:cs typeface="Arial"/>
              </a:rPr>
              <a:t>The sustainable growth rate is the rate of growth that a company can expect to see in the long term.</a:t>
            </a:r>
            <a:endParaRPr lang="en-US" sz="105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050" dirty="0">
                <a:latin typeface="Arial"/>
                <a:cs typeface="Arial"/>
              </a:rPr>
              <a:t>The sustainable growth rate is an indicator of what stage a company is in, during its life cycle.</a:t>
            </a:r>
            <a:endParaRPr lang="en-US" sz="105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050" dirty="0">
                <a:latin typeface="Arial"/>
                <a:cs typeface="Arial"/>
              </a:rPr>
              <a:t>Understanding where a company is in its life cycle is important in determining the corporate finance objectives: sources of financing to use, dividend payout policies, and overall competitive strategy.</a:t>
            </a:r>
            <a:endParaRPr lang="en-US" sz="105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050" dirty="0">
                <a:latin typeface="Arial"/>
                <a:cs typeface="Arial"/>
              </a:rPr>
              <a:t>The growth ratio is used by creditors to determine the likelihood of a company defaulting on its loans: A high growth rate may indicate the company is focusing on investing in R&amp;D and NPV-positive projects, which may delay the repayment of debt.</a:t>
            </a:r>
            <a:endParaRPr lang="en-US" sz="105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A high-growth-rate company is generally considered riskier, as it likely sees greater earnings volatility from period to period.</a:t>
            </a:r>
          </a:p>
        </p:txBody>
      </p:sp>
      <p:sp>
        <p:nvSpPr>
          <p:cNvPr id="3" name="Rectangle 2"/>
          <p:cNvSpPr/>
          <p:nvPr/>
        </p:nvSpPr>
        <p:spPr>
          <a:xfrm>
            <a:off x="6907236" y="4786422"/>
            <a:ext cx="1872629"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https://corporatefinanceinstitute.com/</a:t>
            </a:r>
          </a:p>
        </p:txBody>
      </p:sp>
      <p:pic>
        <p:nvPicPr>
          <p:cNvPr id="8" name="Picture 7"/>
          <p:cNvPicPr>
            <a:picLocks noChangeAspect="1"/>
          </p:cNvPicPr>
          <p:nvPr/>
        </p:nvPicPr>
        <p:blipFill>
          <a:blip r:embed="rId2"/>
          <a:stretch>
            <a:fillRect/>
          </a:stretch>
        </p:blipFill>
        <p:spPr>
          <a:xfrm>
            <a:off x="5287525" y="2802089"/>
            <a:ext cx="3239421" cy="1813970"/>
          </a:xfrm>
          <a:prstGeom prst="rect">
            <a:avLst/>
          </a:prstGeom>
        </p:spPr>
      </p:pic>
      <p:pic>
        <p:nvPicPr>
          <p:cNvPr id="9" name="Picture 8"/>
          <p:cNvPicPr>
            <a:picLocks noChangeAspect="1"/>
          </p:cNvPicPr>
          <p:nvPr/>
        </p:nvPicPr>
        <p:blipFill>
          <a:blip r:embed="rId3"/>
          <a:stretch>
            <a:fillRect/>
          </a:stretch>
        </p:blipFill>
        <p:spPr>
          <a:xfrm>
            <a:off x="5209442" y="1363692"/>
            <a:ext cx="2382142" cy="504092"/>
          </a:xfrm>
          <a:prstGeom prst="rect">
            <a:avLst/>
          </a:prstGeom>
        </p:spPr>
      </p:pic>
      <p:sp>
        <p:nvSpPr>
          <p:cNvPr id="10" name="Rectangle 9"/>
          <p:cNvSpPr/>
          <p:nvPr/>
        </p:nvSpPr>
        <p:spPr>
          <a:xfrm>
            <a:off x="5287525" y="1888390"/>
            <a:ext cx="3044230" cy="584775"/>
          </a:xfrm>
          <a:prstGeom prst="rect">
            <a:avLst/>
          </a:prstGeom>
        </p:spPr>
        <p:txBody>
          <a:bodyPr wrap="square">
            <a:spAutoFit/>
          </a:bodyPr>
          <a:lstStyle/>
          <a:p>
            <a:r>
              <a:rPr lang="en-US" sz="800" b="1" dirty="0">
                <a:solidFill>
                  <a:srgbClr val="57595D"/>
                </a:solidFill>
                <a:latin typeface="Open Sans"/>
              </a:rPr>
              <a:t>Retention Rate </a:t>
            </a:r>
            <a:r>
              <a:rPr lang="en-US" sz="800" dirty="0">
                <a:solidFill>
                  <a:srgbClr val="57595D"/>
                </a:solidFill>
                <a:latin typeface="Open Sans"/>
              </a:rPr>
              <a:t>– [ (Net Income – Dividends) / Net Income) ]</a:t>
            </a:r>
          </a:p>
          <a:p>
            <a:r>
              <a:rPr lang="en-US" sz="800" dirty="0">
                <a:solidFill>
                  <a:srgbClr val="57595D"/>
                </a:solidFill>
                <a:latin typeface="Open Sans"/>
              </a:rPr>
              <a:t>the percentage of earnings that the company has not paid out in dividends</a:t>
            </a:r>
          </a:p>
          <a:p>
            <a:r>
              <a:rPr lang="en-US" sz="800" b="1" dirty="0">
                <a:solidFill>
                  <a:srgbClr val="57595D"/>
                </a:solidFill>
                <a:latin typeface="Open Sans"/>
              </a:rPr>
              <a:t>ROE</a:t>
            </a:r>
            <a:r>
              <a:rPr lang="en-US" sz="800" dirty="0">
                <a:solidFill>
                  <a:srgbClr val="57595D"/>
                </a:solidFill>
                <a:latin typeface="Open Sans"/>
              </a:rPr>
              <a:t> – Return of Equity</a:t>
            </a:r>
            <a:endParaRPr lang="en-US" sz="800" dirty="0"/>
          </a:p>
        </p:txBody>
      </p:sp>
      <p:sp>
        <p:nvSpPr>
          <p:cNvPr id="11" name="Título 1">
            <a:extLst>
              <a:ext uri="{FF2B5EF4-FFF2-40B4-BE49-F238E27FC236}">
                <a16:creationId xmlns:a16="http://schemas.microsoft.com/office/drawing/2014/main" id="{92AEF4E4-54DA-5547-CA22-C64F7A4B3005}"/>
              </a:ext>
            </a:extLst>
          </p:cNvPr>
          <p:cNvSpPr txBox="1">
            <a:spLocks/>
          </p:cNvSpPr>
          <p:nvPr/>
        </p:nvSpPr>
        <p:spPr>
          <a:xfrm>
            <a:off x="651449" y="511436"/>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500" b="1" dirty="0">
                <a:solidFill>
                  <a:srgbClr val="90292A"/>
                </a:solidFill>
                <a:latin typeface="Georgia"/>
                <a:ea typeface="Calibri"/>
                <a:cs typeface="Times New Roman"/>
              </a:rPr>
              <a:t>Course Wrap Up - summary</a:t>
            </a:r>
            <a:endParaRPr lang="en-GB" sz="1500" b="1">
              <a:solidFill>
                <a:srgbClr val="90292A"/>
              </a:solidFill>
              <a:latin typeface="Georgia"/>
              <a:ea typeface="Calibri"/>
              <a:cs typeface="Times New Roman"/>
            </a:endParaRPr>
          </a:p>
        </p:txBody>
      </p:sp>
    </p:spTree>
    <p:extLst>
      <p:ext uri="{BB962C8B-B14F-4D97-AF65-F5344CB8AC3E}">
        <p14:creationId xmlns:p14="http://schemas.microsoft.com/office/powerpoint/2010/main" val="410294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0477" y="1015470"/>
            <a:ext cx="6882919" cy="623248"/>
          </a:xfrm>
          <a:prstGeom prst="rect">
            <a:avLst/>
          </a:prstGeom>
        </p:spPr>
        <p:txBody>
          <a:bodyPr wrap="square" lIns="91440" tIns="45720" rIns="91440" bIns="45720" anchor="t">
            <a:spAutoFit/>
          </a:bodyPr>
          <a:lstStyle/>
          <a:p>
            <a:r>
              <a:rPr lang="en-GB" sz="1150" dirty="0">
                <a:latin typeface="Arial"/>
                <a:cs typeface="Arial"/>
              </a:rPr>
              <a:t>Risk and Return – the higher the required return the higher the risk involved.</a:t>
            </a:r>
            <a:endParaRPr lang="en-GB" sz="1150" dirty="0">
              <a:latin typeface="Arial" panose="020B0604020202020204" pitchFamily="34" charset="0"/>
              <a:cs typeface="Arial" panose="020B0604020202020204" pitchFamily="34" charset="0"/>
            </a:endParaRPr>
          </a:p>
          <a:p>
            <a:endParaRPr lang="en-US" sz="1150" dirty="0">
              <a:latin typeface="Arial" panose="020B0604020202020204" pitchFamily="34" charset="0"/>
              <a:cs typeface="Arial" panose="020B0604020202020204" pitchFamily="34" charset="0"/>
            </a:endParaRPr>
          </a:p>
          <a:p>
            <a:pPr lvl="1"/>
            <a:r>
              <a:rPr lang="en-GB" sz="1150" dirty="0">
                <a:latin typeface="Arial" panose="020B0604020202020204" pitchFamily="34" charset="0"/>
                <a:cs typeface="Arial" panose="020B0604020202020204" pitchFamily="34" charset="0"/>
              </a:rPr>
              <a:t>Types of Risks: Systematic and Unsystematic Risk</a:t>
            </a:r>
          </a:p>
        </p:txBody>
      </p:sp>
      <p:sp>
        <p:nvSpPr>
          <p:cNvPr id="2" name="AutoShape 2" descr="General Electric"/>
          <p:cNvSpPr>
            <a:spLocks noChangeAspect="1" noChangeArrowheads="1"/>
          </p:cNvSpPr>
          <p:nvPr/>
        </p:nvSpPr>
        <p:spPr bwMode="auto">
          <a:xfrm>
            <a:off x="307975"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777158" y="1911120"/>
            <a:ext cx="2524388" cy="1508105"/>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150" dirty="0">
                <a:solidFill>
                  <a:srgbClr val="202124"/>
                </a:solidFill>
                <a:latin typeface="arial"/>
                <a:cs typeface="arial"/>
              </a:rPr>
              <a:t>Systematic risk relates to the probability of a loss that is associated with the </a:t>
            </a:r>
            <a:r>
              <a:rPr lang="en-US" sz="1150" i="1" dirty="0">
                <a:solidFill>
                  <a:srgbClr val="202124"/>
                </a:solidFill>
                <a:latin typeface="arial"/>
                <a:cs typeface="arial"/>
              </a:rPr>
              <a:t>entire market.</a:t>
            </a:r>
            <a:endParaRPr lang="en-US" sz="1150" dirty="0">
              <a:solidFill>
                <a:srgbClr val="202124"/>
              </a:solidFill>
              <a:latin typeface="arial" panose="020B0604020202020204" pitchFamily="34" charset="0"/>
              <a:cs typeface="arial"/>
            </a:endParaRPr>
          </a:p>
          <a:p>
            <a:pPr marL="171450" indent="-171450">
              <a:buFont typeface="Arial" panose="020B0604020202020204" pitchFamily="34" charset="0"/>
              <a:buChar char="•"/>
            </a:pPr>
            <a:endParaRPr lang="en-US" sz="1150" dirty="0">
              <a:solidFill>
                <a:srgbClr val="202124"/>
              </a:solidFill>
              <a:latin typeface="arial" panose="020B0604020202020204" pitchFamily="34" charset="0"/>
            </a:endParaRPr>
          </a:p>
          <a:p>
            <a:pPr marL="171450" indent="-171450">
              <a:buFont typeface="Arial" panose="020B0604020202020204" pitchFamily="34" charset="0"/>
              <a:buChar char="•"/>
            </a:pPr>
            <a:r>
              <a:rPr lang="en-US" sz="1150" dirty="0">
                <a:solidFill>
                  <a:srgbClr val="202124"/>
                </a:solidFill>
                <a:latin typeface="arial"/>
                <a:cs typeface="arial"/>
              </a:rPr>
              <a:t>Unsystematic risk refers to the probability of a loss within a specific industry or security.</a:t>
            </a:r>
            <a:endParaRPr lang="en-US" sz="1150" dirty="0"/>
          </a:p>
        </p:txBody>
      </p:sp>
      <p:pic>
        <p:nvPicPr>
          <p:cNvPr id="5" name="Picture 4"/>
          <p:cNvPicPr>
            <a:picLocks noChangeAspect="1"/>
          </p:cNvPicPr>
          <p:nvPr/>
        </p:nvPicPr>
        <p:blipFill>
          <a:blip r:embed="rId2"/>
          <a:stretch>
            <a:fillRect/>
          </a:stretch>
        </p:blipFill>
        <p:spPr>
          <a:xfrm>
            <a:off x="4042228" y="1985139"/>
            <a:ext cx="3664857" cy="1809492"/>
          </a:xfrm>
          <a:prstGeom prst="rect">
            <a:avLst/>
          </a:prstGeom>
        </p:spPr>
      </p:pic>
      <p:sp>
        <p:nvSpPr>
          <p:cNvPr id="11" name="CuadroTexto 10">
            <a:extLst>
              <a:ext uri="{FF2B5EF4-FFF2-40B4-BE49-F238E27FC236}">
                <a16:creationId xmlns:a16="http://schemas.microsoft.com/office/drawing/2014/main" id="{FDAFF953-0D03-D2CD-2EEC-45413D22CB49}"/>
              </a:ext>
            </a:extLst>
          </p:cNvPr>
          <p:cNvSpPr txBox="1"/>
          <p:nvPr/>
        </p:nvSpPr>
        <p:spPr>
          <a:xfrm>
            <a:off x="3978016" y="3708680"/>
            <a:ext cx="1666142" cy="215444"/>
          </a:xfrm>
          <a:prstGeom prst="rect">
            <a:avLst/>
          </a:prstGeom>
          <a:noFill/>
        </p:spPr>
        <p:txBody>
          <a:bodyPr wrap="square">
            <a:spAutoFit/>
          </a:bodyPr>
          <a:lstStyle/>
          <a:p>
            <a:r>
              <a:rPr lang="en-GB" sz="800" dirty="0">
                <a:latin typeface="Arial" panose="020B0604020202020204" pitchFamily="34" charset="0"/>
                <a:cs typeface="Arial" panose="020B0604020202020204" pitchFamily="34" charset="0"/>
              </a:rPr>
              <a:t>www.wallstreetmojo.com</a:t>
            </a:r>
            <a:endParaRPr lang="en-US" sz="800" dirty="0"/>
          </a:p>
        </p:txBody>
      </p:sp>
      <p:sp>
        <p:nvSpPr>
          <p:cNvPr id="7" name="Título 1">
            <a:extLst>
              <a:ext uri="{FF2B5EF4-FFF2-40B4-BE49-F238E27FC236}">
                <a16:creationId xmlns:a16="http://schemas.microsoft.com/office/drawing/2014/main" id="{C3FA4133-780A-4B6B-2281-AE455D4563FE}"/>
              </a:ext>
            </a:extLst>
          </p:cNvPr>
          <p:cNvSpPr txBox="1">
            <a:spLocks/>
          </p:cNvSpPr>
          <p:nvPr/>
        </p:nvSpPr>
        <p:spPr>
          <a:xfrm>
            <a:off x="6362087" y="106900"/>
            <a:ext cx="1831228" cy="463378"/>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US" sz="1800" b="1" dirty="0">
              <a:latin typeface="Georgia" panose="02040502050405020303" pitchFamily="18" charset="0"/>
            </a:endParaRPr>
          </a:p>
        </p:txBody>
      </p:sp>
      <p:sp>
        <p:nvSpPr>
          <p:cNvPr id="10" name="Título 1">
            <a:extLst>
              <a:ext uri="{FF2B5EF4-FFF2-40B4-BE49-F238E27FC236}">
                <a16:creationId xmlns:a16="http://schemas.microsoft.com/office/drawing/2014/main" id="{3ACBDD44-53DD-A90D-3F8D-3199603B92DF}"/>
              </a:ext>
            </a:extLst>
          </p:cNvPr>
          <p:cNvSpPr txBox="1">
            <a:spLocks/>
          </p:cNvSpPr>
          <p:nvPr/>
        </p:nvSpPr>
        <p:spPr>
          <a:xfrm>
            <a:off x="651449" y="511436"/>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500" b="1" dirty="0">
                <a:solidFill>
                  <a:srgbClr val="90292A"/>
                </a:solidFill>
                <a:latin typeface="Georgia"/>
                <a:ea typeface="Calibri"/>
                <a:cs typeface="Times New Roman"/>
              </a:rPr>
              <a:t>Course Wrap Up - summary</a:t>
            </a:r>
            <a:endParaRPr lang="en-GB" sz="1500" b="1">
              <a:solidFill>
                <a:srgbClr val="90292A"/>
              </a:solidFill>
              <a:latin typeface="Georgia"/>
              <a:ea typeface="Calibri"/>
              <a:cs typeface="Times New Roman"/>
            </a:endParaRPr>
          </a:p>
        </p:txBody>
      </p:sp>
    </p:spTree>
    <p:extLst>
      <p:ext uri="{BB962C8B-B14F-4D97-AF65-F5344CB8AC3E}">
        <p14:creationId xmlns:p14="http://schemas.microsoft.com/office/powerpoint/2010/main" val="1539867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7701" y="1510454"/>
            <a:ext cx="4435819" cy="2215991"/>
          </a:xfrm>
          <a:prstGeom prst="rect">
            <a:avLst/>
          </a:prstGeom>
        </p:spPr>
        <p:txBody>
          <a:bodyPr wrap="square" lIns="91440" tIns="45720" rIns="91440" bIns="45720" anchor="t">
            <a:spAutoFit/>
          </a:bodyPr>
          <a:lstStyle/>
          <a:p>
            <a:pPr marL="628650" lvl="1" indent="-171450">
              <a:buFont typeface="Arial" panose="020B0604020202020204" pitchFamily="34" charset="0"/>
              <a:buChar char="•"/>
            </a:pPr>
            <a:r>
              <a:rPr lang="en-US" sz="1150" dirty="0">
                <a:latin typeface="Arial"/>
                <a:cs typeface="Arial"/>
              </a:rPr>
              <a:t>Businesses needs capital to grow their businesses and are always looking for the best sources of funding or financing their expansion.</a:t>
            </a:r>
          </a:p>
          <a:p>
            <a:pPr marL="628650" lvl="1" indent="-171450">
              <a:buFont typeface="Arial" panose="020B0604020202020204" pitchFamily="34" charset="0"/>
              <a:buChar char="•"/>
            </a:pPr>
            <a:r>
              <a:rPr lang="en-US" sz="1150" dirty="0">
                <a:latin typeface="Arial"/>
                <a:cs typeface="Arial"/>
              </a:rPr>
              <a:t>Capital financing is the act of contributing resources to finance a program, project, or a need for the business to meet their short-term or long-term strategies.</a:t>
            </a:r>
            <a:endParaRPr lang="en-US" sz="115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150" dirty="0">
                <a:latin typeface="Arial"/>
                <a:cs typeface="Arial"/>
              </a:rPr>
              <a:t>An important task of the corporate financial manager is measurement of the company’s cost of capital.</a:t>
            </a:r>
            <a:endParaRPr lang="en-US" sz="115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The major sources of funding are:</a:t>
            </a:r>
          </a:p>
          <a:p>
            <a:pPr marL="1657350" lvl="3" indent="-285750">
              <a:buFont typeface="+mj-lt"/>
              <a:buAutoNum type="arabicPeriod"/>
            </a:pPr>
            <a:r>
              <a:rPr lang="en-US" sz="1150" dirty="0">
                <a:latin typeface="Arial" panose="020B0604020202020204" pitchFamily="34" charset="0"/>
                <a:cs typeface="Arial" panose="020B0604020202020204" pitchFamily="34" charset="0"/>
              </a:rPr>
              <a:t>Retained earnings</a:t>
            </a:r>
          </a:p>
          <a:p>
            <a:pPr marL="1657350" lvl="3" indent="-285750">
              <a:buFont typeface="+mj-lt"/>
              <a:buAutoNum type="arabicPeriod"/>
            </a:pPr>
            <a:r>
              <a:rPr lang="en-US" sz="1150" dirty="0">
                <a:latin typeface="Arial" panose="020B0604020202020204" pitchFamily="34" charset="0"/>
                <a:cs typeface="Arial" panose="020B0604020202020204" pitchFamily="34" charset="0"/>
              </a:rPr>
              <a:t>Debt capital</a:t>
            </a:r>
          </a:p>
          <a:p>
            <a:pPr marL="1657350" lvl="3" indent="-285750">
              <a:buFont typeface="+mj-lt"/>
              <a:buAutoNum type="arabicPeriod"/>
            </a:pPr>
            <a:r>
              <a:rPr lang="en-US" sz="1150" dirty="0">
                <a:latin typeface="Arial" panose="020B0604020202020204" pitchFamily="34" charset="0"/>
                <a:cs typeface="Arial" panose="020B0604020202020204" pitchFamily="34" charset="0"/>
              </a:rPr>
              <a:t>Equity capital</a:t>
            </a:r>
          </a:p>
        </p:txBody>
      </p:sp>
      <p:pic>
        <p:nvPicPr>
          <p:cNvPr id="1026" name="Picture 2" descr="Sources of Fu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150" y="2618449"/>
            <a:ext cx="2949093" cy="17494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27609" y="4280252"/>
            <a:ext cx="1270657" cy="184666"/>
          </a:xfrm>
          <a:prstGeom prst="rect">
            <a:avLst/>
          </a:prstGeom>
        </p:spPr>
        <p:txBody>
          <a:bodyPr wrap="square">
            <a:spAutoFit/>
          </a:bodyPr>
          <a:lstStyle/>
          <a:p>
            <a:r>
              <a:rPr lang="en-US" sz="600" dirty="0">
                <a:latin typeface="Arial" panose="020B0604020202020204" pitchFamily="34" charset="0"/>
                <a:cs typeface="Arial" panose="020B0604020202020204" pitchFamily="34" charset="0"/>
              </a:rPr>
              <a:t>corporatefinanceinstitute.com</a:t>
            </a:r>
          </a:p>
        </p:txBody>
      </p:sp>
      <p:sp>
        <p:nvSpPr>
          <p:cNvPr id="7" name="Rectangle 4">
            <a:extLst>
              <a:ext uri="{FF2B5EF4-FFF2-40B4-BE49-F238E27FC236}">
                <a16:creationId xmlns:a16="http://schemas.microsoft.com/office/drawing/2014/main" id="{7AD6E1B1-F324-B686-0C23-0756F5FBD0DC}"/>
              </a:ext>
            </a:extLst>
          </p:cNvPr>
          <p:cNvSpPr/>
          <p:nvPr/>
        </p:nvSpPr>
        <p:spPr>
          <a:xfrm>
            <a:off x="763497" y="1192122"/>
            <a:ext cx="3808503" cy="276999"/>
          </a:xfrm>
          <a:prstGeom prst="rect">
            <a:avLst/>
          </a:prstGeom>
        </p:spPr>
        <p:txBody>
          <a:bodyPr wrap="square" lIns="91440" tIns="45720" rIns="91440" bIns="45720" anchor="t">
            <a:spAutoFit/>
          </a:bodyPr>
          <a:lstStyle/>
          <a:p>
            <a:r>
              <a:rPr lang="en-GB" sz="1200" b="1" dirty="0">
                <a:latin typeface="Arial"/>
                <a:cs typeface="Arial"/>
              </a:rPr>
              <a:t>Sources of Capital</a:t>
            </a:r>
          </a:p>
        </p:txBody>
      </p:sp>
      <p:sp>
        <p:nvSpPr>
          <p:cNvPr id="9" name="Título 1">
            <a:extLst>
              <a:ext uri="{FF2B5EF4-FFF2-40B4-BE49-F238E27FC236}">
                <a16:creationId xmlns:a16="http://schemas.microsoft.com/office/drawing/2014/main" id="{01F87A67-FF8E-694F-5533-C1EDC86596B7}"/>
              </a:ext>
            </a:extLst>
          </p:cNvPr>
          <p:cNvSpPr txBox="1">
            <a:spLocks/>
          </p:cNvSpPr>
          <p:nvPr/>
        </p:nvSpPr>
        <p:spPr>
          <a:xfrm>
            <a:off x="763497" y="799328"/>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500" b="1" dirty="0">
                <a:solidFill>
                  <a:srgbClr val="90292A"/>
                </a:solidFill>
                <a:latin typeface="Georgia"/>
                <a:ea typeface="Calibri"/>
                <a:cs typeface="Times New Roman"/>
              </a:rPr>
              <a:t>Course Wrap Up - summary</a:t>
            </a:r>
            <a:endParaRPr lang="en-GB" sz="1500" b="1">
              <a:solidFill>
                <a:srgbClr val="90292A"/>
              </a:solidFill>
              <a:latin typeface="Georgia"/>
              <a:ea typeface="Calibri"/>
              <a:cs typeface="Times New Roman"/>
            </a:endParaRPr>
          </a:p>
        </p:txBody>
      </p:sp>
    </p:spTree>
    <p:extLst>
      <p:ext uri="{BB962C8B-B14F-4D97-AF65-F5344CB8AC3E}">
        <p14:creationId xmlns:p14="http://schemas.microsoft.com/office/powerpoint/2010/main" val="3237184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963" y="1174070"/>
            <a:ext cx="5841910" cy="276999"/>
          </a:xfrm>
          <a:prstGeom prst="rect">
            <a:avLst/>
          </a:prstGeom>
        </p:spPr>
        <p:txBody>
          <a:bodyPr wrap="square" lIns="91440" tIns="45720" rIns="91440" bIns="45720" anchor="t">
            <a:spAutoFit/>
          </a:bodyPr>
          <a:lstStyle/>
          <a:p>
            <a:r>
              <a:rPr lang="en-GB" sz="1200" b="1" dirty="0">
                <a:latin typeface="Arial"/>
                <a:cs typeface="Arial"/>
              </a:rPr>
              <a:t>The Business ideal Debt to Equity Ratio Decisions</a:t>
            </a:r>
          </a:p>
        </p:txBody>
      </p:sp>
      <p:sp>
        <p:nvSpPr>
          <p:cNvPr id="8" name="CuadroTexto 7">
            <a:extLst>
              <a:ext uri="{FF2B5EF4-FFF2-40B4-BE49-F238E27FC236}">
                <a16:creationId xmlns:a16="http://schemas.microsoft.com/office/drawing/2014/main" id="{432B67EA-AFCC-24AF-1F58-CA15506C9167}"/>
              </a:ext>
            </a:extLst>
          </p:cNvPr>
          <p:cNvSpPr txBox="1"/>
          <p:nvPr/>
        </p:nvSpPr>
        <p:spPr>
          <a:xfrm>
            <a:off x="5557465" y="4235444"/>
            <a:ext cx="1690827" cy="215444"/>
          </a:xfrm>
          <a:prstGeom prst="rect">
            <a:avLst/>
          </a:prstGeom>
          <a:noFill/>
        </p:spPr>
        <p:txBody>
          <a:bodyPr wrap="square">
            <a:spAutoFit/>
          </a:bodyPr>
          <a:lstStyle/>
          <a:p>
            <a:r>
              <a:rPr lang="en-GB" sz="800" dirty="0" err="1">
                <a:solidFill>
                  <a:srgbClr val="327F8E"/>
                </a:solidFill>
                <a:latin typeface="Arial" panose="020B0604020202020204" pitchFamily="34" charset="0"/>
                <a:cs typeface="Arial" panose="020B0604020202020204" pitchFamily="34" charset="0"/>
              </a:rPr>
              <a:t>Wallsteerprep.cp</a:t>
            </a:r>
            <a:r>
              <a:rPr lang="en-GB" sz="800" dirty="0">
                <a:solidFill>
                  <a:srgbClr val="327F8E"/>
                </a:solidFill>
                <a:latin typeface="Arial" panose="020B0604020202020204" pitchFamily="34" charset="0"/>
                <a:cs typeface="Arial" panose="020B0604020202020204" pitchFamily="34" charset="0"/>
              </a:rPr>
              <a:t>,</a:t>
            </a:r>
            <a:endParaRPr lang="en-US" sz="800" dirty="0">
              <a:solidFill>
                <a:srgbClr val="327F8E"/>
              </a:solidFill>
            </a:endParaRPr>
          </a:p>
        </p:txBody>
      </p:sp>
      <p:pic>
        <p:nvPicPr>
          <p:cNvPr id="4" name="Imagen 3">
            <a:extLst>
              <a:ext uri="{FF2B5EF4-FFF2-40B4-BE49-F238E27FC236}">
                <a16:creationId xmlns:a16="http://schemas.microsoft.com/office/drawing/2014/main" id="{1431E3C2-CC77-D6B4-6FEA-4201B6E5FDF9}"/>
              </a:ext>
            </a:extLst>
          </p:cNvPr>
          <p:cNvPicPr>
            <a:picLocks noChangeAspect="1"/>
          </p:cNvPicPr>
          <p:nvPr/>
        </p:nvPicPr>
        <p:blipFill>
          <a:blip r:embed="rId2"/>
          <a:stretch>
            <a:fillRect/>
          </a:stretch>
        </p:blipFill>
        <p:spPr>
          <a:xfrm>
            <a:off x="226531" y="2281521"/>
            <a:ext cx="6214946" cy="1976852"/>
          </a:xfrm>
          <a:prstGeom prst="rect">
            <a:avLst/>
          </a:prstGeom>
        </p:spPr>
      </p:pic>
      <p:sp>
        <p:nvSpPr>
          <p:cNvPr id="7" name="Rectángulo 6">
            <a:extLst>
              <a:ext uri="{FF2B5EF4-FFF2-40B4-BE49-F238E27FC236}">
                <a16:creationId xmlns:a16="http://schemas.microsoft.com/office/drawing/2014/main" id="{7A0EC2D3-A098-8878-7D05-4EBAD7CF8F32}"/>
              </a:ext>
            </a:extLst>
          </p:cNvPr>
          <p:cNvSpPr/>
          <p:nvPr/>
        </p:nvSpPr>
        <p:spPr>
          <a:xfrm>
            <a:off x="448127" y="3100534"/>
            <a:ext cx="5954752" cy="100361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uadroTexto 9">
            <a:extLst>
              <a:ext uri="{FF2B5EF4-FFF2-40B4-BE49-F238E27FC236}">
                <a16:creationId xmlns:a16="http://schemas.microsoft.com/office/drawing/2014/main" id="{371CB0DE-ECE1-46AC-B997-1F62811B624A}"/>
              </a:ext>
            </a:extLst>
          </p:cNvPr>
          <p:cNvSpPr txBox="1"/>
          <p:nvPr/>
        </p:nvSpPr>
        <p:spPr>
          <a:xfrm>
            <a:off x="6684945" y="3436075"/>
            <a:ext cx="1929161" cy="307777"/>
          </a:xfrm>
          <a:prstGeom prst="rect">
            <a:avLst/>
          </a:prstGeom>
          <a:noFill/>
        </p:spPr>
        <p:txBody>
          <a:bodyPr wrap="square">
            <a:spAutoFit/>
          </a:bodyPr>
          <a:lstStyle/>
          <a:p>
            <a:r>
              <a:rPr lang="en-GB" sz="1400" dirty="0">
                <a:solidFill>
                  <a:srgbClr val="0070C0"/>
                </a:solidFill>
                <a:latin typeface="Arial" panose="020B0604020202020204" pitchFamily="34" charset="0"/>
                <a:cs typeface="Arial" panose="020B0604020202020204" pitchFamily="34" charset="0"/>
              </a:rPr>
              <a:t>Efficient Mix</a:t>
            </a:r>
            <a:endParaRPr lang="en-US" sz="1400" dirty="0">
              <a:solidFill>
                <a:srgbClr val="0070C0"/>
              </a:solidFill>
            </a:endParaRPr>
          </a:p>
        </p:txBody>
      </p:sp>
      <p:sp>
        <p:nvSpPr>
          <p:cNvPr id="11" name="Cerrar llave 10">
            <a:extLst>
              <a:ext uri="{FF2B5EF4-FFF2-40B4-BE49-F238E27FC236}">
                <a16:creationId xmlns:a16="http://schemas.microsoft.com/office/drawing/2014/main" id="{5CC2573C-9B4C-6574-3A67-E1AEEF2949D3}"/>
              </a:ext>
            </a:extLst>
          </p:cNvPr>
          <p:cNvSpPr/>
          <p:nvPr/>
        </p:nvSpPr>
        <p:spPr>
          <a:xfrm>
            <a:off x="6441477" y="3100534"/>
            <a:ext cx="243468" cy="100361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CuadroTexto 12">
            <a:extLst>
              <a:ext uri="{FF2B5EF4-FFF2-40B4-BE49-F238E27FC236}">
                <a16:creationId xmlns:a16="http://schemas.microsoft.com/office/drawing/2014/main" id="{6AA49924-CB5A-96CF-F27A-BCAD60CDEF18}"/>
              </a:ext>
            </a:extLst>
          </p:cNvPr>
          <p:cNvSpPr txBox="1"/>
          <p:nvPr/>
        </p:nvSpPr>
        <p:spPr>
          <a:xfrm>
            <a:off x="6624475" y="3701108"/>
            <a:ext cx="4744386" cy="507831"/>
          </a:xfrm>
          <a:prstGeom prst="rect">
            <a:avLst/>
          </a:prstGeom>
          <a:noFill/>
        </p:spPr>
        <p:txBody>
          <a:bodyPr wrap="square">
            <a:spAutoFit/>
          </a:bodyPr>
          <a:lstStyle/>
          <a:p>
            <a:pPr marL="171450" indent="-171450">
              <a:buFont typeface="Wingdings" panose="05000000000000000000" pitchFamily="2" charset="2"/>
              <a:buChar char="§"/>
            </a:pPr>
            <a:r>
              <a:rPr lang="en-US" sz="900" i="0" dirty="0">
                <a:solidFill>
                  <a:srgbClr val="0070C0"/>
                </a:solidFill>
                <a:effectLst/>
                <a:latin typeface="Arial" panose="020B0604020202020204" pitchFamily="34" charset="0"/>
                <a:cs typeface="Arial" panose="020B0604020202020204" pitchFamily="34" charset="0"/>
              </a:rPr>
              <a:t>Debt ➝ Cost of Debt</a:t>
            </a:r>
            <a:endParaRPr lang="en-US" sz="900" dirty="0">
              <a:solidFill>
                <a:srgbClr val="0070C0"/>
              </a:solidFill>
              <a:effectLst/>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900" i="0" dirty="0">
                <a:solidFill>
                  <a:srgbClr val="0070C0"/>
                </a:solidFill>
                <a:effectLst/>
                <a:latin typeface="Arial" panose="020B0604020202020204" pitchFamily="34" charset="0"/>
                <a:cs typeface="Arial" panose="020B0604020202020204" pitchFamily="34" charset="0"/>
              </a:rPr>
              <a:t>Common Equity ➝ Cost of Equity</a:t>
            </a:r>
            <a:endParaRPr lang="en-US" sz="900" dirty="0">
              <a:solidFill>
                <a:srgbClr val="0070C0"/>
              </a:solidFill>
              <a:effectLst/>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900" i="0" dirty="0">
                <a:solidFill>
                  <a:srgbClr val="0070C0"/>
                </a:solidFill>
                <a:effectLst/>
                <a:latin typeface="Arial" panose="020B0604020202020204" pitchFamily="34" charset="0"/>
                <a:cs typeface="Arial" panose="020B0604020202020204" pitchFamily="34" charset="0"/>
              </a:rPr>
              <a:t>Preferred Stock ➝ Cost of Preferred Stock</a:t>
            </a:r>
            <a:endParaRPr lang="en-US" sz="900" dirty="0">
              <a:solidFill>
                <a:srgbClr val="0070C0"/>
              </a:solidFill>
              <a:effectLst/>
              <a:latin typeface="Arial" panose="020B0604020202020204" pitchFamily="34" charset="0"/>
              <a:cs typeface="Arial" panose="020B0604020202020204" pitchFamily="34" charset="0"/>
            </a:endParaRPr>
          </a:p>
        </p:txBody>
      </p:sp>
      <p:sp>
        <p:nvSpPr>
          <p:cNvPr id="12" name="Título 1">
            <a:extLst>
              <a:ext uri="{FF2B5EF4-FFF2-40B4-BE49-F238E27FC236}">
                <a16:creationId xmlns:a16="http://schemas.microsoft.com/office/drawing/2014/main" id="{06AAE506-A806-626B-0942-3ED6805D3AB6}"/>
              </a:ext>
            </a:extLst>
          </p:cNvPr>
          <p:cNvSpPr txBox="1">
            <a:spLocks/>
          </p:cNvSpPr>
          <p:nvPr/>
        </p:nvSpPr>
        <p:spPr>
          <a:xfrm>
            <a:off x="651449" y="511436"/>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500" b="1" dirty="0">
                <a:solidFill>
                  <a:srgbClr val="90292A"/>
                </a:solidFill>
                <a:latin typeface="Georgia"/>
                <a:ea typeface="Calibri"/>
                <a:cs typeface="Times New Roman"/>
              </a:rPr>
              <a:t>Course Wrap Up - summary</a:t>
            </a:r>
            <a:endParaRPr lang="en-GB" sz="1500" b="1">
              <a:solidFill>
                <a:srgbClr val="90292A"/>
              </a:solidFill>
              <a:latin typeface="Georgia"/>
              <a:ea typeface="Calibri"/>
              <a:cs typeface="Times New Roman"/>
            </a:endParaRPr>
          </a:p>
        </p:txBody>
      </p:sp>
    </p:spTree>
    <p:extLst>
      <p:ext uri="{BB962C8B-B14F-4D97-AF65-F5344CB8AC3E}">
        <p14:creationId xmlns:p14="http://schemas.microsoft.com/office/powerpoint/2010/main" val="3101677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142" y="1232922"/>
            <a:ext cx="7136138" cy="977191"/>
          </a:xfrm>
          <a:prstGeom prst="rect">
            <a:avLst/>
          </a:prstGeom>
        </p:spPr>
        <p:txBody>
          <a:bodyPr wrap="square">
            <a:spAutoFit/>
          </a:bodyPr>
          <a:lstStyle/>
          <a:p>
            <a:pPr lvl="1"/>
            <a:r>
              <a:rPr lang="en-US" sz="1150" dirty="0">
                <a:latin typeface="Arial" panose="020B0604020202020204" pitchFamily="34" charset="0"/>
                <a:cs typeface="Arial" panose="020B0604020202020204" pitchFamily="34" charset="0"/>
              </a:rPr>
              <a:t>Example – PV with Multiple Cash Flows</a:t>
            </a:r>
          </a:p>
          <a:p>
            <a:pPr lvl="1"/>
            <a:endParaRPr lang="en-US" sz="1150" dirty="0">
              <a:latin typeface="Arial" panose="020B0604020202020204" pitchFamily="34" charset="0"/>
              <a:cs typeface="Arial" panose="020B0604020202020204" pitchFamily="34" charset="0"/>
            </a:endParaRPr>
          </a:p>
          <a:p>
            <a:pPr lvl="1"/>
            <a:r>
              <a:rPr lang="en-US" sz="1150" dirty="0">
                <a:latin typeface="Arial" panose="020B0604020202020204" pitchFamily="34" charset="0"/>
                <a:cs typeface="Arial" panose="020B0604020202020204" pitchFamily="34" charset="0"/>
              </a:rPr>
              <a:t> </a:t>
            </a:r>
          </a:p>
          <a:p>
            <a:pPr lvl="1"/>
            <a:endParaRPr lang="en-US" sz="1150" dirty="0">
              <a:latin typeface="Arial" panose="020B0604020202020204" pitchFamily="34" charset="0"/>
              <a:cs typeface="Arial" panose="020B0604020202020204" pitchFamily="34" charset="0"/>
            </a:endParaRPr>
          </a:p>
          <a:p>
            <a:pPr lvl="3"/>
            <a:r>
              <a:rPr lang="en-US" sz="1150" dirty="0">
                <a:latin typeface="Arial" panose="020B0604020202020204" pitchFamily="34" charset="0"/>
                <a:cs typeface="Arial" panose="020B0604020202020204" pitchFamily="34" charset="0"/>
              </a:rPr>
              <a:t>	  </a:t>
            </a:r>
          </a:p>
        </p:txBody>
      </p:sp>
      <p:sp>
        <p:nvSpPr>
          <p:cNvPr id="2" name="Rectangle 1"/>
          <p:cNvSpPr/>
          <p:nvPr/>
        </p:nvSpPr>
        <p:spPr>
          <a:xfrm>
            <a:off x="3329512" y="2437098"/>
            <a:ext cx="1611339" cy="269304"/>
          </a:xfrm>
          <a:prstGeom prst="rect">
            <a:avLst/>
          </a:prstGeom>
        </p:spPr>
        <p:txBody>
          <a:bodyPr wrap="none">
            <a:spAutoFit/>
          </a:bodyPr>
          <a:lstStyle/>
          <a:p>
            <a:pPr lvl="3"/>
            <a:r>
              <a:rPr lang="en-US" sz="1150" dirty="0">
                <a:latin typeface="Arial" panose="020B0604020202020204" pitchFamily="34" charset="0"/>
                <a:cs typeface="Arial" panose="020B0604020202020204" pitchFamily="34" charset="0"/>
              </a:rPr>
              <a:t> </a:t>
            </a:r>
          </a:p>
        </p:txBody>
      </p:sp>
      <p:pic>
        <p:nvPicPr>
          <p:cNvPr id="69634"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115" y="2387881"/>
            <a:ext cx="865842" cy="4384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98A3F18-A0F0-FCDE-D154-1270272474DD}"/>
              </a:ext>
            </a:extLst>
          </p:cNvPr>
          <p:cNvSpPr/>
          <p:nvPr/>
        </p:nvSpPr>
        <p:spPr>
          <a:xfrm>
            <a:off x="685501" y="868843"/>
            <a:ext cx="5841910" cy="276999"/>
          </a:xfrm>
          <a:prstGeom prst="rect">
            <a:avLst/>
          </a:prstGeom>
        </p:spPr>
        <p:txBody>
          <a:bodyPr wrap="square" lIns="91440" tIns="45720" rIns="91440" bIns="45720" anchor="t">
            <a:spAutoFit/>
          </a:bodyPr>
          <a:lstStyle/>
          <a:p>
            <a:r>
              <a:rPr lang="en-GB" sz="1200" b="1">
                <a:latin typeface="Arial"/>
                <a:cs typeface="Arial"/>
              </a:rPr>
              <a:t>TVM – Time Value of Money for decision-making</a:t>
            </a:r>
            <a:endParaRPr lang="en-GB" sz="1200" b="1">
              <a:latin typeface="Arial" panose="020B0604020202020204" pitchFamily="34" charset="0"/>
              <a:cs typeface="Arial" panose="020B0604020202020204" pitchFamily="34" charset="0"/>
            </a:endParaRPr>
          </a:p>
        </p:txBody>
      </p:sp>
      <p:pic>
        <p:nvPicPr>
          <p:cNvPr id="7170" name="Picture 2">
            <a:extLst>
              <a:ext uri="{FF2B5EF4-FFF2-40B4-BE49-F238E27FC236}">
                <a16:creationId xmlns:a16="http://schemas.microsoft.com/office/drawing/2014/main" id="{C51B0B86-5C57-7B66-B9DE-357E2A9BA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439" y="1597012"/>
            <a:ext cx="5863105" cy="2672752"/>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B4DC2576-AE5E-3DB9-D2B4-D0D660326BC4}"/>
              </a:ext>
            </a:extLst>
          </p:cNvPr>
          <p:cNvSpPr txBox="1">
            <a:spLocks/>
          </p:cNvSpPr>
          <p:nvPr/>
        </p:nvSpPr>
        <p:spPr>
          <a:xfrm>
            <a:off x="651449" y="511436"/>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500" b="1" dirty="0">
                <a:solidFill>
                  <a:srgbClr val="90292A"/>
                </a:solidFill>
                <a:latin typeface="Georgia"/>
                <a:ea typeface="Calibri"/>
                <a:cs typeface="Times New Roman"/>
              </a:rPr>
              <a:t>Course Wrap Up - summary</a:t>
            </a:r>
            <a:endParaRPr lang="en-GB" sz="1500" b="1">
              <a:solidFill>
                <a:srgbClr val="90292A"/>
              </a:solidFill>
              <a:latin typeface="Georgia"/>
              <a:ea typeface="Calibri"/>
              <a:cs typeface="Times New Roman"/>
            </a:endParaRPr>
          </a:p>
        </p:txBody>
      </p:sp>
    </p:spTree>
    <p:extLst>
      <p:ext uri="{BB962C8B-B14F-4D97-AF65-F5344CB8AC3E}">
        <p14:creationId xmlns:p14="http://schemas.microsoft.com/office/powerpoint/2010/main" val="997936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31465" y="1203293"/>
            <a:ext cx="6527734" cy="3453381"/>
          </a:xfrm>
          <a:prstGeom prst="rect">
            <a:avLst/>
          </a:prstGeom>
        </p:spPr>
        <p:txBody>
          <a:bodyPr wrap="square" lIns="91440" tIns="45720" rIns="91440" bIns="45720" anchor="t">
            <a:spAutoFit/>
          </a:bodyPr>
          <a:lstStyle/>
          <a:p>
            <a:pPr fontAlgn="base"/>
            <a:r>
              <a:rPr lang="en-US" sz="1150" dirty="0">
                <a:latin typeface="Arial"/>
                <a:cs typeface="Arial"/>
              </a:rPr>
              <a:t>Business sustainability depends upon management’s ability to conceive, analyze, and select investment opportunities that are profitable using formulas.</a:t>
            </a:r>
            <a:endParaRPr lang="en-US" sz="1150" dirty="0">
              <a:latin typeface="Arial" panose="020B0604020202020204" pitchFamily="34" charset="0"/>
              <a:cs typeface="Arial" panose="020B0604020202020204" pitchFamily="34" charset="0"/>
            </a:endParaRPr>
          </a:p>
          <a:p>
            <a:pPr fontAlgn="base"/>
            <a:endParaRPr lang="en-US" sz="1150" dirty="0">
              <a:latin typeface="Arial" panose="020B0604020202020204" pitchFamily="34" charset="0"/>
              <a:cs typeface="Arial" panose="020B0604020202020204" pitchFamily="34" charset="0"/>
            </a:endParaRPr>
          </a:p>
          <a:p>
            <a:pPr marL="628650" lvl="1" indent="-171450" fontAlgn="base">
              <a:buFont typeface="Arial" panose="020B0604020202020204" pitchFamily="34" charset="0"/>
              <a:buChar char="•"/>
            </a:pPr>
            <a:r>
              <a:rPr lang="en-US" sz="1150" dirty="0">
                <a:latin typeface="Arial"/>
                <a:cs typeface="Arial"/>
              </a:rPr>
              <a:t>The firm must select such projects that maximize the returns of the business.</a:t>
            </a:r>
            <a:endParaRPr lang="en-US" sz="1150" dirty="0">
              <a:latin typeface="Arial" panose="020B0604020202020204" pitchFamily="34" charset="0"/>
              <a:cs typeface="Arial" panose="020B0604020202020204" pitchFamily="34" charset="0"/>
            </a:endParaRPr>
          </a:p>
          <a:p>
            <a:pPr marL="628650" lvl="1" indent="-171450" fontAlgn="base">
              <a:buFont typeface="Arial" panose="020B0604020202020204" pitchFamily="34" charset="0"/>
              <a:buChar char="•"/>
            </a:pPr>
            <a:r>
              <a:rPr lang="en-US" sz="1150" dirty="0">
                <a:latin typeface="Arial" panose="020B0604020202020204" pitchFamily="34" charset="0"/>
                <a:cs typeface="Arial" panose="020B0604020202020204" pitchFamily="34" charset="0"/>
              </a:rPr>
              <a:t>Capital budgeting is the allocation of available resources to various proposals.</a:t>
            </a:r>
          </a:p>
          <a:p>
            <a:pPr marL="1085850" lvl="2" indent="-171450" fontAlgn="base">
              <a:buFont typeface="Wingdings" panose="05000000000000000000" pitchFamily="2" charset="2"/>
              <a:buChar char="ü"/>
            </a:pPr>
            <a:r>
              <a:rPr lang="en-US" sz="1150" dirty="0">
                <a:latin typeface="Arial"/>
                <a:cs typeface="Arial"/>
              </a:rPr>
              <a:t>It involves estimation of cost and benefits of a proposal, estimation of required rate of return and evolution of different proposals to select one.</a:t>
            </a:r>
          </a:p>
          <a:p>
            <a:pPr marL="1085850" lvl="2" indent="-171450" fontAlgn="base">
              <a:buFont typeface="Wingdings" panose="05000000000000000000" pitchFamily="2" charset="2"/>
              <a:buChar char="ü"/>
            </a:pPr>
            <a:r>
              <a:rPr lang="en-US" sz="1150" dirty="0">
                <a:latin typeface="Arial"/>
                <a:cs typeface="Arial"/>
              </a:rPr>
              <a:t>The costs and benefits are expressed in terms of cash flows from the proposal.</a:t>
            </a:r>
          </a:p>
          <a:p>
            <a:pPr marL="1085850" lvl="2" indent="-171450" fontAlgn="base">
              <a:buFont typeface="Wingdings" panose="05000000000000000000" pitchFamily="2" charset="2"/>
              <a:buChar char="ü"/>
            </a:pPr>
            <a:r>
              <a:rPr lang="en-US" sz="1150" dirty="0">
                <a:latin typeface="Arial"/>
                <a:cs typeface="Arial"/>
              </a:rPr>
              <a:t>It is a crucial part of an Investment Decision, and a company determines whether projects like R&amp;D, opening a new branch, replacing a machine are worth pursuing.</a:t>
            </a:r>
            <a:endParaRPr lang="en-US" sz="115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150" dirty="0">
                <a:latin typeface="Arial"/>
                <a:cs typeface="Arial"/>
              </a:rPr>
              <a:t>Capital expenditures often involve large cash outlays with major implications on the future values of the company.</a:t>
            </a:r>
            <a:endParaRPr lang="en-US" sz="115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150" dirty="0">
                <a:latin typeface="Arial"/>
                <a:cs typeface="Arial"/>
              </a:rPr>
              <a:t>Once a business commit to making a capital expenditure it is sometimes difficult to backed out.</a:t>
            </a:r>
            <a:endParaRPr lang="en-US" sz="1150" dirty="0">
              <a:latin typeface="Arial" panose="020B0604020202020204" pitchFamily="34" charset="0"/>
              <a:cs typeface="Arial" panose="020B0604020202020204" pitchFamily="34" charset="0"/>
            </a:endParaRPr>
          </a:p>
          <a:p>
            <a:pPr lvl="1"/>
            <a:r>
              <a:rPr lang="en-US" sz="1150" dirty="0">
                <a:latin typeface="Arial" panose="020B0604020202020204" pitchFamily="34" charset="0"/>
                <a:cs typeface="Arial" panose="020B0604020202020204" pitchFamily="34" charset="0"/>
              </a:rPr>
              <a:t>	</a:t>
            </a:r>
          </a:p>
          <a:p>
            <a:pPr lvl="1"/>
            <a:r>
              <a:rPr lang="en-US" sz="1150" dirty="0">
                <a:latin typeface="Arial"/>
                <a:cs typeface="Arial"/>
              </a:rPr>
              <a:t>		</a:t>
            </a:r>
            <a:r>
              <a:rPr lang="en-US" sz="1150" dirty="0">
                <a:solidFill>
                  <a:srgbClr val="C00000"/>
                </a:solidFill>
                <a:latin typeface="Arial"/>
                <a:cs typeface="Arial"/>
              </a:rPr>
              <a:t>A project is worth pursuing if it increases the value of the company.</a:t>
            </a:r>
            <a:endParaRPr lang="en-US" sz="1150" dirty="0">
              <a:solidFill>
                <a:srgbClr val="C00000"/>
              </a:solidFill>
              <a:latin typeface="Arial" panose="020B0604020202020204" pitchFamily="34" charset="0"/>
              <a:cs typeface="Arial" panose="020B0604020202020204" pitchFamily="34" charset="0"/>
            </a:endParaRPr>
          </a:p>
          <a:p>
            <a:pPr marL="1085850" lvl="2" indent="-171450" fontAlgn="base">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71450" lvl="0" indent="-171450">
              <a:lnSpc>
                <a:spcPct val="107000"/>
              </a:lnSpc>
              <a:spcAft>
                <a:spcPts val="800"/>
              </a:spcAft>
              <a:buFontTx/>
              <a:buChar char="-"/>
            </a:pPr>
            <a:r>
              <a:rPr lang="en-US" sz="1150" b="1" dirty="0">
                <a:latin typeface="Arial" panose="020B0604020202020204" pitchFamily="34" charset="0"/>
                <a:ea typeface="Calibri" panose="020F0502020204030204" pitchFamily="34" charset="0"/>
                <a:cs typeface="Arial" panose="020B0604020202020204" pitchFamily="34" charset="0"/>
              </a:rPr>
              <a:t> </a:t>
            </a:r>
            <a:endParaRPr lang="en-US" sz="115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4">
            <a:extLst>
              <a:ext uri="{FF2B5EF4-FFF2-40B4-BE49-F238E27FC236}">
                <a16:creationId xmlns:a16="http://schemas.microsoft.com/office/drawing/2014/main" id="{0B3B6641-B514-71B5-5C38-112F31AE9FD8}"/>
              </a:ext>
            </a:extLst>
          </p:cNvPr>
          <p:cNvSpPr/>
          <p:nvPr/>
        </p:nvSpPr>
        <p:spPr>
          <a:xfrm>
            <a:off x="831465" y="886834"/>
            <a:ext cx="5841910" cy="276999"/>
          </a:xfrm>
          <a:prstGeom prst="rect">
            <a:avLst/>
          </a:prstGeom>
        </p:spPr>
        <p:txBody>
          <a:bodyPr wrap="square">
            <a:spAutoFit/>
          </a:bodyPr>
          <a:lstStyle/>
          <a:p>
            <a:pPr marR="0" lvl="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Tools and Types</a:t>
            </a:r>
          </a:p>
        </p:txBody>
      </p:sp>
      <p:sp>
        <p:nvSpPr>
          <p:cNvPr id="3" name="Título 1">
            <a:extLst>
              <a:ext uri="{FF2B5EF4-FFF2-40B4-BE49-F238E27FC236}">
                <a16:creationId xmlns:a16="http://schemas.microsoft.com/office/drawing/2014/main" id="{09472926-FC32-32B4-E8AF-E3A76D2FB62F}"/>
              </a:ext>
            </a:extLst>
          </p:cNvPr>
          <p:cNvSpPr txBox="1">
            <a:spLocks/>
          </p:cNvSpPr>
          <p:nvPr/>
        </p:nvSpPr>
        <p:spPr>
          <a:xfrm>
            <a:off x="6788090" y="197379"/>
            <a:ext cx="1831228" cy="463378"/>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US" sz="1800" b="1" dirty="0">
              <a:latin typeface="Georgia" panose="02040502050405020303" pitchFamily="18" charset="0"/>
            </a:endParaRPr>
          </a:p>
        </p:txBody>
      </p:sp>
      <p:sp>
        <p:nvSpPr>
          <p:cNvPr id="4" name="Título 1">
            <a:extLst>
              <a:ext uri="{FF2B5EF4-FFF2-40B4-BE49-F238E27FC236}">
                <a16:creationId xmlns:a16="http://schemas.microsoft.com/office/drawing/2014/main" id="{57F89A4A-1C9D-841F-8057-6EFB3FDF39A8}"/>
              </a:ext>
            </a:extLst>
          </p:cNvPr>
          <p:cNvSpPr txBox="1">
            <a:spLocks/>
          </p:cNvSpPr>
          <p:nvPr/>
        </p:nvSpPr>
        <p:spPr>
          <a:xfrm>
            <a:off x="832878" y="570493"/>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500" b="1" dirty="0">
                <a:solidFill>
                  <a:srgbClr val="90292A"/>
                </a:solidFill>
                <a:latin typeface="Georgia"/>
                <a:ea typeface="Calibri"/>
                <a:cs typeface="Times New Roman"/>
              </a:rPr>
              <a:t>Course Wrap Up - summary</a:t>
            </a:r>
            <a:endParaRPr lang="en-GB" sz="1500" b="1">
              <a:solidFill>
                <a:srgbClr val="90292A"/>
              </a:solidFill>
              <a:latin typeface="Georgia"/>
              <a:ea typeface="Calibri"/>
              <a:cs typeface="Times New Roman"/>
            </a:endParaRPr>
          </a:p>
        </p:txBody>
      </p:sp>
    </p:spTree>
    <p:extLst>
      <p:ext uri="{BB962C8B-B14F-4D97-AF65-F5344CB8AC3E}">
        <p14:creationId xmlns:p14="http://schemas.microsoft.com/office/powerpoint/2010/main" val="3206162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689C3C10-3B62-6216-CCBB-40A17DD8500F}"/>
              </a:ext>
            </a:extLst>
          </p:cNvPr>
          <p:cNvSpPr/>
          <p:nvPr/>
        </p:nvSpPr>
        <p:spPr>
          <a:xfrm>
            <a:off x="678855" y="931904"/>
            <a:ext cx="7199441" cy="3277820"/>
          </a:xfrm>
          <a:prstGeom prst="rect">
            <a:avLst/>
          </a:prstGeom>
        </p:spPr>
        <p:txBody>
          <a:bodyPr wrap="square" lIns="91440" tIns="45720" rIns="91440" bIns="45720" anchor="t">
            <a:spAutoFit/>
          </a:bodyPr>
          <a:lstStyle/>
          <a:p>
            <a:r>
              <a:rPr lang="en-GB" sz="1150" b="1" dirty="0">
                <a:latin typeface="Arial"/>
                <a:cs typeface="Arial"/>
              </a:rPr>
              <a:t>Dividends and Dividend Policy </a:t>
            </a:r>
            <a:endParaRPr lang="en-GB" sz="1150" b="1" dirty="0">
              <a:latin typeface="Arial" panose="020B0604020202020204" pitchFamily="34" charset="0"/>
              <a:cs typeface="Arial" panose="020B0604020202020204" pitchFamily="34" charset="0"/>
            </a:endParaRPr>
          </a:p>
          <a:p>
            <a:pPr marL="171450" indent="-171450">
              <a:buFontTx/>
              <a:buChar char="-"/>
            </a:pPr>
            <a:endParaRPr lang="en-GB"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Dividends are profits generated by businesses is accumulated retained earnings, those earnings can be either reinvested in the business, buy back shares outstanding or paid out to shareholders.</a:t>
            </a:r>
            <a:endParaRPr lang="en-US" sz="115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a:cs typeface="Arial"/>
              </a:rPr>
              <a:t>Profits are distributed to shareholders as dividends - is a share of profits and retained earnings that a company pays out to its shareholders.</a:t>
            </a:r>
            <a:endParaRPr lang="en-US" sz="1150" dirty="0">
              <a:latin typeface="Arial" panose="020B0604020202020204" pitchFamily="34" charset="0"/>
              <a:cs typeface="Arial" panose="020B0604020202020204" pitchFamily="34" charset="0"/>
            </a:endParaRPr>
          </a:p>
          <a:p>
            <a:pPr lvl="2"/>
            <a:endParaRPr lang="en-US" sz="115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r>
              <a:rPr lang="en-US" sz="1150" dirty="0">
                <a:latin typeface="Arial"/>
                <a:cs typeface="Arial"/>
              </a:rPr>
              <a:t>A firm’s </a:t>
            </a:r>
            <a:r>
              <a:rPr lang="en-US" sz="1150" u="sng" dirty="0">
                <a:latin typeface="Arial"/>
                <a:cs typeface="Arial"/>
              </a:rPr>
              <a:t>dividend policy </a:t>
            </a:r>
            <a:r>
              <a:rPr lang="en-US" sz="1150" dirty="0">
                <a:latin typeface="Arial"/>
                <a:cs typeface="Arial"/>
              </a:rPr>
              <a:t>refers to its choice of whether to pay out cash to shareholders, in what fashion, and in what amount.</a:t>
            </a:r>
            <a:endParaRPr lang="en-US" sz="115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A dividend’s value is determined on a per-share basis and is to be paid equally to all shareholders of the same class (common, preferred, etc.)</a:t>
            </a:r>
          </a:p>
          <a:p>
            <a:pPr marL="1085850" lvl="2"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r>
              <a:rPr lang="en-US" sz="1150" dirty="0">
                <a:latin typeface="Arial"/>
                <a:cs typeface="Arial"/>
              </a:rPr>
              <a:t>The payment must be approved by the Board of Directors, and when a dividend is declared, it will then be paid on a certain date-  payable date.</a:t>
            </a:r>
            <a:endParaRPr lang="en-US" sz="1150" dirty="0">
              <a:latin typeface="Arial" panose="020B0604020202020204" pitchFamily="34" charset="0"/>
              <a:cs typeface="Arial" panose="020B0604020202020204" pitchFamily="34" charset="0"/>
            </a:endParaRPr>
          </a:p>
          <a:p>
            <a:r>
              <a:rPr lang="en-US" sz="1150" b="1" dirty="0">
                <a:latin typeface="Arial" panose="020B0604020202020204" pitchFamily="34" charset="0"/>
                <a:cs typeface="Arial" panose="020B0604020202020204" pitchFamily="34" charset="0"/>
              </a:rPr>
              <a:t> </a:t>
            </a:r>
            <a:endParaRPr lang="en-GB" sz="115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endParaRPr lang="en-GB" sz="1150" dirty="0">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5E86271F-03DB-8DAA-9E04-D1FFB51E85A7}"/>
              </a:ext>
            </a:extLst>
          </p:cNvPr>
          <p:cNvSpPr txBox="1">
            <a:spLocks/>
          </p:cNvSpPr>
          <p:nvPr/>
        </p:nvSpPr>
        <p:spPr>
          <a:xfrm>
            <a:off x="651449" y="511436"/>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500" b="1" dirty="0">
                <a:solidFill>
                  <a:srgbClr val="90292A"/>
                </a:solidFill>
                <a:latin typeface="Georgia"/>
                <a:ea typeface="Calibri"/>
                <a:cs typeface="Times New Roman"/>
              </a:rPr>
              <a:t>Course Wrap Up - summary</a:t>
            </a:r>
            <a:endParaRPr lang="en-GB" sz="1500" b="1">
              <a:solidFill>
                <a:srgbClr val="90292A"/>
              </a:solidFill>
              <a:latin typeface="Georgia"/>
              <a:ea typeface="Calibri"/>
              <a:cs typeface="Times New Roman"/>
            </a:endParaRPr>
          </a:p>
        </p:txBody>
      </p:sp>
    </p:spTree>
    <p:extLst>
      <p:ext uri="{BB962C8B-B14F-4D97-AF65-F5344CB8AC3E}">
        <p14:creationId xmlns:p14="http://schemas.microsoft.com/office/powerpoint/2010/main" val="393454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AE3024B4-FD36-C248-9FD3-F99D3C39D7DF}"/>
              </a:ext>
            </a:extLst>
          </p:cNvPr>
          <p:cNvSpPr/>
          <p:nvPr/>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5E36F6C6-3B6E-7146-BBE0-74177132A910}"/>
              </a:ext>
            </a:extLst>
          </p:cNvPr>
          <p:cNvSpPr txBox="1">
            <a:spLocks/>
          </p:cNvSpPr>
          <p:nvPr/>
        </p:nvSpPr>
        <p:spPr>
          <a:xfrm>
            <a:off x="931965" y="824170"/>
            <a:ext cx="5143500" cy="871151"/>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dirty="0">
                <a:solidFill>
                  <a:schemeClr val="bg1"/>
                </a:solidFill>
                <a:latin typeface="Georgia"/>
              </a:rPr>
              <a:t>Lesson Topics and Content</a:t>
            </a:r>
          </a:p>
          <a:p>
            <a:pPr algn="l"/>
            <a:endParaRPr lang="en" sz="2000" b="1" dirty="0">
              <a:solidFill>
                <a:schemeClr val="bg1"/>
              </a:solidFill>
              <a:latin typeface="Georgia" panose="02040502050405020303" pitchFamily="18" charset="0"/>
            </a:endParaRPr>
          </a:p>
          <a:p>
            <a:pPr algn="l"/>
            <a:r>
              <a:rPr lang="en" sz="2000" b="1" dirty="0">
                <a:solidFill>
                  <a:schemeClr val="bg1"/>
                </a:solidFill>
                <a:latin typeface="Georgia"/>
              </a:rPr>
              <a:t>  </a:t>
            </a:r>
            <a:endParaRPr lang="en-GB" sz="2000" b="1">
              <a:solidFill>
                <a:schemeClr val="bg1"/>
              </a:solidFill>
              <a:latin typeface="Georgia" panose="02040502050405020303" pitchFamily="18" charset="0"/>
            </a:endParaRPr>
          </a:p>
        </p:txBody>
      </p:sp>
      <p:sp>
        <p:nvSpPr>
          <p:cNvPr id="4" name="CuadroTexto 3">
            <a:extLst>
              <a:ext uri="{FF2B5EF4-FFF2-40B4-BE49-F238E27FC236}">
                <a16:creationId xmlns:a16="http://schemas.microsoft.com/office/drawing/2014/main" id="{2AD0C48E-92A4-A323-BF4E-1946FEBF2B21}"/>
              </a:ext>
            </a:extLst>
          </p:cNvPr>
          <p:cNvSpPr txBox="1"/>
          <p:nvPr/>
        </p:nvSpPr>
        <p:spPr>
          <a:xfrm>
            <a:off x="1214856" y="1394189"/>
            <a:ext cx="6714288" cy="275653"/>
          </a:xfrm>
          <a:prstGeom prst="rect">
            <a:avLst/>
          </a:prstGeom>
          <a:noFill/>
        </p:spPr>
        <p:txBody>
          <a:bodyPr wrap="square">
            <a:spAutoFit/>
          </a:bodyPr>
          <a:lstStyle/>
          <a:p>
            <a:pPr marL="0" marR="0">
              <a:lnSpc>
                <a:spcPct val="107000"/>
              </a:lnSpc>
              <a:spcBef>
                <a:spcPts val="0"/>
              </a:spcBef>
              <a:spcAft>
                <a:spcPts val="0"/>
              </a:spcAft>
            </a:pP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6" name="CuadroTexto 5">
            <a:extLst>
              <a:ext uri="{FF2B5EF4-FFF2-40B4-BE49-F238E27FC236}">
                <a16:creationId xmlns:a16="http://schemas.microsoft.com/office/drawing/2014/main" id="{C0CFD38A-E0FD-A54F-D319-EA4C8EB8982A}"/>
              </a:ext>
            </a:extLst>
          </p:cNvPr>
          <p:cNvSpPr txBox="1"/>
          <p:nvPr/>
        </p:nvSpPr>
        <p:spPr>
          <a:xfrm>
            <a:off x="1050549" y="1530371"/>
            <a:ext cx="4698764" cy="997645"/>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400" dirty="0">
                <a:solidFill>
                  <a:schemeClr val="bg1"/>
                </a:solidFill>
                <a:effectLst/>
                <a:latin typeface="Arial"/>
                <a:ea typeface="Calibri" panose="020F0502020204030204" pitchFamily="34" charset="0"/>
                <a:cs typeface="Arial"/>
              </a:rPr>
              <a:t>Course Wrap-Up:</a:t>
            </a:r>
          </a:p>
          <a:p>
            <a:pPr marL="0" marR="0">
              <a:lnSpc>
                <a:spcPct val="107000"/>
              </a:lnSpc>
              <a:spcBef>
                <a:spcPts val="0"/>
              </a:spcBef>
              <a:spcAft>
                <a:spcPts val="0"/>
              </a:spcAft>
            </a:pP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Tx/>
              <a:buChar char="-"/>
            </a:pPr>
            <a:r>
              <a:rPr lang="en-GB" sz="1400" dirty="0">
                <a:solidFill>
                  <a:schemeClr val="bg1"/>
                </a:solidFill>
                <a:effectLst/>
                <a:latin typeface="Arial"/>
                <a:ea typeface="Calibri" panose="020F0502020204030204" pitchFamily="34" charset="0"/>
                <a:cs typeface="Arial"/>
              </a:rPr>
              <a:t>Review of Outstanding Material and Issues</a:t>
            </a:r>
            <a:endParaRPr lang="en-US" sz="1400" dirty="0">
              <a:solidFill>
                <a:schemeClr val="bg1"/>
              </a:solidFill>
              <a:latin typeface="Arial"/>
              <a:ea typeface="Calibri" panose="020F0502020204030204" pitchFamily="34" charset="0"/>
              <a:cs typeface="Arial"/>
            </a:endParaRPr>
          </a:p>
          <a:p>
            <a:pPr marL="285750" indent="-285750">
              <a:lnSpc>
                <a:spcPct val="107000"/>
              </a:lnSpc>
              <a:buFontTx/>
              <a:buChar char="-"/>
            </a:pPr>
            <a:r>
              <a:rPr lang="en-GB" sz="1400" dirty="0">
                <a:solidFill>
                  <a:schemeClr val="bg1"/>
                </a:solidFill>
                <a:effectLst/>
                <a:latin typeface="Arial"/>
                <a:ea typeface="Calibri" panose="020F0502020204030204" pitchFamily="34" charset="0"/>
                <a:cs typeface="Arial"/>
              </a:rPr>
              <a:t>Preparation for the Summative Reports</a:t>
            </a:r>
            <a:r>
              <a:rPr lang="en-GB" sz="1400" dirty="0">
                <a:solidFill>
                  <a:schemeClr val="bg1"/>
                </a:solidFill>
                <a:latin typeface="Arial"/>
                <a:ea typeface="Calibri" panose="020F0502020204030204" pitchFamily="34" charset="0"/>
                <a:cs typeface="Arial"/>
              </a:rPr>
              <a:t> </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00432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1796" y="1200253"/>
            <a:ext cx="6650677" cy="2746906"/>
          </a:xfrm>
          <a:prstGeom prst="rect">
            <a:avLst/>
          </a:prstGeom>
        </p:spPr>
        <p:txBody>
          <a:bodyPr wrap="square" lIns="91440" tIns="45720" rIns="91440" bIns="45720" anchor="t">
            <a:spAutoFit/>
          </a:bodyPr>
          <a:lstStyle/>
          <a:p>
            <a:pPr marL="1085850" lvl="2" indent="-171450">
              <a:buFont typeface="Arial" panose="020B0604020202020204" pitchFamily="34" charset="0"/>
              <a:buChar char="•"/>
            </a:pPr>
            <a:r>
              <a:rPr lang="en-US" sz="1150" dirty="0">
                <a:latin typeface="Arial"/>
                <a:cs typeface="Arial"/>
              </a:rPr>
              <a:t>The issues of Short-Term Finance and Planning:</a:t>
            </a:r>
          </a:p>
          <a:p>
            <a:pPr marL="1085850" lvl="2"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What is a reasonable level of cash to keep on hand (in a bank) to pay bills?</a:t>
            </a:r>
          </a:p>
          <a:p>
            <a:pPr marL="1543050" lvl="3"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How much should the firm borrow in the short term? </a:t>
            </a:r>
          </a:p>
          <a:p>
            <a:pPr marL="1543050" lvl="3"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How much credit should be extended to customers?</a:t>
            </a:r>
          </a:p>
          <a:p>
            <a:pPr lvl="2"/>
            <a:r>
              <a:rPr lang="en-US" sz="1150" dirty="0">
                <a:latin typeface="Arial" panose="020B0604020202020204" pitchFamily="34" charset="0"/>
                <a:cs typeface="Arial" panose="020B0604020202020204" pitchFamily="34" charset="0"/>
              </a:rPr>
              <a:t> </a:t>
            </a:r>
          </a:p>
          <a:p>
            <a:pPr marL="1085850" lvl="2"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Components of Working Capital:</a:t>
            </a:r>
          </a:p>
          <a:p>
            <a:pPr marL="1085850" lvl="2"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Current Assets: Inventories, or Marketable Securities</a:t>
            </a:r>
          </a:p>
          <a:p>
            <a:pPr marL="1543050" lvl="3"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Current Liabilities: Accounts Payable or notes Payable</a:t>
            </a:r>
          </a:p>
          <a:p>
            <a:pPr lvl="2"/>
            <a:endParaRPr lang="en-US" sz="115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50" dirty="0">
                <a:latin typeface="Arial"/>
                <a:cs typeface="Arial"/>
              </a:rPr>
              <a:t>How much should the firm borrow in the short term?</a:t>
            </a:r>
            <a:endParaRPr lang="en-US" sz="115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How much credit should be extended to customers? </a:t>
            </a:r>
          </a:p>
          <a:p>
            <a:pPr lvl="2"/>
            <a:endParaRPr lang="en-US" sz="1150" dirty="0">
              <a:latin typeface="Arial" panose="020B0604020202020204" pitchFamily="34" charset="0"/>
              <a:cs typeface="Arial" panose="020B0604020202020204" pitchFamily="34" charset="0"/>
            </a:endParaRPr>
          </a:p>
        </p:txBody>
      </p:sp>
      <p:sp>
        <p:nvSpPr>
          <p:cNvPr id="2" name="Rectangle 4">
            <a:extLst>
              <a:ext uri="{FF2B5EF4-FFF2-40B4-BE49-F238E27FC236}">
                <a16:creationId xmlns:a16="http://schemas.microsoft.com/office/drawing/2014/main" id="{4ABF7EE1-9829-AB87-1F17-BDF0ECBFAEBD}"/>
              </a:ext>
            </a:extLst>
          </p:cNvPr>
          <p:cNvSpPr/>
          <p:nvPr/>
        </p:nvSpPr>
        <p:spPr>
          <a:xfrm>
            <a:off x="472549" y="724385"/>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Short-Term Financial Planning and Management</a:t>
            </a:r>
          </a:p>
        </p:txBody>
      </p:sp>
      <p:sp>
        <p:nvSpPr>
          <p:cNvPr id="5" name="Título 1">
            <a:extLst>
              <a:ext uri="{FF2B5EF4-FFF2-40B4-BE49-F238E27FC236}">
                <a16:creationId xmlns:a16="http://schemas.microsoft.com/office/drawing/2014/main" id="{BA3A281C-771C-242E-14A1-EDFA1CC1E3AC}"/>
              </a:ext>
            </a:extLst>
          </p:cNvPr>
          <p:cNvSpPr txBox="1">
            <a:spLocks/>
          </p:cNvSpPr>
          <p:nvPr/>
        </p:nvSpPr>
        <p:spPr>
          <a:xfrm>
            <a:off x="6362087" y="106900"/>
            <a:ext cx="1831228" cy="463378"/>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US" sz="1800" b="1" dirty="0">
              <a:latin typeface="Georgia" panose="02040502050405020303" pitchFamily="18" charset="0"/>
            </a:endParaRPr>
          </a:p>
        </p:txBody>
      </p:sp>
      <p:sp>
        <p:nvSpPr>
          <p:cNvPr id="8" name="Título 1">
            <a:extLst>
              <a:ext uri="{FF2B5EF4-FFF2-40B4-BE49-F238E27FC236}">
                <a16:creationId xmlns:a16="http://schemas.microsoft.com/office/drawing/2014/main" id="{F5A09BE0-8A59-FF2D-5878-D0E4C6A248DB}"/>
              </a:ext>
            </a:extLst>
          </p:cNvPr>
          <p:cNvSpPr txBox="1">
            <a:spLocks/>
          </p:cNvSpPr>
          <p:nvPr/>
        </p:nvSpPr>
        <p:spPr>
          <a:xfrm>
            <a:off x="890934" y="492696"/>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500" b="1" dirty="0">
                <a:solidFill>
                  <a:srgbClr val="90292A"/>
                </a:solidFill>
                <a:latin typeface="Georgia"/>
                <a:ea typeface="Calibri"/>
                <a:cs typeface="Times New Roman"/>
              </a:rPr>
              <a:t>Course Wrap Up - summary</a:t>
            </a:r>
            <a:endParaRPr lang="en-GB" sz="1500" b="1">
              <a:solidFill>
                <a:srgbClr val="90292A"/>
              </a:solidFill>
              <a:latin typeface="Georgia"/>
              <a:ea typeface="Calibri"/>
              <a:cs typeface="Times New Roman"/>
            </a:endParaRPr>
          </a:p>
        </p:txBody>
      </p:sp>
    </p:spTree>
    <p:extLst>
      <p:ext uri="{BB962C8B-B14F-4D97-AF65-F5344CB8AC3E}">
        <p14:creationId xmlns:p14="http://schemas.microsoft.com/office/powerpoint/2010/main" val="2362605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2451" y="988319"/>
            <a:ext cx="7199441" cy="2944524"/>
          </a:xfrm>
          <a:prstGeom prst="rect">
            <a:avLst/>
          </a:prstGeom>
        </p:spPr>
        <p:txBody>
          <a:bodyPr wrap="square" lIns="91440" tIns="45720" rIns="91440" bIns="45720" anchor="t">
            <a:spAutoFit/>
          </a:bodyPr>
          <a:lstStyle/>
          <a:p>
            <a:pPr lvl="1">
              <a:lnSpc>
                <a:spcPct val="107000"/>
              </a:lnSpc>
            </a:pPr>
            <a:r>
              <a:rPr lang="en-GB" sz="1200" dirty="0">
                <a:effectLst/>
                <a:latin typeface="Arial" panose="020B0604020202020204" pitchFamily="34" charset="0"/>
                <a:ea typeface="Calibri" panose="020F0502020204030204" pitchFamily="34" charset="0"/>
                <a:cs typeface="Arial" panose="020B0604020202020204" pitchFamily="34" charset="0"/>
              </a:rPr>
              <a:t>Cost / Price estimation techniques</a:t>
            </a:r>
          </a:p>
          <a:p>
            <a:pPr marL="171450" indent="-171450">
              <a:buFontTx/>
              <a:buChar char="-"/>
            </a:pPr>
            <a:endParaRPr lang="en-GB" sz="115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en-US" sz="1150" dirty="0">
                <a:latin typeface="Arial"/>
                <a:cs typeface="Arial"/>
              </a:rPr>
              <a:t>Cost management is all about achieving value for money.</a:t>
            </a: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en-US" sz="1150" dirty="0">
                <a:latin typeface="Arial"/>
                <a:cs typeface="Arial"/>
              </a:rPr>
              <a:t>Cost management is all action necessary to understand why costs occur and the necessary responses so that decisions controlling costs are taken promptly – considering all relevant information.</a:t>
            </a: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en-US" sz="1150" dirty="0">
                <a:latin typeface="Arial"/>
                <a:cs typeface="Arial"/>
              </a:rPr>
              <a:t>Cost management involves the overall planning, coordination, control and reporting of all cost-related aspects from initiation to operation and maintenance. </a:t>
            </a:r>
            <a:endParaRPr lang="en-US" sz="115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en-US" sz="1150" dirty="0">
                <a:latin typeface="Arial" panose="020B0604020202020204" pitchFamily="34" charset="0"/>
                <a:cs typeface="Arial" panose="020B0604020202020204" pitchFamily="34" charset="0"/>
              </a:rPr>
              <a:t>It is the process of identifying all costs associated with the investment, making informed choices about the options that will deliver best value for money and managing those costs, including costs throughout the life of the project, where whole life costs are being considered.</a:t>
            </a: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US" sz="1150"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540F1D98-BA5B-124F-0B19-A44824BE656B}"/>
              </a:ext>
            </a:extLst>
          </p:cNvPr>
          <p:cNvPicPr>
            <a:picLocks noChangeAspect="1"/>
          </p:cNvPicPr>
          <p:nvPr/>
        </p:nvPicPr>
        <p:blipFill>
          <a:blip r:embed="rId2"/>
          <a:stretch>
            <a:fillRect/>
          </a:stretch>
        </p:blipFill>
        <p:spPr>
          <a:xfrm>
            <a:off x="7513064" y="2750457"/>
            <a:ext cx="1489527" cy="1489527"/>
          </a:xfrm>
          <a:prstGeom prst="rect">
            <a:avLst/>
          </a:prstGeom>
        </p:spPr>
      </p:pic>
      <p:sp>
        <p:nvSpPr>
          <p:cNvPr id="8" name="CuadroTexto 7">
            <a:extLst>
              <a:ext uri="{FF2B5EF4-FFF2-40B4-BE49-F238E27FC236}">
                <a16:creationId xmlns:a16="http://schemas.microsoft.com/office/drawing/2014/main" id="{C4FAF814-4AB5-F60A-7CEA-544B473574DF}"/>
              </a:ext>
            </a:extLst>
          </p:cNvPr>
          <p:cNvSpPr txBox="1"/>
          <p:nvPr/>
        </p:nvSpPr>
        <p:spPr>
          <a:xfrm>
            <a:off x="7808127" y="4239984"/>
            <a:ext cx="111407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www.googleimages.com</a:t>
            </a:r>
          </a:p>
        </p:txBody>
      </p:sp>
      <p:sp>
        <p:nvSpPr>
          <p:cNvPr id="9" name="Título 1">
            <a:extLst>
              <a:ext uri="{FF2B5EF4-FFF2-40B4-BE49-F238E27FC236}">
                <a16:creationId xmlns:a16="http://schemas.microsoft.com/office/drawing/2014/main" id="{92C49B44-28DB-32D3-1AB4-809AC3BD93F4}"/>
              </a:ext>
            </a:extLst>
          </p:cNvPr>
          <p:cNvSpPr txBox="1">
            <a:spLocks/>
          </p:cNvSpPr>
          <p:nvPr/>
        </p:nvSpPr>
        <p:spPr>
          <a:xfrm>
            <a:off x="559327" y="570278"/>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500" b="1" dirty="0">
                <a:solidFill>
                  <a:srgbClr val="90292A"/>
                </a:solidFill>
                <a:latin typeface="Georgia"/>
                <a:ea typeface="Calibri"/>
                <a:cs typeface="Times New Roman"/>
              </a:rPr>
              <a:t>Course Wrap Up - summary</a:t>
            </a:r>
            <a:endParaRPr lang="en-GB" sz="1500" b="1">
              <a:solidFill>
                <a:srgbClr val="90292A"/>
              </a:solidFill>
              <a:latin typeface="Georgia"/>
              <a:ea typeface="Calibri"/>
              <a:cs typeface="Times New Roman"/>
            </a:endParaRPr>
          </a:p>
        </p:txBody>
      </p:sp>
    </p:spTree>
    <p:extLst>
      <p:ext uri="{BB962C8B-B14F-4D97-AF65-F5344CB8AC3E}">
        <p14:creationId xmlns:p14="http://schemas.microsoft.com/office/powerpoint/2010/main" val="959857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1480" y="1031590"/>
            <a:ext cx="5055433" cy="276999"/>
          </a:xfrm>
          <a:prstGeom prst="rect">
            <a:avLst/>
          </a:prstGeom>
        </p:spPr>
        <p:txBody>
          <a:bodyPr wrap="square">
            <a:spAutoFit/>
          </a:bodyPr>
          <a:lstStyle/>
          <a:p>
            <a:pPr lvl="1"/>
            <a:r>
              <a:rPr lang="en-GB" sz="1200" dirty="0">
                <a:effectLst/>
                <a:latin typeface="Arial" panose="020B0604020202020204" pitchFamily="34" charset="0"/>
                <a:ea typeface="Calibri" panose="020F0502020204030204" pitchFamily="34" charset="0"/>
                <a:cs typeface="Arial" panose="020B0604020202020204" pitchFamily="34" charset="0"/>
              </a:rPr>
              <a:t>Master Budget and allocation of Overheads methods</a:t>
            </a:r>
            <a:endParaRPr lang="en-GB" sz="1200" i="1"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EED8B23B-D0A5-43D1-B993-4B20E805B1C2}"/>
              </a:ext>
            </a:extLst>
          </p:cNvPr>
          <p:cNvSpPr/>
          <p:nvPr/>
        </p:nvSpPr>
        <p:spPr>
          <a:xfrm>
            <a:off x="627445" y="1461136"/>
            <a:ext cx="5519355" cy="2308324"/>
          </a:xfrm>
          <a:prstGeom prst="rect">
            <a:avLst/>
          </a:prstGeom>
        </p:spPr>
        <p:txBody>
          <a:bodyPr wrap="square" lIns="91440" tIns="45720" rIns="91440" bIns="45720" anchor="t">
            <a:spAutoFit/>
          </a:bodyPr>
          <a:lstStyle/>
          <a:p>
            <a:r>
              <a:rPr lang="en-US" sz="1200" u="sng" dirty="0">
                <a:latin typeface="Arial" panose="020B0604020202020204" pitchFamily="34" charset="0"/>
                <a:cs typeface="Arial" panose="020B0604020202020204" pitchFamily="34" charset="0"/>
              </a:rPr>
              <a:t>Organization goals</a:t>
            </a:r>
          </a:p>
          <a:p>
            <a:pPr marL="342900" indent="-342900">
              <a:buAutoNum type="arabicParenBoth"/>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Senior management of the companies establish broad objectives (macro) or organization goals that company employees work to achieve financial goals: such as income growth, as well as more general goals focusing on employee learning, innovation, and community involvement.</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i="1" dirty="0">
                <a:latin typeface="Arial"/>
                <a:cs typeface="Arial"/>
              </a:rPr>
              <a:t>Those broad goals provide a philosophical statement that the company is expected to follow in its operations, and corporations include their goal statements in published codes of conduct, annual reports to stockholders, and websites.     </a:t>
            </a:r>
            <a:endParaRPr lang="en-US" sz="1200" i="1"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 </a:t>
            </a:r>
          </a:p>
        </p:txBody>
      </p:sp>
      <p:pic>
        <p:nvPicPr>
          <p:cNvPr id="6" name="Imagen 5">
            <a:extLst>
              <a:ext uri="{FF2B5EF4-FFF2-40B4-BE49-F238E27FC236}">
                <a16:creationId xmlns:a16="http://schemas.microsoft.com/office/drawing/2014/main" id="{08AB3849-EC64-2CCD-2A4F-D27BEE0051E3}"/>
              </a:ext>
            </a:extLst>
          </p:cNvPr>
          <p:cNvPicPr>
            <a:picLocks noChangeAspect="1"/>
          </p:cNvPicPr>
          <p:nvPr/>
        </p:nvPicPr>
        <p:blipFill>
          <a:blip r:embed="rId2"/>
          <a:stretch>
            <a:fillRect/>
          </a:stretch>
        </p:blipFill>
        <p:spPr>
          <a:xfrm>
            <a:off x="6172614" y="2702872"/>
            <a:ext cx="2680899" cy="1702961"/>
          </a:xfrm>
          <a:prstGeom prst="rect">
            <a:avLst/>
          </a:prstGeom>
        </p:spPr>
      </p:pic>
      <p:sp>
        <p:nvSpPr>
          <p:cNvPr id="9" name="CuadroTexto 8">
            <a:extLst>
              <a:ext uri="{FF2B5EF4-FFF2-40B4-BE49-F238E27FC236}">
                <a16:creationId xmlns:a16="http://schemas.microsoft.com/office/drawing/2014/main" id="{9A2D6544-C1BF-7914-87F5-2AEFC186F824}"/>
              </a:ext>
            </a:extLst>
          </p:cNvPr>
          <p:cNvSpPr txBox="1"/>
          <p:nvPr/>
        </p:nvSpPr>
        <p:spPr>
          <a:xfrm>
            <a:off x="7939314" y="3821386"/>
            <a:ext cx="1328058"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www..365financialanalyst.com</a:t>
            </a:r>
          </a:p>
        </p:txBody>
      </p:sp>
      <p:sp>
        <p:nvSpPr>
          <p:cNvPr id="10" name="Título 1">
            <a:extLst>
              <a:ext uri="{FF2B5EF4-FFF2-40B4-BE49-F238E27FC236}">
                <a16:creationId xmlns:a16="http://schemas.microsoft.com/office/drawing/2014/main" id="{C3B91DE4-1F09-101E-CEE9-29728C87E27C}"/>
              </a:ext>
            </a:extLst>
          </p:cNvPr>
          <p:cNvSpPr txBox="1">
            <a:spLocks/>
          </p:cNvSpPr>
          <p:nvPr/>
        </p:nvSpPr>
        <p:spPr>
          <a:xfrm>
            <a:off x="651449" y="722825"/>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500" b="1" dirty="0">
                <a:solidFill>
                  <a:srgbClr val="90292A"/>
                </a:solidFill>
                <a:latin typeface="Georgia"/>
                <a:ea typeface="Calibri"/>
                <a:cs typeface="Times New Roman"/>
              </a:rPr>
              <a:t>Course Wrap Up - summary</a:t>
            </a:r>
            <a:endParaRPr lang="en-GB" sz="1500" b="1" dirty="0">
              <a:solidFill>
                <a:srgbClr val="90292A"/>
              </a:solidFill>
              <a:latin typeface="Georgia"/>
              <a:ea typeface="Calibri"/>
              <a:cs typeface="Times New Roman"/>
            </a:endParaRPr>
          </a:p>
        </p:txBody>
      </p:sp>
    </p:spTree>
    <p:extLst>
      <p:ext uri="{BB962C8B-B14F-4D97-AF65-F5344CB8AC3E}">
        <p14:creationId xmlns:p14="http://schemas.microsoft.com/office/powerpoint/2010/main" val="1847645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E7EFA57E-5266-70F9-E072-9853C3055777}"/>
              </a:ext>
            </a:extLst>
          </p:cNvPr>
          <p:cNvSpPr/>
          <p:nvPr/>
        </p:nvSpPr>
        <p:spPr>
          <a:xfrm>
            <a:off x="148472" y="796264"/>
            <a:ext cx="5149242" cy="276999"/>
          </a:xfrm>
          <a:prstGeom prst="rect">
            <a:avLst/>
          </a:prstGeom>
        </p:spPr>
        <p:txBody>
          <a:bodyPr wrap="square" lIns="91440" tIns="45720" rIns="91440" bIns="45720" anchor="t">
            <a:spAutoFit/>
          </a:bodyPr>
          <a:lstStyle/>
          <a:p>
            <a:pPr lvl="1"/>
            <a:r>
              <a:rPr lang="en-GB" sz="1200" b="1" dirty="0">
                <a:latin typeface="Arial"/>
                <a:cs typeface="Arial"/>
              </a:rPr>
              <a:t>International Capital Budgeting: Overseas Project Appraisal</a:t>
            </a:r>
            <a:endParaRPr lang="en-US" sz="1200" b="1">
              <a:latin typeface="Arial"/>
              <a:cs typeface="Arial"/>
            </a:endParaRPr>
          </a:p>
        </p:txBody>
      </p:sp>
      <p:sp>
        <p:nvSpPr>
          <p:cNvPr id="9" name="Rectangle 1">
            <a:extLst>
              <a:ext uri="{FF2B5EF4-FFF2-40B4-BE49-F238E27FC236}">
                <a16:creationId xmlns:a16="http://schemas.microsoft.com/office/drawing/2014/main" id="{06FA1F37-6055-C9B8-97BE-BD43ACDEFEDB}"/>
              </a:ext>
            </a:extLst>
          </p:cNvPr>
          <p:cNvSpPr/>
          <p:nvPr/>
        </p:nvSpPr>
        <p:spPr>
          <a:xfrm>
            <a:off x="923228" y="1472845"/>
            <a:ext cx="6593358" cy="1685077"/>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Risks of operating internationally</a:t>
            </a: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a:cs typeface="Arial"/>
              </a:rPr>
              <a:t>The present value to the parent company of a multinational is a function of future cash flows accruing to it which are distributable to the parent company’s investors.</a:t>
            </a: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a:cs typeface="Arial"/>
              </a:rPr>
              <a:t>Analyzing capital investment decisions involves comparing cash inflows with cash outflows from a project.</a:t>
            </a: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a:cs typeface="Arial"/>
              </a:rPr>
              <a:t>Investment appraisal focuses upon expected incremental cash flows associated with a project.</a:t>
            </a:r>
            <a:endParaRPr lang="en-US" sz="1150" dirty="0">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013B146A-6F79-83E3-0544-D7F615D9AE50}"/>
              </a:ext>
            </a:extLst>
          </p:cNvPr>
          <p:cNvSpPr txBox="1">
            <a:spLocks/>
          </p:cNvSpPr>
          <p:nvPr/>
        </p:nvSpPr>
        <p:spPr>
          <a:xfrm>
            <a:off x="651449" y="511436"/>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500" b="1" dirty="0">
                <a:solidFill>
                  <a:srgbClr val="90292A"/>
                </a:solidFill>
                <a:latin typeface="Georgia"/>
                <a:ea typeface="Calibri"/>
                <a:cs typeface="Times New Roman"/>
              </a:rPr>
              <a:t>Course Wrap Up - summary</a:t>
            </a:r>
            <a:endParaRPr lang="en-GB" sz="1500" b="1">
              <a:solidFill>
                <a:srgbClr val="90292A"/>
              </a:solidFill>
              <a:latin typeface="Georgia"/>
              <a:ea typeface="Calibri"/>
              <a:cs typeface="Times New Roman"/>
            </a:endParaRPr>
          </a:p>
        </p:txBody>
      </p:sp>
    </p:spTree>
    <p:extLst>
      <p:ext uri="{BB962C8B-B14F-4D97-AF65-F5344CB8AC3E}">
        <p14:creationId xmlns:p14="http://schemas.microsoft.com/office/powerpoint/2010/main" val="1960693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E7EFA57E-5266-70F9-E072-9853C3055777}"/>
              </a:ext>
            </a:extLst>
          </p:cNvPr>
          <p:cNvSpPr/>
          <p:nvPr/>
        </p:nvSpPr>
        <p:spPr>
          <a:xfrm>
            <a:off x="148472" y="796264"/>
            <a:ext cx="5149242" cy="276999"/>
          </a:xfrm>
          <a:prstGeom prst="rect">
            <a:avLst/>
          </a:prstGeom>
        </p:spPr>
        <p:txBody>
          <a:bodyPr wrap="square" lIns="91440" tIns="45720" rIns="91440" bIns="45720" anchor="t">
            <a:spAutoFit/>
          </a:bodyPr>
          <a:lstStyle/>
          <a:p>
            <a:pPr lvl="1"/>
            <a:r>
              <a:rPr lang="en-GB" sz="1200" b="1" dirty="0">
                <a:latin typeface="Arial"/>
                <a:cs typeface="Arial"/>
              </a:rPr>
              <a:t>Summative Assessment 1</a:t>
            </a:r>
            <a:endParaRPr lang="en-US" sz="1200" b="1">
              <a:latin typeface="Arial"/>
              <a:cs typeface="Arial"/>
            </a:endParaRPr>
          </a:p>
        </p:txBody>
      </p:sp>
      <p:sp>
        <p:nvSpPr>
          <p:cNvPr id="2" name="Título 1">
            <a:extLst>
              <a:ext uri="{FF2B5EF4-FFF2-40B4-BE49-F238E27FC236}">
                <a16:creationId xmlns:a16="http://schemas.microsoft.com/office/drawing/2014/main" id="{FA752553-2148-DFFA-6079-CC59F945C83B}"/>
              </a:ext>
            </a:extLst>
          </p:cNvPr>
          <p:cNvSpPr txBox="1">
            <a:spLocks/>
          </p:cNvSpPr>
          <p:nvPr/>
        </p:nvSpPr>
        <p:spPr>
          <a:xfrm>
            <a:off x="559327" y="479799"/>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latin typeface="Georgia"/>
                <a:ea typeface="Calibri"/>
                <a:cs typeface="Times New Roman"/>
              </a:rPr>
              <a:t>Course Wrap Up</a:t>
            </a:r>
            <a:endParaRPr lang="en-GB" sz="1600" b="1">
              <a:solidFill>
                <a:srgbClr val="90292A"/>
              </a:solidFill>
              <a:latin typeface="Georgia"/>
              <a:ea typeface="Calibri"/>
              <a:cs typeface="Times New Roman"/>
            </a:endParaRPr>
          </a:p>
        </p:txBody>
      </p:sp>
      <p:sp>
        <p:nvSpPr>
          <p:cNvPr id="6" name="CuadroTexto 5">
            <a:extLst>
              <a:ext uri="{FF2B5EF4-FFF2-40B4-BE49-F238E27FC236}">
                <a16:creationId xmlns:a16="http://schemas.microsoft.com/office/drawing/2014/main" id="{6AA690D7-2384-7B65-FCF7-BCAD6CA4E001}"/>
              </a:ext>
            </a:extLst>
          </p:cNvPr>
          <p:cNvSpPr txBox="1"/>
          <p:nvPr/>
        </p:nvSpPr>
        <p:spPr>
          <a:xfrm>
            <a:off x="559327" y="1073263"/>
            <a:ext cx="7263873" cy="3016210"/>
          </a:xfrm>
          <a:prstGeom prst="rect">
            <a:avLst/>
          </a:prstGeom>
          <a:noFill/>
        </p:spPr>
        <p:txBody>
          <a:bodyPr wrap="square" lIns="91440" tIns="45720" rIns="91440" bIns="45720" anchor="t">
            <a:spAutoFit/>
          </a:bodyPr>
          <a:lstStyle/>
          <a:p>
            <a:pPr rtl="0" fontAlgn="base"/>
            <a:r>
              <a:rPr lang="en-US" sz="1000" b="1" i="0" dirty="0">
                <a:solidFill>
                  <a:srgbClr val="000000"/>
                </a:solidFill>
                <a:effectLst/>
                <a:latin typeface="Arial"/>
                <a:cs typeface="Arial"/>
              </a:rPr>
              <a:t>Task </a:t>
            </a:r>
            <a:r>
              <a:rPr lang="en-US" sz="1000" b="0" i="0" dirty="0">
                <a:solidFill>
                  <a:srgbClr val="000000"/>
                </a:solidFill>
                <a:effectLst/>
                <a:latin typeface="Arial"/>
                <a:cs typeface="Arial"/>
              </a:rPr>
              <a:t> </a:t>
            </a:r>
            <a:endParaRPr lang="en-US"/>
          </a:p>
          <a:p>
            <a:pPr rtl="0" fontAlgn="base"/>
            <a:endParaRPr lang="en-US" sz="1000" b="0" i="0" dirty="0">
              <a:solidFill>
                <a:srgbClr val="000000"/>
              </a:solidFill>
              <a:effectLst/>
              <a:latin typeface="Arial"/>
              <a:cs typeface="Arial"/>
            </a:endParaRPr>
          </a:p>
          <a:p>
            <a:pPr rtl="0" fontAlgn="base"/>
            <a:r>
              <a:rPr lang="en-US" sz="1000" b="0" i="0" dirty="0">
                <a:solidFill>
                  <a:srgbClr val="000000"/>
                </a:solidFill>
                <a:effectLst/>
                <a:latin typeface="Arial"/>
                <a:cs typeface="Arial"/>
              </a:rPr>
              <a:t>You are requested to choose</a:t>
            </a:r>
            <a:r>
              <a:rPr lang="en-US" sz="1000" b="1" i="0" dirty="0">
                <a:solidFill>
                  <a:srgbClr val="000000"/>
                </a:solidFill>
                <a:effectLst/>
                <a:latin typeface="Arial"/>
                <a:cs typeface="Arial"/>
              </a:rPr>
              <a:t> one publicly traded global business</a:t>
            </a:r>
            <a:r>
              <a:rPr lang="en-US" sz="1000" b="0" i="0" dirty="0">
                <a:solidFill>
                  <a:srgbClr val="000000"/>
                </a:solidFill>
                <a:effectLst/>
                <a:latin typeface="Arial"/>
                <a:cs typeface="Arial"/>
              </a:rPr>
              <a:t> of the industry of your own interest and submit a comprehensive </a:t>
            </a:r>
            <a:r>
              <a:rPr lang="en-US" sz="1000" b="1" i="0" u="sng" dirty="0">
                <a:solidFill>
                  <a:srgbClr val="000000"/>
                </a:solidFill>
                <a:effectLst/>
                <a:latin typeface="Arial"/>
                <a:cs typeface="Arial"/>
              </a:rPr>
              <a:t>case study</a:t>
            </a:r>
            <a:r>
              <a:rPr lang="en-US" sz="1000" b="0" i="0" dirty="0">
                <a:solidFill>
                  <a:srgbClr val="000000"/>
                </a:solidFill>
                <a:effectLst/>
                <a:latin typeface="Arial"/>
                <a:cs typeface="Arial"/>
              </a:rPr>
              <a:t>. </a:t>
            </a:r>
            <a:r>
              <a:rPr lang="en-US" sz="1000" b="0" i="1" dirty="0">
                <a:solidFill>
                  <a:srgbClr val="000000"/>
                </a:solidFill>
                <a:effectLst/>
                <a:latin typeface="Arial"/>
                <a:cs typeface="Arial"/>
              </a:rPr>
              <a:t>Each student must have the instructor’s approval of the business before starting the assessment.</a:t>
            </a:r>
            <a:r>
              <a:rPr lang="en-US" sz="1000" b="0" i="0" dirty="0">
                <a:solidFill>
                  <a:srgbClr val="000000"/>
                </a:solidFill>
                <a:effectLst/>
                <a:latin typeface="Arial"/>
                <a:cs typeface="Arial"/>
              </a:rPr>
              <a:t>  Your case study should consist of about 2,000 words, excluding figures and tables, appendices and references, covering the following:  </a:t>
            </a:r>
          </a:p>
          <a:p>
            <a:pPr rtl="0" fontAlgn="base"/>
            <a:endParaRPr lang="en-US" sz="1000" b="0" i="0" dirty="0">
              <a:solidFill>
                <a:srgbClr val="000000"/>
              </a:solidFill>
              <a:effectLst/>
              <a:latin typeface="Arial"/>
              <a:cs typeface="Arial"/>
            </a:endParaRPr>
          </a:p>
          <a:p>
            <a:pPr algn="l" rtl="0" fontAlgn="base">
              <a:buFont typeface="+mj-lt"/>
              <a:buAutoNum type="arabicPeriod"/>
            </a:pPr>
            <a:r>
              <a:rPr lang="en-US" sz="1000" b="0" i="0" dirty="0">
                <a:solidFill>
                  <a:srgbClr val="000000"/>
                </a:solidFill>
                <a:effectLst/>
                <a:latin typeface="Arial"/>
                <a:cs typeface="Arial"/>
              </a:rPr>
              <a:t>Executive summary of the case report and introduction to the company</a:t>
            </a:r>
            <a:r>
              <a:rPr lang="en-US" sz="1000" dirty="0">
                <a:solidFill>
                  <a:srgbClr val="000000"/>
                </a:solidFill>
                <a:latin typeface="Arial"/>
                <a:cs typeface="Arial"/>
              </a:rPr>
              <a:t>.</a:t>
            </a:r>
            <a:r>
              <a:rPr lang="en-US" sz="1000" b="0" i="0" dirty="0">
                <a:solidFill>
                  <a:srgbClr val="000000"/>
                </a:solidFill>
                <a:effectLst/>
                <a:latin typeface="Arial"/>
                <a:cs typeface="Arial"/>
              </a:rPr>
              <a:t> (5 points) </a:t>
            </a:r>
          </a:p>
          <a:p>
            <a:pPr algn="l" rtl="0" fontAlgn="base">
              <a:buFont typeface="+mj-lt"/>
              <a:buAutoNum type="arabicPeriod" startAt="2"/>
            </a:pPr>
            <a:r>
              <a:rPr lang="en-US" sz="1000" b="0" i="0" dirty="0">
                <a:solidFill>
                  <a:srgbClr val="000000"/>
                </a:solidFill>
                <a:effectLst/>
                <a:latin typeface="Arial"/>
                <a:cs typeface="Arial"/>
              </a:rPr>
              <a:t>Critically assess the </a:t>
            </a:r>
            <a:r>
              <a:rPr lang="en-US" sz="1000" b="1" i="0" dirty="0">
                <a:solidFill>
                  <a:srgbClr val="000000"/>
                </a:solidFill>
                <a:effectLst/>
                <a:latin typeface="Arial"/>
                <a:cs typeface="Arial"/>
              </a:rPr>
              <a:t>business financial condition</a:t>
            </a:r>
            <a:r>
              <a:rPr lang="en-US" sz="1000" b="0" i="0" dirty="0">
                <a:solidFill>
                  <a:srgbClr val="000000"/>
                </a:solidFill>
                <a:effectLst/>
                <a:latin typeface="Arial"/>
                <a:cs typeface="Arial"/>
              </a:rPr>
              <a:t> by using comparative financial statement analysis (5 points), financial ratio analysis (10), and industry analysis by using the last two years (5 points).  </a:t>
            </a:r>
          </a:p>
          <a:p>
            <a:pPr algn="l" rtl="0" fontAlgn="base">
              <a:buFont typeface="+mj-lt"/>
              <a:buAutoNum type="arabicPeriod" startAt="3"/>
            </a:pPr>
            <a:r>
              <a:rPr lang="en-US" sz="1000" dirty="0">
                <a:solidFill>
                  <a:srgbClr val="000000"/>
                </a:solidFill>
                <a:latin typeface="Arial"/>
                <a:cs typeface="Arial"/>
              </a:rPr>
              <a:t>Analyze</a:t>
            </a:r>
            <a:r>
              <a:rPr lang="en-US" sz="1000" b="0" i="0" dirty="0">
                <a:solidFill>
                  <a:srgbClr val="000000"/>
                </a:solidFill>
                <a:effectLst/>
                <a:latin typeface="Arial"/>
                <a:cs typeface="Arial"/>
              </a:rPr>
              <a:t> the selected business current </a:t>
            </a:r>
            <a:r>
              <a:rPr lang="en-US" sz="1000" b="1" i="0" dirty="0">
                <a:solidFill>
                  <a:srgbClr val="000000"/>
                </a:solidFill>
                <a:effectLst/>
                <a:latin typeface="Arial"/>
                <a:cs typeface="Arial"/>
              </a:rPr>
              <a:t>capital structure</a:t>
            </a:r>
            <a:r>
              <a:rPr lang="en-US" sz="1000" b="0" i="0" dirty="0">
                <a:solidFill>
                  <a:srgbClr val="000000"/>
                </a:solidFill>
                <a:effectLst/>
                <a:latin typeface="Arial"/>
                <a:cs typeface="Arial"/>
              </a:rPr>
              <a:t> (5 points), and the critically describe the real challenges they have or had (if any) for raising capital </a:t>
            </a:r>
            <a:r>
              <a:rPr lang="en-US" sz="1000" dirty="0">
                <a:solidFill>
                  <a:srgbClr val="000000"/>
                </a:solidFill>
                <a:latin typeface="Arial"/>
                <a:cs typeface="Arial"/>
              </a:rPr>
              <a:t>through</a:t>
            </a:r>
            <a:r>
              <a:rPr lang="en-US" sz="1000" b="0" i="0" dirty="0">
                <a:solidFill>
                  <a:srgbClr val="000000"/>
                </a:solidFill>
                <a:effectLst/>
                <a:latin typeface="Arial"/>
                <a:cs typeface="Arial"/>
              </a:rPr>
              <a:t> debt or equity (10 points). Compare, and contrast the findings with a major industry competitor. (10 points).  </a:t>
            </a:r>
          </a:p>
          <a:p>
            <a:pPr algn="l" rtl="0" fontAlgn="base">
              <a:buFont typeface="+mj-lt"/>
              <a:buAutoNum type="arabicPeriod" startAt="4"/>
            </a:pPr>
            <a:r>
              <a:rPr lang="en-US" sz="1000" b="0" i="0" dirty="0">
                <a:solidFill>
                  <a:srgbClr val="000000"/>
                </a:solidFill>
                <a:effectLst/>
                <a:latin typeface="Arial"/>
                <a:cs typeface="Arial"/>
              </a:rPr>
              <a:t>Critically identify the business three capital budgeting decisions (5 points), explain how the business raised the capital to fund the projects and the challenges – if any(10 points) and identify the valuation technique used</a:t>
            </a:r>
            <a:r>
              <a:rPr lang="en-US" sz="1000" dirty="0">
                <a:solidFill>
                  <a:srgbClr val="000000"/>
                </a:solidFill>
                <a:latin typeface="Arial"/>
                <a:cs typeface="Arial"/>
              </a:rPr>
              <a:t>.</a:t>
            </a:r>
            <a:r>
              <a:rPr lang="en-US" sz="1000" b="0" i="0" dirty="0">
                <a:solidFill>
                  <a:srgbClr val="000000"/>
                </a:solidFill>
                <a:effectLst/>
                <a:latin typeface="Arial"/>
                <a:cs typeface="Arial"/>
              </a:rPr>
              <a:t> (5 points).  </a:t>
            </a:r>
          </a:p>
          <a:p>
            <a:pPr algn="l" rtl="0" fontAlgn="base">
              <a:buFont typeface="+mj-lt"/>
              <a:buAutoNum type="arabicPeriod" startAt="5"/>
            </a:pPr>
            <a:r>
              <a:rPr lang="en-US" sz="1000" b="0" i="0" dirty="0">
                <a:solidFill>
                  <a:srgbClr val="000000"/>
                </a:solidFill>
                <a:effectLst/>
                <a:latin typeface="Arial"/>
                <a:cs typeface="Arial"/>
              </a:rPr>
              <a:t>Critically explain two of the business capital investment decisions (5 points), and critically analyze how they are related to their long-term business strategy (5 points), and the contribution to their economic sustainability by creating value. (5 points) </a:t>
            </a:r>
          </a:p>
          <a:p>
            <a:pPr algn="l" rtl="0" fontAlgn="base">
              <a:buFont typeface="+mj-lt"/>
              <a:buAutoNum type="arabicPeriod" startAt="6"/>
            </a:pPr>
            <a:r>
              <a:rPr lang="en-US" sz="1000" b="0" i="0" dirty="0">
                <a:solidFill>
                  <a:srgbClr val="000000"/>
                </a:solidFill>
                <a:effectLst/>
                <a:latin typeface="Arial"/>
                <a:cs typeface="Arial"/>
              </a:rPr>
              <a:t>Case study findings and conclusions (10 points) </a:t>
            </a:r>
          </a:p>
          <a:p>
            <a:pPr algn="l" rtl="0" fontAlgn="base">
              <a:buFont typeface="+mj-lt"/>
              <a:buAutoNum type="arabicPeriod" startAt="7"/>
            </a:pPr>
            <a:r>
              <a:rPr lang="en-US" sz="1000" b="0" i="0" dirty="0">
                <a:solidFill>
                  <a:srgbClr val="000000"/>
                </a:solidFill>
                <a:effectLst/>
                <a:latin typeface="Arial"/>
                <a:cs typeface="Arial"/>
              </a:rPr>
              <a:t>References and Bibliography (5 points) </a:t>
            </a:r>
          </a:p>
        </p:txBody>
      </p:sp>
    </p:spTree>
    <p:extLst>
      <p:ext uri="{BB962C8B-B14F-4D97-AF65-F5344CB8AC3E}">
        <p14:creationId xmlns:p14="http://schemas.microsoft.com/office/powerpoint/2010/main" val="3509588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E7EFA57E-5266-70F9-E072-9853C3055777}"/>
              </a:ext>
            </a:extLst>
          </p:cNvPr>
          <p:cNvSpPr/>
          <p:nvPr/>
        </p:nvSpPr>
        <p:spPr>
          <a:xfrm>
            <a:off x="148472" y="796264"/>
            <a:ext cx="5149242" cy="276999"/>
          </a:xfrm>
          <a:prstGeom prst="rect">
            <a:avLst/>
          </a:prstGeom>
        </p:spPr>
        <p:txBody>
          <a:bodyPr wrap="square" lIns="91440" tIns="45720" rIns="91440" bIns="45720" anchor="t">
            <a:spAutoFit/>
          </a:bodyPr>
          <a:lstStyle/>
          <a:p>
            <a:pPr lvl="1"/>
            <a:r>
              <a:rPr lang="en-GB" sz="1200" b="1" dirty="0">
                <a:latin typeface="Arial"/>
                <a:cs typeface="Arial"/>
              </a:rPr>
              <a:t>Summative Assessment 2</a:t>
            </a:r>
            <a:endParaRPr lang="en-US" sz="1200" b="1" dirty="0">
              <a:latin typeface="Arial"/>
              <a:cs typeface="Arial"/>
            </a:endParaRPr>
          </a:p>
        </p:txBody>
      </p:sp>
      <p:sp>
        <p:nvSpPr>
          <p:cNvPr id="2" name="Título 1">
            <a:extLst>
              <a:ext uri="{FF2B5EF4-FFF2-40B4-BE49-F238E27FC236}">
                <a16:creationId xmlns:a16="http://schemas.microsoft.com/office/drawing/2014/main" id="{FA752553-2148-DFFA-6079-CC59F945C83B}"/>
              </a:ext>
            </a:extLst>
          </p:cNvPr>
          <p:cNvSpPr txBox="1">
            <a:spLocks/>
          </p:cNvSpPr>
          <p:nvPr/>
        </p:nvSpPr>
        <p:spPr>
          <a:xfrm>
            <a:off x="559327" y="479799"/>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latin typeface="Georgia"/>
                <a:ea typeface="Calibri"/>
                <a:cs typeface="Times New Roman"/>
              </a:rPr>
              <a:t>Course Wrap Up</a:t>
            </a:r>
            <a:endParaRPr lang="en-GB" sz="1600" b="1" dirty="0">
              <a:solidFill>
                <a:srgbClr val="C00000"/>
              </a:solidFill>
              <a:latin typeface="Georgia"/>
              <a:ea typeface="Calibri"/>
              <a:cs typeface="Times New Roman"/>
            </a:endParaRPr>
          </a:p>
        </p:txBody>
      </p:sp>
      <p:sp>
        <p:nvSpPr>
          <p:cNvPr id="6" name="CuadroTexto 5">
            <a:extLst>
              <a:ext uri="{FF2B5EF4-FFF2-40B4-BE49-F238E27FC236}">
                <a16:creationId xmlns:a16="http://schemas.microsoft.com/office/drawing/2014/main" id="{AF7E6A75-57FF-547F-938B-6D9A13CCB4D2}"/>
              </a:ext>
            </a:extLst>
          </p:cNvPr>
          <p:cNvSpPr txBox="1"/>
          <p:nvPr/>
        </p:nvSpPr>
        <p:spPr>
          <a:xfrm>
            <a:off x="631373" y="1016288"/>
            <a:ext cx="7503884" cy="3416320"/>
          </a:xfrm>
          <a:prstGeom prst="rect">
            <a:avLst/>
          </a:prstGeom>
          <a:noFill/>
        </p:spPr>
        <p:txBody>
          <a:bodyPr wrap="square" lIns="91440" tIns="45720" rIns="91440" bIns="45720" anchor="t">
            <a:spAutoFit/>
          </a:bodyPr>
          <a:lstStyle/>
          <a:p>
            <a:pPr algn="l" rtl="0" fontAlgn="base"/>
            <a:r>
              <a:rPr lang="en-US" sz="900" b="1" i="0" dirty="0">
                <a:solidFill>
                  <a:srgbClr val="000000"/>
                </a:solidFill>
                <a:effectLst/>
                <a:latin typeface="Arial" panose="020B0604020202020204" pitchFamily="34" charset="0"/>
                <a:cs typeface="Arial" panose="020B0604020202020204" pitchFamily="34" charset="0"/>
              </a:rPr>
              <a:t>Task: </a:t>
            </a:r>
            <a:r>
              <a:rPr lang="en-US" sz="900" b="0" i="0" dirty="0">
                <a:solidFill>
                  <a:srgbClr val="000000"/>
                </a:solidFill>
                <a:effectLst/>
                <a:latin typeface="Arial" panose="020B0604020202020204" pitchFamily="34" charset="0"/>
                <a:cs typeface="Arial" panose="020B0604020202020204" pitchFamily="34" charset="0"/>
              </a:rPr>
              <a:t>  </a:t>
            </a:r>
          </a:p>
          <a:p>
            <a:pPr algn="l" rtl="0" fontAlgn="base"/>
            <a:r>
              <a:rPr lang="en-US" sz="900" b="0" i="0" dirty="0">
                <a:solidFill>
                  <a:srgbClr val="000000"/>
                </a:solidFill>
                <a:effectLst/>
                <a:latin typeface="Arial" panose="020B0604020202020204" pitchFamily="34" charset="0"/>
                <a:cs typeface="Arial" panose="020B0604020202020204" pitchFamily="34" charset="0"/>
              </a:rPr>
              <a:t>Individually prepare and submit a comprehensive 2000 report excluding figures and tables, appendices and references of a Large-Cap publicly traded Global Corporation of your interest covering the following:  </a:t>
            </a:r>
          </a:p>
          <a:p>
            <a:pPr algn="l" rtl="0" fontAlgn="base"/>
            <a:endParaRPr lang="en-US" sz="900" b="0" i="0" dirty="0">
              <a:solidFill>
                <a:srgbClr val="000000"/>
              </a:solidFill>
              <a:effectLst/>
              <a:latin typeface="Arial" panose="020B0604020202020204" pitchFamily="34" charset="0"/>
              <a:cs typeface="Arial" panose="020B0604020202020204" pitchFamily="34" charset="0"/>
            </a:endParaRPr>
          </a:p>
          <a:p>
            <a:pPr algn="l" rtl="0" fontAlgn="base">
              <a:buFont typeface="+mj-lt"/>
              <a:buAutoNum type="arabicPeriod"/>
            </a:pPr>
            <a:r>
              <a:rPr lang="en-US" sz="900" b="0" i="0" dirty="0">
                <a:solidFill>
                  <a:srgbClr val="000000"/>
                </a:solidFill>
                <a:effectLst/>
                <a:latin typeface="Arial"/>
                <a:cs typeface="Arial"/>
              </a:rPr>
              <a:t>Executive summary of the report and introduction to the company</a:t>
            </a:r>
            <a:r>
              <a:rPr lang="en-US" sz="900" dirty="0">
                <a:solidFill>
                  <a:srgbClr val="000000"/>
                </a:solidFill>
                <a:latin typeface="Arial"/>
                <a:cs typeface="Arial"/>
              </a:rPr>
              <a:t>.</a:t>
            </a:r>
            <a:r>
              <a:rPr lang="en-US" sz="900" b="0" i="0" dirty="0">
                <a:solidFill>
                  <a:srgbClr val="000000"/>
                </a:solidFill>
                <a:effectLst/>
                <a:latin typeface="Arial"/>
                <a:cs typeface="Arial"/>
              </a:rPr>
              <a:t> (5 points) </a:t>
            </a:r>
          </a:p>
          <a:p>
            <a:pPr fontAlgn="base">
              <a:buFont typeface="+mj-lt"/>
              <a:buAutoNum type="arabicPeriod" startAt="2"/>
            </a:pPr>
            <a:r>
              <a:rPr lang="en-US" sz="900" b="0" i="0" dirty="0">
                <a:solidFill>
                  <a:srgbClr val="000000"/>
                </a:solidFill>
                <a:effectLst/>
                <a:latin typeface="Arial"/>
                <a:cs typeface="Arial"/>
              </a:rPr>
              <a:t>Using the business annual report, critically assess the business financial performance the las two financial results (5 points), and </a:t>
            </a:r>
            <a:r>
              <a:rPr lang="en-US" sz="900">
                <a:solidFill>
                  <a:srgbClr val="000000"/>
                </a:solidFill>
                <a:latin typeface="Arial"/>
                <a:cs typeface="Arial"/>
              </a:rPr>
              <a:t>analyze</a:t>
            </a:r>
            <a:r>
              <a:rPr lang="en-US" sz="900" b="0" i="0" dirty="0">
                <a:solidFill>
                  <a:srgbClr val="000000"/>
                </a:solidFill>
                <a:effectLst/>
                <a:latin typeface="Arial"/>
                <a:cs typeface="Arial"/>
              </a:rPr>
              <a:t> </a:t>
            </a:r>
            <a:endParaRPr lang="en-US" sz="900" dirty="0">
              <a:solidFill>
                <a:srgbClr val="000000"/>
              </a:solidFill>
              <a:latin typeface="Arial"/>
              <a:cs typeface="Arial"/>
            </a:endParaRPr>
          </a:p>
          <a:p>
            <a:pPr algn="l"/>
            <a:r>
              <a:rPr lang="en-US" sz="900" b="0" i="0" dirty="0">
                <a:solidFill>
                  <a:srgbClr val="000000"/>
                </a:solidFill>
                <a:effectLst/>
                <a:latin typeface="Arial"/>
                <a:cs typeface="Arial"/>
              </a:rPr>
              <a:t>effect of major global events in the business performance using the cash management policies (working capital), the short-term financial strategy implemented for business sustainability (5 points) and the inventory management policy</a:t>
            </a:r>
            <a:r>
              <a:rPr lang="en-US" sz="900" dirty="0">
                <a:solidFill>
                  <a:srgbClr val="000000"/>
                </a:solidFill>
                <a:latin typeface="Arial"/>
                <a:cs typeface="Arial"/>
              </a:rPr>
              <a:t>.</a:t>
            </a:r>
            <a:r>
              <a:rPr lang="en-US" sz="900" b="0" i="0" dirty="0">
                <a:solidFill>
                  <a:srgbClr val="000000"/>
                </a:solidFill>
                <a:effectLst/>
                <a:latin typeface="Arial"/>
                <a:cs typeface="Arial"/>
              </a:rPr>
              <a:t> (5 points) </a:t>
            </a:r>
            <a:endParaRPr lang="en-US" dirty="0">
              <a:ea typeface="Calibri"/>
              <a:cs typeface="Calibri"/>
            </a:endParaRPr>
          </a:p>
          <a:p>
            <a:pPr algn="l" rtl="0" fontAlgn="base">
              <a:buFont typeface="+mj-lt"/>
              <a:buAutoNum type="arabicPeriod" startAt="3"/>
            </a:pPr>
            <a:r>
              <a:rPr lang="en-US" sz="900" dirty="0">
                <a:solidFill>
                  <a:srgbClr val="000000"/>
                </a:solidFill>
                <a:latin typeface="Arial"/>
                <a:cs typeface="Arial"/>
              </a:rPr>
              <a:t>Analyze</a:t>
            </a:r>
            <a:r>
              <a:rPr lang="en-US" sz="900" b="0" i="0" dirty="0">
                <a:solidFill>
                  <a:srgbClr val="000000"/>
                </a:solidFill>
                <a:effectLst/>
                <a:latin typeface="Arial"/>
                <a:cs typeface="Arial"/>
              </a:rPr>
              <a:t> the selected corporation’s current capital structure, and discuss the repercussion of relevant news, corporate actions, and other general information available on the internet in the company’s stock price in the last 2 years. (10 points) </a:t>
            </a:r>
          </a:p>
          <a:p>
            <a:pPr algn="l" rtl="0" fontAlgn="base">
              <a:buFont typeface="+mj-lt"/>
              <a:buAutoNum type="arabicPeriod" startAt="4"/>
            </a:pPr>
            <a:r>
              <a:rPr lang="en-US" sz="900" b="0" i="0" dirty="0">
                <a:solidFill>
                  <a:srgbClr val="000000"/>
                </a:solidFill>
                <a:effectLst/>
                <a:latin typeface="Arial" panose="020B0604020202020204" pitchFamily="34" charset="0"/>
                <a:cs typeface="Arial" panose="020B0604020202020204" pitchFamily="34" charset="0"/>
              </a:rPr>
              <a:t>Select and discuss the business most relevant capital budgeting decisions (5 points). Critically explain the impact of their capital investment decisions and the long-term strategy for sustainability. (10 points) </a:t>
            </a:r>
          </a:p>
          <a:p>
            <a:pPr algn="l" rtl="0" fontAlgn="base">
              <a:buFont typeface="+mj-lt"/>
              <a:buAutoNum type="arabicPeriod" startAt="5"/>
            </a:pPr>
            <a:r>
              <a:rPr lang="en-US" sz="900" dirty="0">
                <a:solidFill>
                  <a:srgbClr val="000000"/>
                </a:solidFill>
                <a:latin typeface="Arial"/>
                <a:cs typeface="Arial"/>
              </a:rPr>
              <a:t>Analyze</a:t>
            </a:r>
            <a:r>
              <a:rPr lang="en-US" sz="900" b="0" i="0" dirty="0">
                <a:solidFill>
                  <a:srgbClr val="000000"/>
                </a:solidFill>
                <a:effectLst/>
                <a:latin typeface="Arial"/>
                <a:cs typeface="Arial"/>
              </a:rPr>
              <a:t> and discuss the business dividend policy (5 points); include an analysis of their common stockholder dividend payment (EPS, Dividend Yield) for the last 3 years (10 points), and the impact of the COVID-19 outbreak and the Russia war on Ukraine in their last dividend payment. (10 points) </a:t>
            </a:r>
          </a:p>
          <a:p>
            <a:pPr algn="l" rtl="0" fontAlgn="base">
              <a:buFont typeface="+mj-lt"/>
              <a:buAutoNum type="arabicPeriod" startAt="6"/>
            </a:pPr>
            <a:r>
              <a:rPr lang="en-US" sz="900" b="0" i="0" dirty="0">
                <a:solidFill>
                  <a:srgbClr val="000000"/>
                </a:solidFill>
                <a:effectLst/>
                <a:latin typeface="Arial"/>
                <a:cs typeface="Arial"/>
              </a:rPr>
              <a:t>Critical thinking – hypothetical situation: You are the CFO of the corporation, and the business is considering entering or expanding its presence in Brazil. Explain the type’s risks inherent to the country and as a CFO provide specific recommendations as to how to mitigate those risks from operating in that market. (10 points). The business is considering building a facility that will serve as a headquarters for the Latam region. Critically </a:t>
            </a:r>
            <a:r>
              <a:rPr lang="en-US" sz="900" dirty="0">
                <a:solidFill>
                  <a:srgbClr val="000000"/>
                </a:solidFill>
                <a:latin typeface="Arial"/>
                <a:cs typeface="Arial"/>
              </a:rPr>
              <a:t>analyze</a:t>
            </a:r>
            <a:r>
              <a:rPr lang="en-US" sz="900" b="0" i="0" dirty="0">
                <a:solidFill>
                  <a:srgbClr val="000000"/>
                </a:solidFill>
                <a:effectLst/>
                <a:latin typeface="Arial"/>
                <a:cs typeface="Arial"/>
              </a:rPr>
              <a:t> the factors the business </a:t>
            </a:r>
            <a:r>
              <a:rPr lang="en-US" sz="900" dirty="0">
                <a:solidFill>
                  <a:srgbClr val="000000"/>
                </a:solidFill>
                <a:latin typeface="Arial"/>
                <a:cs typeface="Arial"/>
              </a:rPr>
              <a:t>must</a:t>
            </a:r>
            <a:r>
              <a:rPr lang="en-US" sz="900" b="0" i="0" dirty="0">
                <a:solidFill>
                  <a:srgbClr val="000000"/>
                </a:solidFill>
                <a:effectLst/>
                <a:latin typeface="Arial"/>
                <a:cs typeface="Arial"/>
              </a:rPr>
              <a:t> consider in international capital budgeting when the project is overseas. (5 points) </a:t>
            </a:r>
          </a:p>
          <a:p>
            <a:pPr algn="l" rtl="0" fontAlgn="base">
              <a:buFont typeface="+mj-lt"/>
              <a:buAutoNum type="arabicPeriod" startAt="7"/>
            </a:pPr>
            <a:r>
              <a:rPr lang="en-US" sz="900" b="0" i="0" dirty="0">
                <a:solidFill>
                  <a:srgbClr val="000000"/>
                </a:solidFill>
                <a:effectLst/>
                <a:latin typeface="Arial" panose="020B0604020202020204" pitchFamily="34" charset="0"/>
                <a:cs typeface="Arial" panose="020B0604020202020204" pitchFamily="34" charset="0"/>
              </a:rPr>
              <a:t>Report findings and conclusions – is the business in good financial standing: The corporate finance manager strategies and actions are adding value to the investor. </a:t>
            </a:r>
          </a:p>
          <a:p>
            <a:pPr algn="l" rtl="0" fontAlgn="base">
              <a:buFont typeface="+mj-lt"/>
              <a:buAutoNum type="arabicPeriod" startAt="8"/>
            </a:pPr>
            <a:r>
              <a:rPr lang="en-US" sz="900" b="0" i="0" dirty="0">
                <a:solidFill>
                  <a:srgbClr val="000000"/>
                </a:solidFill>
                <a:effectLst/>
                <a:latin typeface="Arial"/>
                <a:cs typeface="Arial"/>
              </a:rPr>
              <a:t>Based in the findings, and the information publicly available on the internet, will you recommend investing in the business buying stock? Explain your rationale</a:t>
            </a:r>
            <a:r>
              <a:rPr lang="en-US" sz="900" dirty="0">
                <a:solidFill>
                  <a:srgbClr val="000000"/>
                </a:solidFill>
                <a:latin typeface="Arial"/>
                <a:cs typeface="Arial"/>
              </a:rPr>
              <a:t>.</a:t>
            </a:r>
            <a:r>
              <a:rPr lang="en-US" sz="900" b="0" i="0" dirty="0">
                <a:solidFill>
                  <a:srgbClr val="000000"/>
                </a:solidFill>
                <a:effectLst/>
                <a:latin typeface="Arial"/>
                <a:cs typeface="Arial"/>
              </a:rPr>
              <a:t> (10 points)   </a:t>
            </a:r>
          </a:p>
          <a:p>
            <a:pPr algn="l" rtl="0" fontAlgn="base">
              <a:buFont typeface="+mj-lt"/>
              <a:buAutoNum type="arabicPeriod" startAt="9"/>
            </a:pPr>
            <a:r>
              <a:rPr lang="en-US" sz="900" b="0" i="0" dirty="0">
                <a:solidFill>
                  <a:srgbClr val="000000"/>
                </a:solidFill>
                <a:effectLst/>
                <a:latin typeface="Arial" panose="020B0604020202020204" pitchFamily="34" charset="0"/>
                <a:cs typeface="Arial" panose="020B0604020202020204" pitchFamily="34" charset="0"/>
              </a:rPr>
              <a:t>References and Bibliography (5 points) </a:t>
            </a:r>
          </a:p>
        </p:txBody>
      </p:sp>
    </p:spTree>
    <p:extLst>
      <p:ext uri="{BB962C8B-B14F-4D97-AF65-F5344CB8AC3E}">
        <p14:creationId xmlns:p14="http://schemas.microsoft.com/office/powerpoint/2010/main" val="4130995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822104" y="2023307"/>
            <a:ext cx="3031799" cy="973625"/>
          </a:xfrm>
          <a:prstGeom prst="rect">
            <a:avLst/>
          </a:prstGeom>
        </p:spPr>
        <p:txBody>
          <a:bodyPr lIns="68580" tIns="34290" rIns="68580" bIns="34290" anchor="t">
            <a:noAutofit/>
          </a:bodyPr>
          <a:lstStyle>
            <a:defPPr>
              <a:defRPr lang="es-E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pPr algn="l"/>
            <a:r>
              <a:rPr lang="en-US" sz="2800" b="1" dirty="0">
                <a:solidFill>
                  <a:schemeClr val="bg1"/>
                </a:solidFill>
                <a:latin typeface="Georgia"/>
              </a:rPr>
              <a:t>Thank You</a:t>
            </a:r>
            <a:endParaRPr lang="en-GB" sz="2800" b="1">
              <a:solidFill>
                <a:schemeClr val="bg1"/>
              </a:solidFill>
              <a:latin typeface="Georgia"/>
            </a:endParaRPr>
          </a:p>
        </p:txBody>
      </p:sp>
    </p:spTree>
    <p:extLst>
      <p:ext uri="{BB962C8B-B14F-4D97-AF65-F5344CB8AC3E}">
        <p14:creationId xmlns:p14="http://schemas.microsoft.com/office/powerpoint/2010/main" val="106036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651449" y="794793"/>
            <a:ext cx="6105497" cy="824778"/>
          </a:xfrm>
          <a:prstGeom prst="rect">
            <a:avLst/>
          </a:prstGeom>
        </p:spPr>
        <p:txBody>
          <a:bodyPr wrap="square" lIns="91440" tIns="45720" rIns="91440" bIns="45720" anchor="t">
            <a:spAutoFit/>
          </a:bodyPr>
          <a:lstStyle/>
          <a:p>
            <a:pPr>
              <a:lnSpc>
                <a:spcPct val="107000"/>
              </a:lnSpc>
              <a:spcBef>
                <a:spcPts val="750"/>
              </a:spcBef>
              <a:spcAft>
                <a:spcPts val="600"/>
              </a:spcAft>
            </a:pPr>
            <a:r>
              <a:rPr lang="en-US" sz="1200" b="1" dirty="0">
                <a:latin typeface="Arial"/>
                <a:cs typeface="Arial"/>
              </a:rPr>
              <a:t>The Role of Financial Information for Business Decision-Making </a:t>
            </a:r>
            <a:endParaRPr lang="en-US" sz="1200" b="1" dirty="0">
              <a:latin typeface="Arial" panose="020B0604020202020204" pitchFamily="34" charset="0"/>
              <a:cs typeface="Arial" panose="020B0604020202020204" pitchFamily="34" charset="0"/>
            </a:endParaRPr>
          </a:p>
          <a:p>
            <a:pPr>
              <a:lnSpc>
                <a:spcPct val="107000"/>
              </a:lnSpc>
              <a:spcAft>
                <a:spcPts val="600"/>
              </a:spcAft>
            </a:pPr>
            <a:endParaRPr lang="en-US" sz="1200" dirty="0">
              <a:latin typeface="Arial"/>
              <a:cs typeface="Arial"/>
            </a:endParaRPr>
          </a:p>
          <a:p>
            <a:pPr marL="128270" indent="-128270">
              <a:lnSpc>
                <a:spcPct val="107000"/>
              </a:lnSpc>
              <a:spcAft>
                <a:spcPts val="600"/>
              </a:spcAft>
              <a:buFont typeface="Arial" panose="020B0604020202020204" pitchFamily="34" charset="0"/>
              <a:buChar char="•"/>
            </a:pPr>
            <a:endParaRPr lang="en-US" sz="1200" dirty="0">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651449" y="511436"/>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latin typeface="Georgia"/>
                <a:ea typeface="Calibri" panose="020F0502020204030204" pitchFamily="34" charset="0"/>
                <a:cs typeface="Times New Roman"/>
              </a:rPr>
              <a:t>Course Wrap Up - summary</a:t>
            </a:r>
            <a:endParaRPr lang="en-GB" sz="1600" b="1">
              <a:solidFill>
                <a:srgbClr val="90292A"/>
              </a:solidFill>
              <a:latin typeface="Georgia"/>
              <a:cs typeface="Times New Roman"/>
            </a:endParaRPr>
          </a:p>
        </p:txBody>
      </p:sp>
      <p:sp>
        <p:nvSpPr>
          <p:cNvPr id="5" name="CuadroTexto 4">
            <a:extLst>
              <a:ext uri="{FF2B5EF4-FFF2-40B4-BE49-F238E27FC236}">
                <a16:creationId xmlns:a16="http://schemas.microsoft.com/office/drawing/2014/main" id="{3A221433-AFA6-F583-A7D6-7BD09D3CC1ED}"/>
              </a:ext>
            </a:extLst>
          </p:cNvPr>
          <p:cNvSpPr txBox="1"/>
          <p:nvPr/>
        </p:nvSpPr>
        <p:spPr>
          <a:xfrm>
            <a:off x="708059" y="1211910"/>
            <a:ext cx="6251167" cy="3215304"/>
          </a:xfrm>
          <a:prstGeom prst="rect">
            <a:avLst/>
          </a:prstGeom>
          <a:noFill/>
        </p:spPr>
        <p:txBody>
          <a:bodyPr wrap="square" lIns="91440" tIns="45720" rIns="91440" bIns="45720" anchor="t">
            <a:spAutoFit/>
          </a:bodyPr>
          <a:lstStyle/>
          <a:p>
            <a:pPr marL="213995" indent="-213995">
              <a:buFont typeface="Arial" panose="020B0604020202020204" pitchFamily="34" charset="0"/>
              <a:buChar char="•"/>
            </a:pPr>
            <a:r>
              <a:rPr lang="en-US" sz="1100" dirty="0">
                <a:latin typeface="Arial"/>
                <a:cs typeface="Arial"/>
              </a:rPr>
              <a:t>Reaching good decisions is vital for organizations, but the implementation of such decisions is equally crucial.</a:t>
            </a:r>
          </a:p>
          <a:p>
            <a:pPr marL="213995" indent="-213995">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13995" indent="-213995">
              <a:buFont typeface="Arial" panose="020B0604020202020204" pitchFamily="34" charset="0"/>
              <a:buChar char="•"/>
            </a:pPr>
            <a:r>
              <a:rPr lang="en-US" sz="1100" dirty="0">
                <a:latin typeface="Arial"/>
                <a:cs typeface="Arial"/>
              </a:rPr>
              <a:t>Decision-makers need to commit to the decisions taken to reach the goals of the organizations.</a:t>
            </a:r>
          </a:p>
          <a:p>
            <a:pPr marL="213995" indent="-213995">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13995" indent="-213995">
              <a:lnSpc>
                <a:spcPct val="107000"/>
              </a:lnSpc>
              <a:spcAft>
                <a:spcPts val="600"/>
              </a:spcAft>
              <a:buFont typeface="Arial" panose="020B0604020202020204" pitchFamily="34" charset="0"/>
              <a:buChar char="•"/>
            </a:pPr>
            <a:r>
              <a:rPr lang="en-US" sz="1100" dirty="0">
                <a:latin typeface="Arial"/>
                <a:cs typeface="Arial"/>
              </a:rPr>
              <a:t>The most important financial information needed for business decision comes from accounting and financial statements.</a:t>
            </a:r>
          </a:p>
          <a:p>
            <a:pPr marL="213995" indent="-213995">
              <a:lnSpc>
                <a:spcPct val="107000"/>
              </a:lnSpc>
              <a:spcAft>
                <a:spcPts val="600"/>
              </a:spcAft>
              <a:buFont typeface="Arial" panose="020B0604020202020204" pitchFamily="34" charset="0"/>
              <a:buChar char="•"/>
            </a:pPr>
            <a:r>
              <a:rPr lang="en-US" sz="1100" dirty="0">
                <a:latin typeface="Arial"/>
                <a:cs typeface="Arial"/>
              </a:rPr>
              <a:t>Accounting is a service function to management - processes and studies “raw data” and converts them into suitable information in the process of decision-making.</a:t>
            </a:r>
          </a:p>
          <a:p>
            <a:pPr marL="213995" indent="-213995">
              <a:lnSpc>
                <a:spcPct val="107000"/>
              </a:lnSpc>
              <a:spcAft>
                <a:spcPts val="600"/>
              </a:spcAft>
              <a:buFont typeface="Arial" panose="020B0604020202020204" pitchFamily="34" charset="0"/>
              <a:buChar char="•"/>
            </a:pPr>
            <a:r>
              <a:rPr lang="en-US" sz="1100" dirty="0">
                <a:solidFill>
                  <a:srgbClr val="000000"/>
                </a:solidFill>
                <a:latin typeface="Arial"/>
                <a:cs typeface="Arial"/>
              </a:rPr>
              <a:t>Financial information has different end-users  like investors, managements, creditors, suppliers or regulators and financial statement interpretation knowledge to “reading” those financial statements.</a:t>
            </a:r>
          </a:p>
          <a:p>
            <a:pPr marL="213995" indent="-213995">
              <a:lnSpc>
                <a:spcPct val="107000"/>
              </a:lnSpc>
              <a:spcAft>
                <a:spcPts val="600"/>
              </a:spcAft>
              <a:buFont typeface="Arial" panose="020B0604020202020204" pitchFamily="34" charset="0"/>
              <a:buChar char="•"/>
            </a:pPr>
            <a:r>
              <a:rPr lang="en-US" sz="1100" dirty="0">
                <a:solidFill>
                  <a:srgbClr val="000000"/>
                </a:solidFill>
                <a:latin typeface="Arial"/>
                <a:cs typeface="Arial"/>
              </a:rPr>
              <a:t>A well-established process of management based on the financial statements and financial in-formation is one of the most significant presumptions of the quality of business.</a:t>
            </a:r>
            <a:endParaRPr lang="en-US" sz="1100" dirty="0">
              <a:latin typeface="Arial"/>
              <a:cs typeface="Arial"/>
            </a:endParaRPr>
          </a:p>
          <a:p>
            <a:pPr marL="213995" indent="-213995">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06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20863" y="869336"/>
            <a:ext cx="6105497" cy="824778"/>
          </a:xfrm>
          <a:prstGeom prst="rect">
            <a:avLst/>
          </a:prstGeom>
        </p:spPr>
        <p:txBody>
          <a:bodyPr wrap="square" lIns="91440" tIns="45720" rIns="91440" bIns="45720" anchor="t">
            <a:spAutoFit/>
          </a:bodyPr>
          <a:lstStyle/>
          <a:p>
            <a:pPr>
              <a:lnSpc>
                <a:spcPct val="107000"/>
              </a:lnSpc>
              <a:spcBef>
                <a:spcPts val="750"/>
              </a:spcBef>
              <a:spcAft>
                <a:spcPts val="600"/>
              </a:spcAft>
            </a:pPr>
            <a:r>
              <a:rPr lang="en-US" sz="1200" b="1" dirty="0">
                <a:latin typeface="Arial"/>
                <a:cs typeface="Arial"/>
              </a:rPr>
              <a:t>The Annual Report</a:t>
            </a:r>
          </a:p>
          <a:p>
            <a:pPr>
              <a:lnSpc>
                <a:spcPct val="107000"/>
              </a:lnSpc>
              <a:spcAft>
                <a:spcPts val="600"/>
              </a:spcAft>
            </a:pPr>
            <a:endParaRPr lang="en-US" sz="1200" dirty="0">
              <a:latin typeface="arial" panose="020B0604020202020204" pitchFamily="34" charset="0"/>
              <a:cs typeface="arial"/>
            </a:endParaRPr>
          </a:p>
          <a:p>
            <a:pPr marL="128270" indent="-128270">
              <a:lnSpc>
                <a:spcPct val="107000"/>
              </a:lnSpc>
              <a:spcAft>
                <a:spcPts val="600"/>
              </a:spcAft>
              <a:buFont typeface="Arial" panose="020B0604020202020204" pitchFamily="34" charset="0"/>
              <a:buChar char="•"/>
            </a:pPr>
            <a:endParaRPr lang="en-US" sz="1200" dirty="0">
              <a:latin typeface="Arial" panose="020B0604020202020204" pitchFamily="34" charset="0"/>
              <a:ea typeface="Calibri" panose="020F050202020403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62971FEB-80E1-05EC-9648-BC456D603839}"/>
              </a:ext>
            </a:extLst>
          </p:cNvPr>
          <p:cNvSpPr txBox="1"/>
          <p:nvPr/>
        </p:nvSpPr>
        <p:spPr>
          <a:xfrm>
            <a:off x="1461136" y="1155240"/>
            <a:ext cx="3762374" cy="3000821"/>
          </a:xfrm>
          <a:prstGeom prst="rect">
            <a:avLst/>
          </a:prstGeom>
          <a:noFill/>
        </p:spPr>
        <p:txBody>
          <a:bodyPr wrap="square">
            <a:spAutoFit/>
          </a:bodyPr>
          <a:lstStyle/>
          <a:p>
            <a:r>
              <a:rPr lang="en-US" sz="1050" dirty="0">
                <a:latin typeface="Arial" panose="020B0604020202020204" pitchFamily="34" charset="0"/>
                <a:cs typeface="Arial" panose="020B0604020202020204" pitchFamily="34" charset="0"/>
              </a:rPr>
              <a:t>Across global markets, Annual reports have different formats and components; this happens due to statutory requirements in different economies. </a:t>
            </a:r>
          </a:p>
          <a:p>
            <a:endParaRPr lang="en-US"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Some of the common components are:</a:t>
            </a:r>
          </a:p>
          <a:p>
            <a:endParaRPr lang="en-US" sz="1050" dirty="0">
              <a:latin typeface="Arial" panose="020B0604020202020204" pitchFamily="34" charset="0"/>
              <a:cs typeface="Arial" panose="020B0604020202020204" pitchFamily="34" charset="0"/>
            </a:endParaRPr>
          </a:p>
          <a:p>
            <a:pPr marL="659500" lvl="1" indent="-257175">
              <a:buFont typeface="Wingdings" panose="05000000000000000000" pitchFamily="2" charset="2"/>
              <a:buChar char="v"/>
            </a:pPr>
            <a:r>
              <a:rPr lang="en-US" sz="900" dirty="0">
                <a:latin typeface="Arial" panose="020B0604020202020204" pitchFamily="34" charset="0"/>
                <a:cs typeface="Arial" panose="020B0604020202020204" pitchFamily="34" charset="0"/>
              </a:rPr>
              <a:t>Director’s message to shareholders</a:t>
            </a:r>
          </a:p>
          <a:p>
            <a:pPr marL="659500" lvl="1" indent="-257175">
              <a:buFont typeface="Wingdings" panose="05000000000000000000" pitchFamily="2" charset="2"/>
              <a:buChar char="v"/>
            </a:pPr>
            <a:r>
              <a:rPr lang="en-US" sz="900" dirty="0">
                <a:latin typeface="Arial" panose="020B0604020202020204" pitchFamily="34" charset="0"/>
                <a:cs typeface="Arial" panose="020B0604020202020204" pitchFamily="34" charset="0"/>
              </a:rPr>
              <a:t>Information on corporate governance</a:t>
            </a:r>
          </a:p>
          <a:p>
            <a:pPr marL="659500" lvl="1" indent="-257175">
              <a:buFont typeface="Wingdings" panose="05000000000000000000" pitchFamily="2" charset="2"/>
              <a:buChar char="v"/>
            </a:pPr>
            <a:r>
              <a:rPr lang="en-US" sz="900" dirty="0">
                <a:latin typeface="Arial" panose="020B0604020202020204" pitchFamily="34" charset="0"/>
                <a:cs typeface="Arial" panose="020B0604020202020204" pitchFamily="34" charset="0"/>
              </a:rPr>
              <a:t>Financial highlights</a:t>
            </a:r>
          </a:p>
          <a:p>
            <a:pPr marL="659500" lvl="1" indent="-257175">
              <a:buFont typeface="Wingdings" panose="05000000000000000000" pitchFamily="2" charset="2"/>
              <a:buChar char="v"/>
            </a:pPr>
            <a:r>
              <a:rPr lang="en-US" sz="900" dirty="0">
                <a:latin typeface="Arial" panose="020B0604020202020204" pitchFamily="34" charset="0"/>
                <a:cs typeface="Arial" panose="020B0604020202020204" pitchFamily="34" charset="0"/>
              </a:rPr>
              <a:t>Management discussion and analysis</a:t>
            </a:r>
          </a:p>
          <a:p>
            <a:pPr marL="659500" lvl="1" indent="-257175">
              <a:buFont typeface="Wingdings" panose="05000000000000000000" pitchFamily="2" charset="2"/>
              <a:buChar char="v"/>
            </a:pPr>
            <a:r>
              <a:rPr lang="en-US" sz="900" dirty="0">
                <a:latin typeface="Arial" panose="020B0604020202020204" pitchFamily="34" charset="0"/>
                <a:cs typeface="Arial" panose="020B0604020202020204" pitchFamily="34" charset="0"/>
              </a:rPr>
              <a:t>Shareholding pattern, management/board of directors’ information</a:t>
            </a:r>
          </a:p>
          <a:p>
            <a:pPr marL="659500" lvl="1" indent="-257175">
              <a:buFont typeface="Wingdings" panose="05000000000000000000" pitchFamily="2" charset="2"/>
              <a:buChar char="v"/>
            </a:pPr>
            <a:r>
              <a:rPr lang="en-US" sz="900" b="1" dirty="0">
                <a:latin typeface="Arial" panose="020B0604020202020204" pitchFamily="34" charset="0"/>
                <a:cs typeface="Arial" panose="020B0604020202020204" pitchFamily="34" charset="0"/>
              </a:rPr>
              <a:t>Detailed and audited financial statements</a:t>
            </a:r>
          </a:p>
          <a:p>
            <a:pPr marL="659500" lvl="1" indent="-257175">
              <a:buFont typeface="Wingdings" panose="05000000000000000000" pitchFamily="2" charset="2"/>
              <a:buChar char="v"/>
            </a:pPr>
            <a:r>
              <a:rPr lang="en-US" sz="900" b="1" dirty="0">
                <a:latin typeface="Arial" panose="020B0604020202020204" pitchFamily="34" charset="0"/>
                <a:cs typeface="Arial" panose="020B0604020202020204" pitchFamily="34" charset="0"/>
              </a:rPr>
              <a:t>Statement of financial position</a:t>
            </a:r>
          </a:p>
          <a:p>
            <a:pPr marL="659500" lvl="1" indent="-257175">
              <a:buFont typeface="Wingdings" panose="05000000000000000000" pitchFamily="2" charset="2"/>
              <a:buChar char="v"/>
            </a:pPr>
            <a:r>
              <a:rPr lang="en-US" sz="900" b="1" dirty="0">
                <a:latin typeface="Arial" panose="020B0604020202020204" pitchFamily="34" charset="0"/>
                <a:cs typeface="Arial" panose="020B0604020202020204" pitchFamily="34" charset="0"/>
              </a:rPr>
              <a:t>Income statement</a:t>
            </a:r>
          </a:p>
          <a:p>
            <a:pPr marL="659500" lvl="1" indent="-257175">
              <a:buFont typeface="Wingdings" panose="05000000000000000000" pitchFamily="2" charset="2"/>
              <a:buChar char="v"/>
            </a:pPr>
            <a:r>
              <a:rPr lang="en-US" sz="900" b="1" dirty="0">
                <a:latin typeface="Arial" panose="020B0604020202020204" pitchFamily="34" charset="0"/>
                <a:cs typeface="Arial" panose="020B0604020202020204" pitchFamily="34" charset="0"/>
              </a:rPr>
              <a:t>Statement of Cashflows</a:t>
            </a:r>
          </a:p>
          <a:p>
            <a:pPr marL="659500" lvl="1" indent="-257175">
              <a:buFont typeface="Wingdings" panose="05000000000000000000" pitchFamily="2" charset="2"/>
              <a:buChar char="v"/>
            </a:pPr>
            <a:r>
              <a:rPr lang="en-US" sz="900" b="1" dirty="0">
                <a:latin typeface="Arial" panose="020B0604020202020204" pitchFamily="34" charset="0"/>
                <a:cs typeface="Arial" panose="020B0604020202020204" pitchFamily="34" charset="0"/>
              </a:rPr>
              <a:t>Statement of Changes in Equity</a:t>
            </a:r>
          </a:p>
          <a:p>
            <a:pPr marL="659500" lvl="1" indent="-257175">
              <a:buFont typeface="Wingdings" panose="05000000000000000000" pitchFamily="2" charset="2"/>
              <a:buChar char="v"/>
            </a:pPr>
            <a:r>
              <a:rPr lang="en-US" sz="900" b="1" dirty="0">
                <a:latin typeface="Arial" panose="020B0604020202020204" pitchFamily="34" charset="0"/>
                <a:cs typeface="Arial" panose="020B0604020202020204" pitchFamily="34" charset="0"/>
              </a:rPr>
              <a:t>Notes to financial statements </a:t>
            </a:r>
            <a:r>
              <a:rPr lang="en-US" sz="900" dirty="0">
                <a:latin typeface="Arial" panose="020B0604020202020204" pitchFamily="34" charset="0"/>
                <a:cs typeface="Arial" panose="020B0604020202020204" pitchFamily="34" charset="0"/>
              </a:rPr>
              <a:t>– to back up the FS data</a:t>
            </a:r>
          </a:p>
          <a:p>
            <a:pPr marL="659500" lvl="1" indent="-257175">
              <a:buFont typeface="Wingdings" panose="05000000000000000000" pitchFamily="2" charset="2"/>
              <a:buChar char="v"/>
            </a:pPr>
            <a:r>
              <a:rPr lang="en-US" sz="900" dirty="0">
                <a:latin typeface="Arial" panose="020B0604020202020204" pitchFamily="34" charset="0"/>
                <a:cs typeface="Arial" panose="020B0604020202020204" pitchFamily="34" charset="0"/>
              </a:rPr>
              <a:t>Usage of accounting policies and changes </a:t>
            </a:r>
          </a:p>
          <a:p>
            <a:pPr marL="659500" lvl="1" indent="-257175">
              <a:buFont typeface="Wingdings" panose="05000000000000000000" pitchFamily="2" charset="2"/>
              <a:buChar char="v"/>
            </a:pPr>
            <a:r>
              <a:rPr lang="en-US" sz="900" dirty="0">
                <a:latin typeface="Arial" panose="020B0604020202020204" pitchFamily="34" charset="0"/>
                <a:cs typeface="Arial" panose="020B0604020202020204" pitchFamily="34" charset="0"/>
              </a:rPr>
              <a:t>Other information or disclosure.</a:t>
            </a:r>
          </a:p>
        </p:txBody>
      </p:sp>
      <p:sp>
        <p:nvSpPr>
          <p:cNvPr id="15" name="CuadroTexto 14">
            <a:extLst>
              <a:ext uri="{FF2B5EF4-FFF2-40B4-BE49-F238E27FC236}">
                <a16:creationId xmlns:a16="http://schemas.microsoft.com/office/drawing/2014/main" id="{428E8163-463F-3A46-BDFF-DE9B13E12ADC}"/>
              </a:ext>
            </a:extLst>
          </p:cNvPr>
          <p:cNvSpPr txBox="1"/>
          <p:nvPr/>
        </p:nvSpPr>
        <p:spPr>
          <a:xfrm>
            <a:off x="5349398" y="4513069"/>
            <a:ext cx="4217670" cy="184666"/>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Source https://www.citigroup.com/citi/investor/quarterly/2022/ar21_en.pdf</a:t>
            </a:r>
          </a:p>
        </p:txBody>
      </p:sp>
      <p:pic>
        <p:nvPicPr>
          <p:cNvPr id="19" name="Imagen 18">
            <a:extLst>
              <a:ext uri="{FF2B5EF4-FFF2-40B4-BE49-F238E27FC236}">
                <a16:creationId xmlns:a16="http://schemas.microsoft.com/office/drawing/2014/main" id="{8612377D-57A9-06ED-A7C9-14D640CF2862}"/>
              </a:ext>
            </a:extLst>
          </p:cNvPr>
          <p:cNvPicPr>
            <a:picLocks noChangeAspect="1"/>
          </p:cNvPicPr>
          <p:nvPr/>
        </p:nvPicPr>
        <p:blipFill>
          <a:blip r:embed="rId2"/>
          <a:stretch>
            <a:fillRect/>
          </a:stretch>
        </p:blipFill>
        <p:spPr>
          <a:xfrm>
            <a:off x="5162551" y="1699593"/>
            <a:ext cx="3004214" cy="2806736"/>
          </a:xfrm>
          <a:prstGeom prst="rect">
            <a:avLst/>
          </a:prstGeom>
        </p:spPr>
      </p:pic>
      <p:sp>
        <p:nvSpPr>
          <p:cNvPr id="20" name="Abrir llave 19">
            <a:extLst>
              <a:ext uri="{FF2B5EF4-FFF2-40B4-BE49-F238E27FC236}">
                <a16:creationId xmlns:a16="http://schemas.microsoft.com/office/drawing/2014/main" id="{44DBA7D7-9156-7597-02F3-46440AC88017}"/>
              </a:ext>
            </a:extLst>
          </p:cNvPr>
          <p:cNvSpPr/>
          <p:nvPr/>
        </p:nvSpPr>
        <p:spPr>
          <a:xfrm>
            <a:off x="1703071" y="3012182"/>
            <a:ext cx="201929" cy="729238"/>
          </a:xfrm>
          <a:prstGeom prst="leftBrace">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p>
        </p:txBody>
      </p:sp>
      <p:sp>
        <p:nvSpPr>
          <p:cNvPr id="22" name="CuadroTexto 21">
            <a:extLst>
              <a:ext uri="{FF2B5EF4-FFF2-40B4-BE49-F238E27FC236}">
                <a16:creationId xmlns:a16="http://schemas.microsoft.com/office/drawing/2014/main" id="{0FC2EFE0-5337-1B9D-E8FD-1628A97B8C93}"/>
              </a:ext>
            </a:extLst>
          </p:cNvPr>
          <p:cNvSpPr txBox="1"/>
          <p:nvPr/>
        </p:nvSpPr>
        <p:spPr>
          <a:xfrm>
            <a:off x="1047909" y="3209073"/>
            <a:ext cx="1013302" cy="369332"/>
          </a:xfrm>
          <a:prstGeom prst="rect">
            <a:avLst/>
          </a:prstGeom>
          <a:noFill/>
        </p:spPr>
        <p:txBody>
          <a:bodyPr wrap="square">
            <a:spAutoFit/>
          </a:bodyPr>
          <a:lstStyle/>
          <a:p>
            <a:r>
              <a:rPr lang="en-US" sz="900" dirty="0">
                <a:latin typeface="Arial" panose="020B0604020202020204" pitchFamily="34" charset="0"/>
                <a:cs typeface="Arial" panose="020B0604020202020204" pitchFamily="34" charset="0"/>
              </a:rPr>
              <a:t>Financial Statements </a:t>
            </a:r>
            <a:endParaRPr lang="en-US" sz="900" dirty="0"/>
          </a:p>
        </p:txBody>
      </p:sp>
      <p:sp>
        <p:nvSpPr>
          <p:cNvPr id="24" name="CuadroTexto 23">
            <a:extLst>
              <a:ext uri="{FF2B5EF4-FFF2-40B4-BE49-F238E27FC236}">
                <a16:creationId xmlns:a16="http://schemas.microsoft.com/office/drawing/2014/main" id="{7A4541E1-C9C6-E4CF-5A5E-0CE1C13A4141}"/>
              </a:ext>
            </a:extLst>
          </p:cNvPr>
          <p:cNvSpPr txBox="1"/>
          <p:nvPr/>
        </p:nvSpPr>
        <p:spPr>
          <a:xfrm>
            <a:off x="5377815" y="1345028"/>
            <a:ext cx="4354830" cy="369332"/>
          </a:xfrm>
          <a:prstGeom prst="rect">
            <a:avLst/>
          </a:prstGeom>
          <a:noFill/>
        </p:spPr>
        <p:txBody>
          <a:bodyPr wrap="square">
            <a:spAutoFit/>
          </a:bodyPr>
          <a:lstStyle/>
          <a:p>
            <a:r>
              <a:rPr lang="en-US" sz="900" dirty="0">
                <a:solidFill>
                  <a:srgbClr val="C00000"/>
                </a:solidFill>
                <a:latin typeface="Arial" panose="020B0604020202020204" pitchFamily="34" charset="0"/>
                <a:cs typeface="Arial" panose="020B0604020202020204" pitchFamily="34" charset="0"/>
              </a:rPr>
              <a:t>In the United States, Annual Reports</a:t>
            </a:r>
          </a:p>
          <a:p>
            <a:r>
              <a:rPr lang="en-US" sz="900" dirty="0">
                <a:solidFill>
                  <a:srgbClr val="C00000"/>
                </a:solidFill>
                <a:latin typeface="Arial" panose="020B0604020202020204" pitchFamily="34" charset="0"/>
                <a:cs typeface="Arial" panose="020B0604020202020204" pitchFamily="34" charset="0"/>
              </a:rPr>
              <a:t>can also be presented in a 10-K format </a:t>
            </a:r>
          </a:p>
        </p:txBody>
      </p:sp>
      <p:sp>
        <p:nvSpPr>
          <p:cNvPr id="7" name="Título 1">
            <a:extLst>
              <a:ext uri="{FF2B5EF4-FFF2-40B4-BE49-F238E27FC236}">
                <a16:creationId xmlns:a16="http://schemas.microsoft.com/office/drawing/2014/main" id="{4FF7BCD4-76B3-170D-42E6-FC12D06F648C}"/>
              </a:ext>
            </a:extLst>
          </p:cNvPr>
          <p:cNvSpPr txBox="1">
            <a:spLocks/>
          </p:cNvSpPr>
          <p:nvPr/>
        </p:nvSpPr>
        <p:spPr>
          <a:xfrm>
            <a:off x="651449" y="511436"/>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latin typeface="Georgia"/>
                <a:ea typeface="Calibri" panose="020F0502020204030204" pitchFamily="34" charset="0"/>
                <a:cs typeface="Times New Roman"/>
              </a:rPr>
              <a:t>Course Wrap Up - summary</a:t>
            </a:r>
            <a:endParaRPr lang="en-GB" sz="1600" b="1">
              <a:solidFill>
                <a:srgbClr val="90292A"/>
              </a:solidFill>
              <a:latin typeface="Georgia"/>
              <a:cs typeface="Times New Roman"/>
            </a:endParaRPr>
          </a:p>
        </p:txBody>
      </p:sp>
    </p:spTree>
    <p:extLst>
      <p:ext uri="{BB962C8B-B14F-4D97-AF65-F5344CB8AC3E}">
        <p14:creationId xmlns:p14="http://schemas.microsoft.com/office/powerpoint/2010/main" val="314416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654604" y="846468"/>
            <a:ext cx="6244533" cy="275653"/>
          </a:xfrm>
          <a:prstGeom prst="rect">
            <a:avLst/>
          </a:prstGeom>
        </p:spPr>
        <p:txBody>
          <a:bodyPr wrap="square" lIns="91440" tIns="45720" rIns="91440" bIns="45720" anchor="t">
            <a:spAutoFit/>
          </a:bodyPr>
          <a:lstStyle/>
          <a:p>
            <a:pPr>
              <a:lnSpc>
                <a:spcPct val="107000"/>
              </a:lnSpc>
              <a:spcBef>
                <a:spcPts val="750"/>
              </a:spcBef>
              <a:spcAft>
                <a:spcPts val="600"/>
              </a:spcAft>
            </a:pPr>
            <a:r>
              <a:rPr lang="en-US" sz="1200" b="1" dirty="0">
                <a:latin typeface="Arial"/>
                <a:cs typeface="Arial"/>
              </a:rPr>
              <a:t>The Four Financial Statements: Structure and Components</a:t>
            </a:r>
            <a:endParaRPr lang="en-GB" sz="1200">
              <a:latin typeface="Arial"/>
              <a:ea typeface="Calibri" panose="020F0502020204030204" pitchFamily="34" charset="0"/>
              <a:cs typeface="Arial"/>
            </a:endParaRPr>
          </a:p>
        </p:txBody>
      </p:sp>
      <p:sp>
        <p:nvSpPr>
          <p:cNvPr id="4" name="Rectangle 3">
            <a:extLst>
              <a:ext uri="{FF2B5EF4-FFF2-40B4-BE49-F238E27FC236}">
                <a16:creationId xmlns:a16="http://schemas.microsoft.com/office/drawing/2014/main" id="{935A6696-5A06-A905-DCE9-6251FD5F12C8}"/>
              </a:ext>
            </a:extLst>
          </p:cNvPr>
          <p:cNvSpPr/>
          <p:nvPr/>
        </p:nvSpPr>
        <p:spPr>
          <a:xfrm>
            <a:off x="704299" y="1235302"/>
            <a:ext cx="6196934" cy="3139321"/>
          </a:xfrm>
          <a:prstGeom prst="rect">
            <a:avLst/>
          </a:prstGeom>
        </p:spPr>
        <p:txBody>
          <a:bodyPr wrap="square" lIns="91440" tIns="45720" rIns="91440" bIns="45720" anchor="t">
            <a:spAutoFit/>
          </a:bodyPr>
          <a:lstStyle/>
          <a:p>
            <a:r>
              <a:rPr lang="en-US" sz="1100" dirty="0">
                <a:latin typeface="Arial"/>
                <a:cs typeface="Arial"/>
              </a:rPr>
              <a:t>Financial statements are written records that convey the business activities and the financial performance of a company.</a:t>
            </a:r>
          </a:p>
          <a:p>
            <a:endParaRPr lang="en-US" sz="1100" dirty="0">
              <a:latin typeface="Arial" panose="020B0604020202020204" pitchFamily="34" charset="0"/>
              <a:cs typeface="Arial" panose="020B0604020202020204" pitchFamily="34" charset="0"/>
            </a:endParaRPr>
          </a:p>
          <a:p>
            <a:r>
              <a:rPr lang="en-US" sz="1100" dirty="0">
                <a:latin typeface="Arial"/>
                <a:cs typeface="Arial"/>
              </a:rPr>
              <a:t>The corporate annual report contains four basic financial statements available from several sources like regulators SEC, CNMV, Financial Conduct Authority or their own websites.</a:t>
            </a:r>
          </a:p>
          <a:p>
            <a:endParaRPr lang="en-US" sz="1100" dirty="0">
              <a:latin typeface="Arial" panose="020B0604020202020204" pitchFamily="34" charset="0"/>
              <a:cs typeface="Arial" panose="020B0604020202020204" pitchFamily="34" charset="0"/>
            </a:endParaRPr>
          </a:p>
          <a:p>
            <a:r>
              <a:rPr lang="en-US" sz="1100" dirty="0">
                <a:latin typeface="Arial"/>
                <a:cs typeface="Arial"/>
              </a:rPr>
              <a:t>Most businesses require those statements to be audited by external auditors, government agents, or other bodies ensure accuracy and for regulatory, tax, financing, or investing purposes. </a:t>
            </a:r>
          </a:p>
          <a:p>
            <a:endParaRPr lang="en-US" sz="1100" dirty="0">
              <a:latin typeface="Arial" panose="020B0604020202020204" pitchFamily="34" charset="0"/>
              <a:cs typeface="Arial" panose="020B0604020202020204" pitchFamily="34" charset="0"/>
            </a:endParaRPr>
          </a:p>
          <a:p>
            <a:r>
              <a:rPr lang="en-US" sz="1100" dirty="0">
                <a:latin typeface="Arial"/>
                <a:cs typeface="Arial"/>
              </a:rPr>
              <a:t>Financial statements included:</a:t>
            </a:r>
          </a:p>
          <a:p>
            <a:endParaRPr lang="en-US" sz="1100" dirty="0">
              <a:latin typeface="Arial" panose="020B0604020202020204" pitchFamily="34" charset="0"/>
              <a:cs typeface="Arial" panose="020B0604020202020204" pitchFamily="34" charset="0"/>
            </a:endParaRPr>
          </a:p>
          <a:p>
            <a:pPr marL="600075" lvl="1" indent="-257175">
              <a:buFont typeface="+mj-lt"/>
              <a:buAutoNum type="arabicPeriod"/>
            </a:pPr>
            <a:r>
              <a:rPr lang="en-US" sz="1100" dirty="0">
                <a:latin typeface="Arial"/>
                <a:cs typeface="Arial"/>
              </a:rPr>
              <a:t>The balance sheet  </a:t>
            </a:r>
            <a:endParaRPr lang="en-US" sz="1100" dirty="0">
              <a:latin typeface="Arial" panose="020B0604020202020204" pitchFamily="34" charset="0"/>
              <a:cs typeface="Arial" panose="020B0604020202020204" pitchFamily="34" charset="0"/>
            </a:endParaRPr>
          </a:p>
          <a:p>
            <a:pPr marL="600075" lvl="1" indent="-257175">
              <a:buFont typeface="+mj-lt"/>
              <a:buAutoNum type="arabicPeriod"/>
            </a:pPr>
            <a:endParaRPr lang="en-US" sz="1100" dirty="0">
              <a:latin typeface="Arial" panose="020B0604020202020204" pitchFamily="34" charset="0"/>
              <a:cs typeface="Arial" panose="020B0604020202020204" pitchFamily="34" charset="0"/>
            </a:endParaRPr>
          </a:p>
          <a:p>
            <a:pPr marL="600075" lvl="1" indent="-257175">
              <a:buFont typeface="+mj-lt"/>
              <a:buAutoNum type="arabicPeriod"/>
            </a:pPr>
            <a:r>
              <a:rPr lang="en-US" sz="1100" dirty="0">
                <a:latin typeface="Arial"/>
                <a:cs typeface="Arial"/>
              </a:rPr>
              <a:t>The income statement  </a:t>
            </a:r>
            <a:endParaRPr lang="en-US" sz="1100" dirty="0">
              <a:latin typeface="Arial" panose="020B0604020202020204" pitchFamily="34" charset="0"/>
              <a:cs typeface="Arial" panose="020B0604020202020204" pitchFamily="34" charset="0"/>
            </a:endParaRPr>
          </a:p>
          <a:p>
            <a:pPr marL="600075" lvl="1" indent="-257175">
              <a:buFont typeface="+mj-lt"/>
              <a:buAutoNum type="arabicPeriod"/>
            </a:pPr>
            <a:endParaRPr lang="en-US" sz="1100" dirty="0">
              <a:latin typeface="Arial" panose="020B0604020202020204" pitchFamily="34" charset="0"/>
              <a:cs typeface="Arial" panose="020B0604020202020204" pitchFamily="34" charset="0"/>
            </a:endParaRPr>
          </a:p>
          <a:p>
            <a:pPr marL="600075" lvl="1" indent="-257175">
              <a:buFont typeface="+mj-lt"/>
              <a:buAutoNum type="arabicPeriod"/>
            </a:pPr>
            <a:r>
              <a:rPr lang="en-US" sz="1100" dirty="0">
                <a:latin typeface="Arial"/>
                <a:cs typeface="Arial"/>
              </a:rPr>
              <a:t>Statement of changes in equity</a:t>
            </a:r>
          </a:p>
          <a:p>
            <a:pPr marL="600075" lvl="1" indent="-257175">
              <a:buFont typeface="+mj-lt"/>
              <a:buAutoNum type="arabicPeriod"/>
            </a:pPr>
            <a:endParaRPr lang="en-US" sz="1100" dirty="0">
              <a:latin typeface="Arial" panose="020B0604020202020204" pitchFamily="34" charset="0"/>
              <a:cs typeface="Arial" panose="020B0604020202020204" pitchFamily="34" charset="0"/>
            </a:endParaRPr>
          </a:p>
          <a:p>
            <a:pPr marL="600075" lvl="1" indent="-257175">
              <a:buFont typeface="+mj-lt"/>
              <a:buAutoNum type="arabicPeriod"/>
            </a:pPr>
            <a:r>
              <a:rPr lang="en-US" sz="1100" dirty="0">
                <a:latin typeface="Arial"/>
                <a:cs typeface="Arial"/>
              </a:rPr>
              <a:t>Cash flow statement</a:t>
            </a:r>
          </a:p>
        </p:txBody>
      </p:sp>
      <p:sp>
        <p:nvSpPr>
          <p:cNvPr id="8" name="Título 1">
            <a:extLst>
              <a:ext uri="{FF2B5EF4-FFF2-40B4-BE49-F238E27FC236}">
                <a16:creationId xmlns:a16="http://schemas.microsoft.com/office/drawing/2014/main" id="{9754098B-61C9-7B4B-5076-FC4A16EE0D10}"/>
              </a:ext>
            </a:extLst>
          </p:cNvPr>
          <p:cNvSpPr txBox="1">
            <a:spLocks/>
          </p:cNvSpPr>
          <p:nvPr/>
        </p:nvSpPr>
        <p:spPr>
          <a:xfrm>
            <a:off x="651449" y="511436"/>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latin typeface="Georgia"/>
                <a:ea typeface="Calibri" panose="020F0502020204030204" pitchFamily="34" charset="0"/>
                <a:cs typeface="Times New Roman"/>
              </a:rPr>
              <a:t>Course Wrap Up - summary</a:t>
            </a:r>
            <a:endParaRPr lang="en-GB" sz="1600" b="1">
              <a:solidFill>
                <a:srgbClr val="90292A"/>
              </a:solidFill>
              <a:latin typeface="Georgia"/>
              <a:cs typeface="Times New Roman"/>
            </a:endParaRPr>
          </a:p>
        </p:txBody>
      </p:sp>
    </p:spTree>
    <p:extLst>
      <p:ext uri="{BB962C8B-B14F-4D97-AF65-F5344CB8AC3E}">
        <p14:creationId xmlns:p14="http://schemas.microsoft.com/office/powerpoint/2010/main" val="4477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4">
            <a:extLst>
              <a:ext uri="{FF2B5EF4-FFF2-40B4-BE49-F238E27FC236}">
                <a16:creationId xmlns:a16="http://schemas.microsoft.com/office/drawing/2014/main" id="{76800B38-5CD6-4BF3-9AA5-D0DCC5A19CA6}"/>
              </a:ext>
            </a:extLst>
          </p:cNvPr>
          <p:cNvSpPr/>
          <p:nvPr/>
        </p:nvSpPr>
        <p:spPr>
          <a:xfrm>
            <a:off x="1390650" y="548851"/>
            <a:ext cx="5578422" cy="646331"/>
          </a:xfrm>
          <a:prstGeom prst="rect">
            <a:avLst/>
          </a:prstGeom>
        </p:spPr>
        <p:txBody>
          <a:bodyPr wrap="square">
            <a:spAutoFit/>
          </a:bodyPr>
          <a:lstStyle/>
          <a:p>
            <a:endParaRPr lang="en-US" sz="900" dirty="0">
              <a:solidFill>
                <a:srgbClr val="444444"/>
              </a:solidFill>
              <a:latin typeface="Arial" panose="020B0604020202020204" pitchFamily="34" charset="0"/>
              <a:cs typeface="Arial" panose="020B0604020202020204" pitchFamily="34" charset="0"/>
            </a:endParaRPr>
          </a:p>
          <a:p>
            <a:r>
              <a:rPr lang="en-US" sz="900" b="1" dirty="0">
                <a:solidFill>
                  <a:srgbClr val="444444"/>
                </a:solidFill>
                <a:latin typeface="Arial" panose="020B0604020202020204" pitchFamily="34" charset="0"/>
                <a:cs typeface="Arial" panose="020B0604020202020204" pitchFamily="34" charset="0"/>
              </a:rPr>
              <a:t>INDITEX: World’s largest fashion retailer with seven brands – Value for the Investors Nov 18, 2022 </a:t>
            </a:r>
            <a:br>
              <a:rPr lang="en-US" sz="900" dirty="0">
                <a:latin typeface="Arial" panose="020B0604020202020204" pitchFamily="34" charset="0"/>
                <a:cs typeface="Arial" panose="020B0604020202020204" pitchFamily="34" charset="0"/>
              </a:rPr>
            </a:br>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pic>
        <p:nvPicPr>
          <p:cNvPr id="1026" name="Picture 2" descr="Inditex">
            <a:hlinkClick r:id="rId2" tooltip="Inditex"/>
            <a:extLst>
              <a:ext uri="{FF2B5EF4-FFF2-40B4-BE49-F238E27FC236}">
                <a16:creationId xmlns:a16="http://schemas.microsoft.com/office/drawing/2014/main" id="{EE9597A1-242A-4C6F-9A66-8E29E9B9A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513" y="0"/>
            <a:ext cx="1080717" cy="71176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0F51FF3D-93F4-4A52-B798-946A61B1516B}"/>
              </a:ext>
            </a:extLst>
          </p:cNvPr>
          <p:cNvSpPr txBox="1"/>
          <p:nvPr/>
        </p:nvSpPr>
        <p:spPr>
          <a:xfrm>
            <a:off x="5948621" y="1892149"/>
            <a:ext cx="2040903" cy="2585323"/>
          </a:xfrm>
          <a:prstGeom prst="rect">
            <a:avLst/>
          </a:prstGeom>
          <a:noFill/>
        </p:spPr>
        <p:txBody>
          <a:bodyPr wrap="square">
            <a:spAutoFit/>
          </a:bodyPr>
          <a:lstStyle/>
          <a:p>
            <a:pPr algn="l"/>
            <a:r>
              <a:rPr lang="en-US" sz="900" b="1" dirty="0">
                <a:solidFill>
                  <a:srgbClr val="252525"/>
                </a:solidFill>
                <a:latin typeface="Arial" panose="020B0604020202020204" pitchFamily="34" charset="0"/>
                <a:cs typeface="Arial" panose="020B0604020202020204" pitchFamily="34" charset="0"/>
              </a:rPr>
              <a:t>The news effect in the value of the stock </a:t>
            </a:r>
          </a:p>
          <a:p>
            <a:pPr algn="l"/>
            <a:endParaRPr lang="en-US" sz="900" b="1" dirty="0">
              <a:solidFill>
                <a:srgbClr val="252525"/>
              </a:solidFill>
              <a:latin typeface="Arial" panose="020B0604020202020204" pitchFamily="34" charset="0"/>
              <a:cs typeface="Arial" panose="020B0604020202020204" pitchFamily="34" charset="0"/>
            </a:endParaRPr>
          </a:p>
          <a:p>
            <a:pPr algn="l"/>
            <a:r>
              <a:rPr lang="en-US" sz="900" b="1" dirty="0">
                <a:solidFill>
                  <a:srgbClr val="252525"/>
                </a:solidFill>
                <a:latin typeface="Arial" panose="020B0604020202020204" pitchFamily="34" charset="0"/>
                <a:cs typeface="Arial" panose="020B0604020202020204" pitchFamily="34" charset="0"/>
              </a:rPr>
              <a:t>Relevant News:</a:t>
            </a:r>
          </a:p>
          <a:p>
            <a:pPr algn="l"/>
            <a:endParaRPr lang="en-US" sz="900" b="1" dirty="0">
              <a:solidFill>
                <a:srgbClr val="252525"/>
              </a:solidFill>
              <a:latin typeface="Arial" panose="020B0604020202020204" pitchFamily="34" charset="0"/>
              <a:cs typeface="Arial" panose="020B0604020202020204" pitchFamily="34" charset="0"/>
            </a:endParaRPr>
          </a:p>
          <a:p>
            <a:pPr algn="l"/>
            <a:r>
              <a:rPr lang="en-US" sz="900" b="1" dirty="0">
                <a:solidFill>
                  <a:srgbClr val="252525"/>
                </a:solidFill>
                <a:latin typeface="Arial" panose="020B0604020202020204" pitchFamily="34" charset="0"/>
                <a:cs typeface="Arial" panose="020B0604020202020204" pitchFamily="34" charset="0"/>
              </a:rPr>
              <a:t>Inditex falls sharply on the stock market due to its exposure to Russia </a:t>
            </a:r>
            <a:r>
              <a:rPr lang="en-US" sz="900" i="1" dirty="0">
                <a:solidFill>
                  <a:srgbClr val="898989"/>
                </a:solidFill>
                <a:latin typeface="Arial" panose="020B0604020202020204" pitchFamily="34" charset="0"/>
                <a:cs typeface="Arial" panose="020B0604020202020204" pitchFamily="34" charset="0"/>
              </a:rPr>
              <a:t>CE </a:t>
            </a:r>
            <a:r>
              <a:rPr lang="en-US" sz="900" i="1" dirty="0" err="1">
                <a:solidFill>
                  <a:srgbClr val="898989"/>
                </a:solidFill>
                <a:latin typeface="Arial" panose="020B0604020202020204" pitchFamily="34" charset="0"/>
                <a:cs typeface="Arial" panose="020B0604020202020204" pitchFamily="34" charset="0"/>
              </a:rPr>
              <a:t>Noticias</a:t>
            </a:r>
            <a:r>
              <a:rPr lang="en-US" sz="900" i="1" dirty="0">
                <a:solidFill>
                  <a:srgbClr val="898989"/>
                </a:solidFill>
                <a:latin typeface="Arial" panose="020B0604020202020204" pitchFamily="34" charset="0"/>
                <a:cs typeface="Arial" panose="020B0604020202020204" pitchFamily="34" charset="0"/>
              </a:rPr>
              <a:t> </a:t>
            </a:r>
            <a:r>
              <a:rPr lang="en-US" sz="900" i="1" dirty="0" err="1">
                <a:solidFill>
                  <a:srgbClr val="898989"/>
                </a:solidFill>
                <a:latin typeface="Arial" panose="020B0604020202020204" pitchFamily="34" charset="0"/>
                <a:cs typeface="Arial" panose="020B0604020202020204" pitchFamily="34" charset="0"/>
              </a:rPr>
              <a:t>Financieras</a:t>
            </a:r>
            <a:r>
              <a:rPr lang="en-US" sz="900" i="1" dirty="0">
                <a:solidFill>
                  <a:srgbClr val="898989"/>
                </a:solidFill>
                <a:latin typeface="Arial" panose="020B0604020202020204" pitchFamily="34" charset="0"/>
                <a:cs typeface="Arial" panose="020B0604020202020204" pitchFamily="34" charset="0"/>
              </a:rPr>
              <a:t> (Latin America)</a:t>
            </a:r>
          </a:p>
          <a:p>
            <a:pPr algn="l"/>
            <a:endParaRPr lang="en-US" sz="900" dirty="0">
              <a:solidFill>
                <a:srgbClr val="898989"/>
              </a:solidFill>
              <a:latin typeface="Arial" panose="020B0604020202020204" pitchFamily="34" charset="0"/>
              <a:cs typeface="Arial" panose="020B0604020202020204" pitchFamily="34" charset="0"/>
            </a:endParaRPr>
          </a:p>
          <a:p>
            <a:pPr algn="l"/>
            <a:r>
              <a:rPr lang="en-US" sz="900" dirty="0">
                <a:solidFill>
                  <a:srgbClr val="222222"/>
                </a:solidFill>
                <a:latin typeface="Arial" panose="020B0604020202020204" pitchFamily="34" charset="0"/>
                <a:cs typeface="Arial" panose="020B0604020202020204" pitchFamily="34" charset="0"/>
              </a:rPr>
              <a:t>Inditex, Zara’s parent company, </a:t>
            </a:r>
            <a:r>
              <a:rPr lang="en-US" sz="900" b="1" dirty="0">
                <a:solidFill>
                  <a:srgbClr val="222222"/>
                </a:solidFill>
                <a:latin typeface="Arial" panose="020B0604020202020204" pitchFamily="34" charset="0"/>
                <a:cs typeface="Arial" panose="020B0604020202020204" pitchFamily="34" charset="0"/>
              </a:rPr>
              <a:t>recorded losses of 5% in the Ibex 35</a:t>
            </a:r>
            <a:r>
              <a:rPr lang="en-US" sz="900" dirty="0">
                <a:solidFill>
                  <a:srgbClr val="222222"/>
                </a:solidFill>
                <a:latin typeface="Arial" panose="020B0604020202020204" pitchFamily="34" charset="0"/>
                <a:cs typeface="Arial" panose="020B0604020202020204" pitchFamily="34" charset="0"/>
              </a:rPr>
              <a:t> due to its high exposure in Russia and Ukraine. The Spanish textile company has 606 stores in both countries for all its brands, which represents 9.1% of its total business.</a:t>
            </a:r>
          </a:p>
        </p:txBody>
      </p:sp>
      <p:pic>
        <p:nvPicPr>
          <p:cNvPr id="9" name="Imagen 8">
            <a:extLst>
              <a:ext uri="{FF2B5EF4-FFF2-40B4-BE49-F238E27FC236}">
                <a16:creationId xmlns:a16="http://schemas.microsoft.com/office/drawing/2014/main" id="{96D57635-5917-231D-F304-9F67B03C8A09}"/>
              </a:ext>
            </a:extLst>
          </p:cNvPr>
          <p:cNvPicPr>
            <a:picLocks noChangeAspect="1"/>
          </p:cNvPicPr>
          <p:nvPr/>
        </p:nvPicPr>
        <p:blipFill>
          <a:blip r:embed="rId4"/>
          <a:stretch>
            <a:fillRect/>
          </a:stretch>
        </p:blipFill>
        <p:spPr>
          <a:xfrm>
            <a:off x="1476778" y="998164"/>
            <a:ext cx="4242746" cy="3338644"/>
          </a:xfrm>
          <a:prstGeom prst="rect">
            <a:avLst/>
          </a:prstGeom>
        </p:spPr>
      </p:pic>
      <p:sp>
        <p:nvSpPr>
          <p:cNvPr id="11" name="Elipse 10">
            <a:extLst>
              <a:ext uri="{FF2B5EF4-FFF2-40B4-BE49-F238E27FC236}">
                <a16:creationId xmlns:a16="http://schemas.microsoft.com/office/drawing/2014/main" id="{2CE79C39-1445-52FF-DDCC-399284F9C16D}"/>
              </a:ext>
            </a:extLst>
          </p:cNvPr>
          <p:cNvSpPr/>
          <p:nvPr/>
        </p:nvSpPr>
        <p:spPr>
          <a:xfrm>
            <a:off x="4232910" y="2148840"/>
            <a:ext cx="1272540" cy="1356360"/>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03172489"/>
      </p:ext>
    </p:extLst>
  </p:cSld>
  <p:clrMapOvr>
    <a:masterClrMapping/>
  </p:clrMapOvr>
  <mc:AlternateContent xmlns:mc="http://schemas.openxmlformats.org/markup-compatibility/2006" xmlns:p14="http://schemas.microsoft.com/office/powerpoint/2010/main">
    <mc:Choice Requires="p14">
      <p:transition spd="slow" p14:dur="2000" advTm="82272"/>
    </mc:Choice>
    <mc:Fallback xmlns="">
      <p:transition spd="slow" advTm="82272"/>
    </mc:Fallback>
  </mc:AlternateContent>
  <p:extLst>
    <p:ext uri="{3A86A75C-4F4B-4683-9AE1-C65F6400EC91}">
      <p14:laserTraceLst xmlns:p14="http://schemas.microsoft.com/office/powerpoint/2010/main">
        <p14:tracePtLst>
          <p14:tracePt t="1160" x="4171950" y="4827588"/>
          <p14:tracePt t="1168" x="4094163" y="4843463"/>
          <p14:tracePt t="1174" x="4035425" y="4852988"/>
          <p14:tracePt t="1182" x="4027488" y="4852988"/>
          <p14:tracePt t="1190" x="4027488" y="4843463"/>
          <p14:tracePt t="1198" x="4035425" y="4827588"/>
          <p14:tracePt t="1265" x="3992563" y="4827588"/>
          <p14:tracePt t="1272" x="3916363" y="4827588"/>
          <p14:tracePt t="1280" x="3848100" y="4827588"/>
          <p14:tracePt t="1289" x="3763963" y="4827588"/>
          <p14:tracePt t="1296" x="3670300" y="4827588"/>
          <p14:tracePt t="1306" x="3619500" y="4827588"/>
          <p14:tracePt t="1313" x="3525838" y="4802188"/>
          <p14:tracePt t="1320" x="3440113" y="4792663"/>
          <p14:tracePt t="1328" x="3363913" y="4775200"/>
          <p14:tracePt t="1334" x="3305175" y="4767263"/>
          <p14:tracePt t="1343" x="3244850" y="4741863"/>
          <p14:tracePt t="1350" x="3186113" y="4724400"/>
          <p14:tracePt t="1358" x="3125788" y="4699000"/>
          <p14:tracePt t="1366" x="3092450" y="4683125"/>
          <p14:tracePt t="1375" x="3059113" y="4673600"/>
          <p14:tracePt t="1382" x="3033713" y="4657725"/>
          <p14:tracePt t="1390" x="2998788" y="4630738"/>
          <p14:tracePt t="1398" x="2940050" y="4572000"/>
          <p14:tracePt t="1407" x="2879725" y="4503738"/>
          <p14:tracePt t="1412" x="2795588" y="4410075"/>
          <p14:tracePt t="1420" x="2701925" y="4300538"/>
          <p14:tracePt t="1428" x="2590800" y="4206875"/>
          <p14:tracePt t="1436" x="2497138" y="4113213"/>
          <p14:tracePt t="1444" x="2405063" y="4044950"/>
          <p14:tracePt t="1452" x="2319338" y="4002088"/>
          <p14:tracePt t="1460" x="2243138" y="3943350"/>
          <p14:tracePt t="1468" x="2157413" y="3875088"/>
          <p14:tracePt t="1477" x="2098675" y="3806825"/>
          <p14:tracePt t="1484" x="2030413" y="3748088"/>
          <p14:tracePt t="1490" x="1962150" y="3687763"/>
          <p14:tracePt t="1498" x="1893888" y="3629025"/>
          <p14:tracePt t="1506" x="1835150" y="3560763"/>
          <p14:tracePt t="1514" x="1766888" y="3492500"/>
          <p14:tracePt t="1523" x="1724025" y="3424238"/>
          <p14:tracePt t="1530" x="1682750" y="3365500"/>
          <p14:tracePt t="1538" x="1639888" y="3297238"/>
          <p14:tracePt t="1546" x="1604963" y="3238500"/>
          <p14:tracePt t="1555" x="1571625" y="3178175"/>
          <p14:tracePt t="1562" x="1528763" y="3109913"/>
          <p14:tracePt t="1567" x="1503363" y="3076575"/>
          <p14:tracePt t="1577" x="1477963" y="3025775"/>
          <p14:tracePt t="1584" x="1460500" y="2990850"/>
          <p14:tracePt t="1592" x="1435100" y="2957513"/>
          <p14:tracePt t="1600" x="1419225" y="2922588"/>
          <p14:tracePt t="1609" x="1409700" y="2906713"/>
          <p14:tracePt t="1616" x="1393825" y="2881313"/>
          <p14:tracePt t="1624" x="1376363" y="2863850"/>
          <p14:tracePt t="1632" x="1368425" y="2855913"/>
          <p14:tracePt t="1638" x="1368425" y="2846388"/>
          <p14:tracePt t="1646" x="1358900" y="2830513"/>
          <p14:tracePt t="1657" x="1358900" y="2820988"/>
          <p14:tracePt t="1664" x="1358900" y="2805113"/>
          <p14:tracePt t="1670" x="1358900" y="2787650"/>
          <p14:tracePt t="1678" x="1358900" y="2778125"/>
          <p14:tracePt t="1686" x="1358900" y="2762250"/>
          <p14:tracePt t="1702" x="1358900" y="2744788"/>
          <p14:tracePt t="1711" x="1368425" y="2727325"/>
          <p14:tracePt t="1716" x="1376363" y="2719388"/>
          <p14:tracePt t="1724" x="1393825" y="2701925"/>
          <p14:tracePt t="1732" x="1401763" y="2686050"/>
          <p14:tracePt t="1740" x="1409700" y="2668588"/>
          <p14:tracePt t="1748" x="1427163" y="2660650"/>
          <p14:tracePt t="1757" x="1435100" y="2643188"/>
          <p14:tracePt t="1764" x="1452563" y="2625725"/>
          <p14:tracePt t="1772" x="1452563" y="2608263"/>
          <p14:tracePt t="1780" x="1460500" y="2600325"/>
          <p14:tracePt t="1790" x="1460500" y="2592388"/>
          <p14:tracePt t="1795" x="1460500" y="2582863"/>
          <p14:tracePt t="1802" x="1470025" y="2582863"/>
          <p14:tracePt t="1811" x="1470025" y="2574925"/>
          <p14:tracePt t="1818" x="1487488" y="2557463"/>
          <p14:tracePt t="1827" x="1487488" y="2549525"/>
          <p14:tracePt t="1834" x="1495425" y="2532063"/>
          <p14:tracePt t="1842" x="1512888" y="2524125"/>
          <p14:tracePt t="1850" x="1528763" y="2516188"/>
          <p14:tracePt t="1858" x="1538288" y="2498725"/>
          <p14:tracePt t="1866" x="1546225" y="2489200"/>
          <p14:tracePt t="1872" x="1563688" y="2473325"/>
          <p14:tracePt t="1880" x="1579563" y="2455863"/>
          <p14:tracePt t="1891" x="1597025" y="2438400"/>
          <p14:tracePt t="1897" x="1604963" y="2430463"/>
          <p14:tracePt t="1906" x="1622425" y="2422525"/>
          <p14:tracePt t="1912" x="1639888" y="2413000"/>
          <p14:tracePt t="1920" x="1657350" y="2397125"/>
          <p14:tracePt t="1928" x="1665288" y="2379663"/>
          <p14:tracePt t="1936" x="1682750" y="2371725"/>
          <p14:tracePt t="1944" x="1698625" y="2354263"/>
          <p14:tracePt t="1950" x="1724025" y="2336800"/>
          <p14:tracePt t="1958" x="1749425" y="2319338"/>
          <p14:tracePt t="1966" x="1766888" y="2311400"/>
          <p14:tracePt t="1976" x="1801813" y="2293938"/>
          <p14:tracePt t="1982" x="1835150" y="2286000"/>
          <p14:tracePt t="1991" x="1885950" y="2278063"/>
          <p14:tracePt t="1998" x="1911350" y="2268538"/>
          <p14:tracePt t="2006" x="1946275" y="2260600"/>
          <p14:tracePt t="2014" x="1987550" y="2260600"/>
          <p14:tracePt t="2023" x="2047875" y="2260600"/>
          <p14:tracePt t="2028" x="2090738" y="2260600"/>
          <p14:tracePt t="2035" x="2149475" y="2260600"/>
          <p14:tracePt t="2045" x="2208213" y="2260600"/>
          <p14:tracePt t="2052" x="2251075" y="2260600"/>
          <p14:tracePt t="2061" x="2311400" y="2260600"/>
          <p14:tracePt t="2068" x="2352675" y="2260600"/>
          <p14:tracePt t="2077" x="2387600" y="2260600"/>
          <p14:tracePt t="2084" x="2420938" y="2260600"/>
          <p14:tracePt t="2094" x="2430463" y="2260600"/>
          <p14:tracePt t="2098" x="2446338" y="2260600"/>
          <p14:tracePt t="2106" x="2455863" y="2260600"/>
          <p14:tracePt t="2114" x="2471738" y="2260600"/>
          <p14:tracePt t="2122" x="2489200" y="2260600"/>
          <p14:tracePt t="2130" x="2497138" y="2260600"/>
          <p14:tracePt t="2139" x="2514600" y="2260600"/>
          <p14:tracePt t="2146" x="2522538" y="2260600"/>
          <p14:tracePt t="2155" x="2540000" y="2260600"/>
          <p14:tracePt t="2161" x="2565400" y="2260600"/>
          <p14:tracePt t="2173" x="2574925" y="2260600"/>
          <p14:tracePt t="2176" x="2590800" y="2268538"/>
          <p14:tracePt t="2183" x="2608263" y="2278063"/>
          <p14:tracePt t="2194" x="2616200" y="2286000"/>
          <p14:tracePt t="2200" x="2641600" y="2286000"/>
          <p14:tracePt t="2208" x="2667000" y="2293938"/>
          <p14:tracePt t="2215" x="2692400" y="2311400"/>
          <p14:tracePt t="2224" x="2727325" y="2319338"/>
          <p14:tracePt t="2232" x="2744788" y="2336800"/>
          <p14:tracePt t="2239" x="2778125" y="2344738"/>
          <p14:tracePt t="2248" x="2803525" y="2362200"/>
          <p14:tracePt t="2255" x="2836863" y="2379663"/>
          <p14:tracePt t="2261" x="2862263" y="2397125"/>
          <p14:tracePt t="2269" x="2879725" y="2413000"/>
          <p14:tracePt t="2280" x="2914650" y="2430463"/>
          <p14:tracePt t="2285" x="2922588" y="2438400"/>
          <p14:tracePt t="2293" x="2940050" y="2455863"/>
          <p14:tracePt t="2301" x="2965450" y="2473325"/>
          <p14:tracePt t="2310" x="2981325" y="2481263"/>
          <p14:tracePt t="2317" x="2990850" y="2489200"/>
          <p14:tracePt t="2328" x="3006725" y="2498725"/>
          <p14:tracePt t="2333" x="3024188" y="2516188"/>
          <p14:tracePt t="2339" x="3041650" y="2532063"/>
          <p14:tracePt t="2347" x="3049588" y="2549525"/>
          <p14:tracePt t="2355" x="3067050" y="2566988"/>
          <p14:tracePt t="2363" x="3084513" y="2574925"/>
          <p14:tracePt t="2372" x="3100388" y="2582863"/>
          <p14:tracePt t="2380" x="3109913" y="2600325"/>
          <p14:tracePt t="2388" x="3125788" y="2617788"/>
          <p14:tracePt t="2395" x="3143250" y="2633663"/>
          <p14:tracePt t="2405" x="3160713" y="2643188"/>
          <p14:tracePt t="2410" x="3178175" y="2660650"/>
          <p14:tracePt t="2418" x="3186113" y="2676525"/>
          <p14:tracePt t="2426" x="3203575" y="2701925"/>
          <p14:tracePt t="2434" x="3219450" y="2727325"/>
          <p14:tracePt t="2442" x="3236913" y="2744788"/>
          <p14:tracePt t="2450" x="3254375" y="2770188"/>
          <p14:tracePt t="2458" x="3270250" y="2795588"/>
          <p14:tracePt t="2466" x="3279775" y="2813050"/>
          <p14:tracePt t="2474" x="3295650" y="2830513"/>
          <p14:tracePt t="2484" x="3313113" y="2846388"/>
          <p14:tracePt t="2488" x="3330575" y="2881313"/>
          <p14:tracePt t="2496" x="3348038" y="2897188"/>
          <p14:tracePt t="2505" x="3363913" y="2922588"/>
          <p14:tracePt t="2511" x="3381375" y="2940050"/>
          <p14:tracePt t="2520" x="3381375" y="2949575"/>
          <p14:tracePt t="2528" x="3398838" y="2965450"/>
          <p14:tracePt t="2536" x="3414713" y="2990850"/>
          <p14:tracePt t="2545" x="3432175" y="3016250"/>
          <p14:tracePt t="2552" x="3449638" y="3033713"/>
          <p14:tracePt t="2561" x="3465513" y="3067050"/>
          <p14:tracePt t="2566" x="3482975" y="3084513"/>
          <p14:tracePt t="2574" x="3492500" y="3101975"/>
          <p14:tracePt t="2582" x="3508375" y="3135313"/>
          <p14:tracePt t="2590" x="3517900" y="3152775"/>
          <p14:tracePt t="2598" x="3525838" y="3178175"/>
          <p14:tracePt t="2607" x="3543300" y="3186113"/>
          <p14:tracePt t="2614" x="3551238" y="3211513"/>
          <p14:tracePt t="2623" x="3559175" y="3238500"/>
          <p14:tracePt t="2630" x="3568700" y="3263900"/>
          <p14:tracePt t="2640" x="3576638" y="3289300"/>
          <p14:tracePt t="2645" x="3594100" y="3330575"/>
          <p14:tracePt t="2653" x="3602038" y="3355975"/>
          <p14:tracePt t="2662" x="3619500" y="3382963"/>
          <p14:tracePt t="2668" x="3627438" y="3416300"/>
          <p14:tracePt t="2676" x="3652838" y="3467100"/>
          <p14:tracePt t="2684" x="3670300" y="3527425"/>
          <p14:tracePt t="2693" x="3695700" y="3586163"/>
          <p14:tracePt t="2702" x="3713163" y="3662363"/>
          <p14:tracePt t="2709" x="3729038" y="3722688"/>
          <p14:tracePt t="2716" x="3754438" y="3781425"/>
          <p14:tracePt t="2723" x="3771900" y="3849688"/>
          <p14:tracePt t="2730" x="3797300" y="3908425"/>
          <p14:tracePt t="2740" x="3814763" y="3968750"/>
          <p14:tracePt t="2746" x="3832225" y="4027488"/>
          <p14:tracePt t="2756" x="3848100" y="4087813"/>
          <p14:tracePt t="2762" x="3857625" y="4146550"/>
          <p14:tracePt t="2770" x="3873500" y="4206875"/>
          <p14:tracePt t="2780" x="3883025" y="4265613"/>
          <p14:tracePt t="2786" x="3898900" y="4341813"/>
          <p14:tracePt t="2795" x="3898900" y="4402138"/>
          <p14:tracePt t="2800" x="3898900" y="4460875"/>
          <p14:tracePt t="2808" x="3908425" y="4521200"/>
          <p14:tracePt t="2816" x="3908425" y="4572000"/>
          <p14:tracePt t="2824" x="3916363" y="4630738"/>
          <p14:tracePt t="2832" x="3924300" y="4708525"/>
          <p14:tracePt t="2840" x="3924300" y="4767263"/>
          <p14:tracePt t="2848" x="3933825" y="4827588"/>
          <p14:tracePt t="2856" x="3933825" y="4886325"/>
          <p14:tracePt t="2864" x="3933825" y="4937125"/>
          <p14:tracePt t="2873" x="3933825" y="5013325"/>
          <p14:tracePt t="2879" x="3951288" y="5081588"/>
          <p14:tracePt t="2886" x="3959225" y="5141913"/>
          <p14:tracePt t="2894" x="3959225" y="5200650"/>
          <p14:tracePt t="2902" x="3959225" y="5260975"/>
          <p14:tracePt t="2910" x="3959225" y="5319713"/>
          <p14:tracePt t="2918" x="3959225" y="5362575"/>
          <p14:tracePt t="2927" x="3959225" y="5405438"/>
          <p14:tracePt t="2934" x="3951288" y="5456238"/>
          <p14:tracePt t="2944" x="3924300" y="5497513"/>
          <p14:tracePt t="2950" x="3908425" y="5549900"/>
          <p14:tracePt t="2956" x="3890963" y="5583238"/>
          <p14:tracePt t="2973" x="3857625" y="5684838"/>
          <p14:tracePt t="2980" x="3832225" y="5727700"/>
          <p14:tracePt t="2989" x="3814763" y="5761038"/>
          <p14:tracePt t="2996" x="3797300" y="5829300"/>
          <p14:tracePt t="3005" x="3771900" y="5889625"/>
          <p14:tracePt t="3012" x="3738563" y="5940425"/>
          <p14:tracePt t="3020" x="3695700" y="5991225"/>
          <p14:tracePt t="3029" x="3662363" y="6042025"/>
          <p14:tracePt t="3034" x="3627438" y="6076950"/>
          <p14:tracePt t="3043" x="3584575" y="6118225"/>
          <p14:tracePt t="3050" x="3551238" y="6153150"/>
          <p14:tracePt t="3058" x="3525838" y="6178550"/>
          <p14:tracePt t="3066" x="3482975" y="6203950"/>
          <p14:tracePt t="3074" x="3449638" y="6221413"/>
          <p14:tracePt t="3082" x="3414713" y="6254750"/>
          <p14:tracePt t="3090" x="3363913" y="6272213"/>
          <p14:tracePt t="3098" x="3321050" y="6288088"/>
          <p14:tracePt t="3106" x="3287713" y="6305550"/>
          <p14:tracePt t="3114" x="3244850" y="6323013"/>
          <p14:tracePt t="3120" x="3203575" y="6348413"/>
          <p14:tracePt t="3128" x="3168650" y="6365875"/>
          <p14:tracePt t="3136" x="3117850" y="6381750"/>
          <p14:tracePt t="3145" x="3059113" y="6399213"/>
          <p14:tracePt t="3152" x="2998788" y="6424613"/>
          <p14:tracePt t="3160" x="2922588" y="6442075"/>
          <p14:tracePt t="3168" x="2862263" y="6467475"/>
          <p14:tracePt t="3178" x="2786063" y="6483350"/>
          <p14:tracePt t="3184" x="2709863" y="6510338"/>
          <p14:tracePt t="3189" x="2651125" y="6526213"/>
          <p14:tracePt t="3200" x="2574925" y="6526213"/>
          <p14:tracePt t="3205" x="2506663" y="6526213"/>
          <p14:tracePt t="3214" x="2430463" y="6526213"/>
          <p14:tracePt t="3222" x="2362200" y="6510338"/>
          <p14:tracePt t="3230" x="2286000" y="6500813"/>
          <p14:tracePt t="3239" x="2200275" y="6483350"/>
          <p14:tracePt t="3246" x="2141538" y="6457950"/>
          <p14:tracePt t="3255" x="2047875" y="6442075"/>
          <p14:tracePt t="3262" x="1979613" y="6416675"/>
          <p14:tracePt t="3268" x="1911350" y="6381750"/>
          <p14:tracePt t="3277" x="1852613" y="6338888"/>
          <p14:tracePt t="3284" x="1784350" y="6280150"/>
          <p14:tracePt t="3292" x="1741488" y="6203950"/>
          <p14:tracePt t="3300" x="1716088" y="6084888"/>
          <p14:tracePt t="3312" x="1673225" y="5821363"/>
          <p14:tracePt t="3320" x="1647825" y="5626100"/>
          <p14:tracePt t="3328" x="1622425" y="5464175"/>
          <p14:tracePt t="3334" x="1604963" y="5327650"/>
          <p14:tracePt t="3342" x="1604963" y="5183188"/>
          <p14:tracePt t="3350" x="1614488" y="5038725"/>
          <p14:tracePt t="3358" x="1614488" y="4903788"/>
          <p14:tracePt t="3366" x="1614488" y="4749800"/>
          <p14:tracePt t="3374" x="1622425" y="4605338"/>
          <p14:tracePt t="3382" x="1631950" y="4460875"/>
          <p14:tracePt t="3390" x="1647825" y="4325938"/>
          <p14:tracePt t="3398" x="1647825" y="4197350"/>
          <p14:tracePt t="3405" x="1647825" y="4070350"/>
          <p14:tracePt t="3414" x="1673225" y="3951288"/>
          <p14:tracePt t="3420" x="1682750" y="3867150"/>
          <p14:tracePt t="3428" x="1690688" y="3781425"/>
          <p14:tracePt t="3436" x="1716088" y="3705225"/>
          <p14:tracePt t="3444" x="1716088" y="3636963"/>
          <p14:tracePt t="3452" x="1724025" y="3578225"/>
          <p14:tracePt t="3460" x="1724025" y="3535363"/>
          <p14:tracePt t="3468" x="1733550" y="3502025"/>
          <p14:tracePt t="3476" x="1733550" y="3467100"/>
          <p14:tracePt t="3484" x="1733550" y="3441700"/>
          <p14:tracePt t="3495" x="1741488" y="3424238"/>
          <p14:tracePt t="3498" x="1749425" y="3398838"/>
          <p14:tracePt t="3506" x="1758950" y="3382963"/>
          <p14:tracePt t="3514" x="1774825" y="3365500"/>
          <p14:tracePt t="3522" x="1792288" y="3355975"/>
          <p14:tracePt t="3530" x="1809750" y="3330575"/>
          <p14:tracePt t="3540" x="1827213" y="3314700"/>
          <p14:tracePt t="3546" x="1835150" y="3297238"/>
          <p14:tracePt t="3556" x="1852613" y="3279775"/>
          <p14:tracePt t="3562" x="1868488" y="3271838"/>
          <p14:tracePt t="3569" x="1885950" y="3263900"/>
          <p14:tracePt t="3577" x="1893888" y="3254375"/>
          <p14:tracePt t="3584" x="1911350" y="3238500"/>
          <p14:tracePt t="3592" x="1919288" y="3228975"/>
          <p14:tracePt t="3600" x="1928813" y="3228975"/>
          <p14:tracePt t="4287" x="1928813" y="3246438"/>
          <p14:tracePt t="4302" x="1928813" y="3263900"/>
          <p14:tracePt t="4311" x="1928813" y="3271838"/>
          <p14:tracePt t="4318" x="1928813" y="3289300"/>
          <p14:tracePt t="4326" x="1928813" y="3305175"/>
          <p14:tracePt t="4334" x="1928813" y="3314700"/>
          <p14:tracePt t="4343" x="1928813" y="3330575"/>
          <p14:tracePt t="4348" x="1928813" y="3348038"/>
          <p14:tracePt t="4356" x="1928813" y="3355975"/>
          <p14:tracePt t="4364" x="1928813" y="3373438"/>
          <p14:tracePt t="4372" x="1928813" y="3382963"/>
          <p14:tracePt t="4388" x="1928813" y="3390900"/>
          <p14:tracePt t="4396" x="1928813" y="3398838"/>
          <p14:tracePt t="6143" x="1928813" y="3416300"/>
          <p14:tracePt t="6146" x="1928813" y="3424238"/>
          <p14:tracePt t="6155" x="1928813" y="3433763"/>
          <p14:tracePt t="6162" x="1928813" y="3441700"/>
          <p14:tracePt t="6170" x="1928813" y="3449638"/>
          <p14:tracePt t="6179" x="1928813" y="3459163"/>
          <p14:tracePt t="6186" x="1928813" y="3475038"/>
          <p14:tracePt t="6194" x="1928813" y="3484563"/>
          <p14:tracePt t="6202" x="1928813" y="3492500"/>
          <p14:tracePt t="6210" x="1928813" y="3502025"/>
          <p14:tracePt t="6224" x="1936750" y="3509963"/>
          <p14:tracePt t="6232" x="1936750" y="3517900"/>
          <p14:tracePt t="6248" x="1936750" y="3527425"/>
          <p14:tracePt t="6256" x="1936750" y="3535363"/>
          <p14:tracePt t="6263" x="1936750" y="3543300"/>
          <p14:tracePt t="6279" x="1946275" y="3552825"/>
          <p14:tracePt t="6289" x="1946275" y="3560763"/>
          <p14:tracePt t="6302" x="1946275" y="3568700"/>
          <p14:tracePt t="6310" x="1946275" y="3578225"/>
          <p14:tracePt t="6318" x="1946275" y="3586163"/>
          <p14:tracePt t="6343" x="1946275" y="3594100"/>
          <p14:tracePt t="6350" x="1946275" y="3611563"/>
          <p14:tracePt t="6366" x="1946275" y="3619500"/>
          <p14:tracePt t="6372" x="1946275" y="3629025"/>
          <p14:tracePt t="6388" x="1946275" y="3646488"/>
          <p14:tracePt t="6395" x="1946275" y="3654425"/>
          <p14:tracePt t="6412" x="1946275" y="3671888"/>
          <p14:tracePt t="6420" x="1946275" y="3679825"/>
          <p14:tracePt t="6440" x="1946275" y="3687763"/>
          <p14:tracePt t="6462" x="1946275" y="3697288"/>
          <p14:tracePt t="6716" x="1946275" y="3705225"/>
          <p14:tracePt t="6728" x="1946275" y="3713163"/>
          <p14:tracePt t="6736" x="1946275" y="3722688"/>
          <p14:tracePt t="6744" x="1946275" y="3738563"/>
          <p14:tracePt t="6752" x="1946275" y="3756025"/>
          <p14:tracePt t="6761" x="1946275" y="3763963"/>
          <p14:tracePt t="6766" x="1946275" y="3781425"/>
          <p14:tracePt t="6774" x="1946275" y="3790950"/>
          <p14:tracePt t="6784" x="1946275" y="3806825"/>
          <p14:tracePt t="6790" x="1946275" y="3824288"/>
          <p14:tracePt t="6798" x="1946275" y="3832225"/>
          <p14:tracePt t="6806" x="1946275" y="3849688"/>
          <p14:tracePt t="6822" x="1946275" y="3867150"/>
          <p14:tracePt t="6830" x="1946275" y="3883025"/>
          <p14:tracePt t="6845" x="1946275" y="3892550"/>
          <p14:tracePt t="6852" x="1946275" y="3900488"/>
          <p14:tracePt t="6868" x="1946275" y="3917950"/>
          <p14:tracePt t="6880" x="1946275" y="3925888"/>
          <p14:tracePt t="6896" x="1946275" y="3935413"/>
          <p14:tracePt t="6906" x="1946275" y="3943350"/>
          <p14:tracePt t="6912" x="1946275" y="3951288"/>
          <p14:tracePt t="6918" x="1946275" y="3960813"/>
          <p14:tracePt t="6927" x="1946275" y="3968750"/>
          <p14:tracePt t="6942" x="1946275" y="3976688"/>
          <p14:tracePt t="6957" x="1946275" y="3986213"/>
          <p14:tracePt t="6957" x="1946275" y="3994150"/>
          <p14:tracePt t="6973" x="1946275" y="4011613"/>
          <p14:tracePt t="6990" x="1946275" y="4019550"/>
          <p14:tracePt t="6996" x="1946275" y="4037013"/>
          <p14:tracePt t="7012" x="1946275" y="4052888"/>
          <p14:tracePt t="7020" x="1946275" y="4062413"/>
          <p14:tracePt t="7028" x="1946275" y="4079875"/>
          <p14:tracePt t="7036" x="1946275" y="4095750"/>
          <p14:tracePt t="7044" x="1946275" y="4105275"/>
          <p14:tracePt t="7052" x="1954213" y="4113213"/>
          <p14:tracePt t="7061" x="1954213" y="4130675"/>
          <p14:tracePt t="7074" x="1954213" y="4138613"/>
          <p14:tracePt t="7090" x="1954213" y="4146550"/>
          <p14:tracePt t="7138" x="1954213" y="4156075"/>
          <p14:tracePt t="7144" x="1954213" y="4164013"/>
          <p14:tracePt t="7152" x="1954213" y="4171950"/>
          <p14:tracePt t="7160" x="1954213" y="4189413"/>
          <p14:tracePt t="7168" x="1954213" y="4197350"/>
          <p14:tracePt t="7177" x="1954213" y="4206875"/>
          <p14:tracePt t="7184" x="1954213" y="4214813"/>
          <p14:tracePt t="7194" x="1954213" y="4224338"/>
          <p14:tracePt t="7200" x="1954213" y="4232275"/>
          <p14:tracePt t="7208" x="1954213" y="4240213"/>
          <p14:tracePt t="7218" x="1954213" y="4249738"/>
          <p14:tracePt t="7224" x="1954213" y="4265613"/>
          <p14:tracePt t="7230" x="1954213" y="4275138"/>
          <p14:tracePt t="7239" x="1954213" y="4291013"/>
          <p14:tracePt t="7246" x="1954213" y="4308475"/>
          <p14:tracePt t="7262" x="1954213" y="4325938"/>
          <p14:tracePt t="7270" x="1954213" y="4333875"/>
          <p14:tracePt t="7279" x="1954213" y="4351338"/>
          <p14:tracePt t="7286" x="1954213" y="4368800"/>
          <p14:tracePt t="7295" x="1954213" y="4376738"/>
          <p14:tracePt t="7302" x="1954213" y="4394200"/>
          <p14:tracePt t="7308" x="1954213" y="4402138"/>
          <p14:tracePt t="7316" x="1954213" y="4419600"/>
          <p14:tracePt t="7324" x="1954213" y="4435475"/>
          <p14:tracePt t="7332" x="1954213" y="4445000"/>
          <p14:tracePt t="7340" x="1954213" y="4460875"/>
          <p14:tracePt t="7348" x="1954213" y="4470400"/>
          <p14:tracePt t="7355" x="1954213" y="4478338"/>
          <p14:tracePt t="7364" x="1954213" y="4495800"/>
          <p14:tracePt t="7372" x="1954213" y="4503738"/>
          <p14:tracePt t="7378" x="1954213" y="4513263"/>
          <p14:tracePt t="7386" x="1954213" y="4529138"/>
          <p14:tracePt t="7394" x="1954213" y="4538663"/>
          <p14:tracePt t="7402" x="1954213" y="4554538"/>
          <p14:tracePt t="7411" x="1954213" y="4564063"/>
          <p14:tracePt t="7418" x="1954213" y="4572000"/>
          <p14:tracePt t="7427" x="1954213" y="4579938"/>
          <p14:tracePt t="7434" x="1954213" y="4589463"/>
          <p14:tracePt t="7442" x="1954213" y="4605338"/>
          <p14:tracePt t="7448" x="1954213" y="4614863"/>
          <p14:tracePt t="7457" x="1954213" y="4630738"/>
          <p14:tracePt t="7464" x="1954213" y="4648200"/>
          <p14:tracePt t="7480" x="1954213" y="4665663"/>
          <p14:tracePt t="7489" x="1954213" y="4673600"/>
          <p14:tracePt t="7496" x="1954213" y="4691063"/>
          <p14:tracePt t="7504" x="1954213" y="4699000"/>
          <p14:tracePt t="7513" x="1954213" y="4708525"/>
          <p14:tracePt t="7520" x="1954213" y="4724400"/>
          <p14:tracePt t="7528" x="1954213" y="4741863"/>
          <p14:tracePt t="7536" x="1954213" y="4749800"/>
          <p14:tracePt t="7542" x="1954213" y="4759325"/>
          <p14:tracePt t="7550" x="1954213" y="4767263"/>
          <p14:tracePt t="7558" x="1954213" y="4775200"/>
          <p14:tracePt t="7566" x="1954213" y="4784725"/>
          <p14:tracePt t="7574" x="1954213" y="4792663"/>
          <p14:tracePt t="7582" x="1954213" y="4802188"/>
          <p14:tracePt t="7590" x="1954213" y="4810125"/>
          <p14:tracePt t="7598" x="1954213" y="4827588"/>
          <p14:tracePt t="7605" x="1954213" y="4843463"/>
          <p14:tracePt t="7612" x="1954213" y="4852988"/>
          <p14:tracePt t="7619" x="1954213" y="4868863"/>
          <p14:tracePt t="7628" x="1954213" y="4878388"/>
          <p14:tracePt t="7636" x="1954213" y="4894263"/>
          <p14:tracePt t="7644" x="1954213" y="4911725"/>
          <p14:tracePt t="7652" x="1954213" y="4919663"/>
          <p14:tracePt t="7660" x="1954213" y="4937125"/>
          <p14:tracePt t="7667" x="1954213" y="4946650"/>
          <p14:tracePt t="7677" x="1954213" y="4954588"/>
          <p14:tracePt t="7682" x="1954213" y="4972050"/>
          <p14:tracePt t="7689" x="1954213" y="4979988"/>
          <p14:tracePt t="7697" x="1954213" y="4987925"/>
          <p14:tracePt t="7705" x="1954213" y="5005388"/>
          <p14:tracePt t="7730" x="1954213" y="5013325"/>
          <p14:tracePt t="7738" x="1954213" y="5022850"/>
          <p14:tracePt t="7754" x="1954213" y="5038725"/>
          <p14:tracePt t="7760" x="1954213" y="5048250"/>
          <p14:tracePt t="7775" x="1954213" y="5056188"/>
          <p14:tracePt t="7784" x="1954213" y="5064125"/>
          <p14:tracePt t="7793" x="1954213" y="5073650"/>
          <p14:tracePt t="7808" x="1954213" y="5081588"/>
          <p14:tracePt t="7820" x="1954213" y="5091113"/>
          <p14:tracePt t="7840" x="1954213" y="5099050"/>
          <p14:tracePt t="7846" x="1954213" y="5106988"/>
          <p14:tracePt t="7855" x="1954213" y="5116513"/>
          <p14:tracePt t="7862" x="1954213" y="5124450"/>
          <p14:tracePt t="7870" x="1954213" y="5141913"/>
          <p14:tracePt t="7879" x="1954213" y="5149850"/>
          <p14:tracePt t="7886" x="1954213" y="5167313"/>
          <p14:tracePt t="7894" x="1954213" y="5175250"/>
          <p14:tracePt t="7902" x="1954213" y="5192713"/>
          <p14:tracePt t="7910" x="1954213" y="5208588"/>
          <p14:tracePt t="7918" x="1954213" y="5218113"/>
          <p14:tracePt t="7924" x="1946275" y="5235575"/>
          <p14:tracePt t="7932" x="1946275" y="5251450"/>
          <p14:tracePt t="7939" x="1946275" y="5260975"/>
          <p14:tracePt t="7948" x="1946275" y="5276850"/>
          <p14:tracePt t="7956" x="1946275" y="5286375"/>
          <p14:tracePt t="7973" x="1946275" y="5311775"/>
          <p14:tracePt t="7980" x="1946275" y="5319713"/>
          <p14:tracePt t="7994" x="1946275" y="5327650"/>
          <p14:tracePt t="8141" x="1946275" y="5319713"/>
          <p14:tracePt t="8148" x="1928813" y="5286375"/>
          <p14:tracePt t="8155" x="1893888" y="5235575"/>
          <p14:tracePt t="8162" x="1878013" y="5192713"/>
          <p14:tracePt t="8170" x="1835150" y="5149850"/>
          <p14:tracePt t="8179" x="1817688" y="5132388"/>
          <p14:tracePt t="8186" x="1784350" y="5091113"/>
          <p14:tracePt t="8195" x="1758950" y="5064125"/>
          <p14:tracePt t="8202" x="1741488" y="5056188"/>
          <p14:tracePt t="8211" x="1708150" y="5038725"/>
          <p14:tracePt t="8218" x="1690688" y="5022850"/>
          <p14:tracePt t="8224" x="1665288" y="5005388"/>
          <p14:tracePt t="8234" x="1647825" y="4987925"/>
          <p14:tracePt t="8240" x="1631950" y="4972050"/>
          <p14:tracePt t="8248" x="1622425" y="4962525"/>
          <p14:tracePt t="8258" x="1604963" y="4962525"/>
          <p14:tracePt t="8264" x="1589088" y="4962525"/>
          <p14:tracePt t="8273" x="1589088" y="4954588"/>
          <p14:tracePt t="8280" x="1579563" y="4954588"/>
          <p14:tracePt t="8502" x="1631950" y="4946650"/>
          <p14:tracePt t="8510" x="1724025" y="4937125"/>
          <p14:tracePt t="8518" x="1792288" y="4937125"/>
          <p14:tracePt t="8528" x="1860550" y="4937125"/>
          <p14:tracePt t="8532" x="1936750" y="4937125"/>
          <p14:tracePt t="8540" x="1997075" y="4937125"/>
          <p14:tracePt t="8548" x="2047875" y="4937125"/>
          <p14:tracePt t="8556" x="2106613" y="4937125"/>
          <p14:tracePt t="8564" x="2149475" y="4937125"/>
          <p14:tracePt t="8573" x="2200275" y="4937125"/>
          <p14:tracePt t="8580" x="2208213" y="4937125"/>
          <p14:tracePt t="8589" x="2217738" y="4937125"/>
          <p14:tracePt t="8596" x="2225675" y="4937125"/>
          <p14:tracePt t="8724" x="2233613" y="4937125"/>
          <p14:tracePt t="8732" x="2233613" y="4911725"/>
          <p14:tracePt t="8740" x="2233613" y="4894263"/>
          <p14:tracePt t="8748" x="2233613" y="4886325"/>
          <p14:tracePt t="8756" x="2233613" y="4868863"/>
          <p14:tracePt t="8764" x="2233613" y="4852988"/>
          <p14:tracePt t="8770" x="2217738" y="4827588"/>
          <p14:tracePt t="8780" x="2208213" y="4818063"/>
          <p14:tracePt t="8786" x="2192338" y="4802188"/>
          <p14:tracePt t="8795" x="2174875" y="4784725"/>
          <p14:tracePt t="8802" x="2166938" y="4767263"/>
          <p14:tracePt t="8811" x="2149475" y="4759325"/>
          <p14:tracePt t="8818" x="2132013" y="4741863"/>
          <p14:tracePt t="8826" x="2116138" y="4716463"/>
          <p14:tracePt t="8834" x="2090738" y="4699000"/>
          <p14:tracePt t="8842" x="2073275" y="4683125"/>
          <p14:tracePt t="8848" x="2038350" y="4665663"/>
          <p14:tracePt t="8856" x="1997075" y="4648200"/>
          <p14:tracePt t="8864" x="1979613" y="4630738"/>
          <p14:tracePt t="8873" x="1946275" y="4614863"/>
          <p14:tracePt t="8880" x="1893888" y="4597400"/>
          <p14:tracePt t="8890" x="1860550" y="4589463"/>
          <p14:tracePt t="8896" x="1801813" y="4572000"/>
          <p14:tracePt t="8906" x="1758950" y="4564063"/>
          <p14:tracePt t="8912" x="1698625" y="4546600"/>
          <p14:tracePt t="8919" x="1647825" y="4538663"/>
          <p14:tracePt t="8926" x="1604963" y="4538663"/>
          <p14:tracePt t="8934" x="1571625" y="4538663"/>
          <p14:tracePt t="8943" x="1538288" y="4538663"/>
          <p14:tracePt t="8949" x="1528763" y="4538663"/>
          <p14:tracePt t="8958" x="1503363" y="4538663"/>
          <p14:tracePt t="8966" x="1470025" y="4546600"/>
          <p14:tracePt t="8988" x="1419225" y="4572000"/>
          <p14:tracePt t="8990" x="1401763" y="4589463"/>
          <p14:tracePt t="8998" x="1384300" y="4605338"/>
          <p14:tracePt t="9005" x="1368425" y="4622800"/>
          <p14:tracePt t="9012" x="1350963" y="4630738"/>
          <p14:tracePt t="9020" x="1343025" y="4648200"/>
          <p14:tracePt t="9028" x="1325563" y="4665663"/>
          <p14:tracePt t="9035" x="1308100" y="4683125"/>
          <p14:tracePt t="9046" x="1300163" y="4699000"/>
          <p14:tracePt t="9051" x="1290638" y="4724400"/>
          <p14:tracePt t="9060" x="1290638" y="4749800"/>
          <p14:tracePt t="9067" x="1290638" y="4759325"/>
          <p14:tracePt t="9074" x="1290638" y="4775200"/>
          <p14:tracePt t="9081" x="1290638" y="4802188"/>
          <p14:tracePt t="9090" x="1290638" y="4810125"/>
          <p14:tracePt t="9097" x="1290638" y="4827588"/>
          <p14:tracePt t="9105" x="1290638" y="4843463"/>
          <p14:tracePt t="9113" x="1300163" y="4852988"/>
          <p14:tracePt t="9122" x="1308100" y="4868863"/>
          <p14:tracePt t="9130" x="1317625" y="4878388"/>
          <p14:tracePt t="9145" x="1325563" y="4894263"/>
          <p14:tracePt t="9151" x="1333500" y="4903788"/>
          <p14:tracePt t="9160" x="1343025" y="4911725"/>
          <p14:tracePt t="9167" x="1358900" y="4919663"/>
          <p14:tracePt t="9177" x="1384300" y="4929188"/>
          <p14:tracePt t="9184" x="1409700" y="4937125"/>
          <p14:tracePt t="9192" x="1435100" y="4946650"/>
          <p14:tracePt t="9199" x="1495425" y="4946650"/>
          <p14:tracePt t="9208" x="1538288" y="4946650"/>
          <p14:tracePt t="9216" x="1597025" y="4946650"/>
          <p14:tracePt t="9224" x="1657350" y="4937125"/>
          <p14:tracePt t="9230" x="1733550" y="4911725"/>
          <p14:tracePt t="9239" x="1809750" y="4903788"/>
          <p14:tracePt t="9246" x="1868488" y="4894263"/>
          <p14:tracePt t="9257" x="1928813" y="4886325"/>
          <p14:tracePt t="9262" x="1971675" y="4868863"/>
          <p14:tracePt t="9270" x="2005013" y="4868863"/>
          <p14:tracePt t="9279" x="2047875" y="4868863"/>
          <p14:tracePt t="9286" x="2073275" y="4868863"/>
          <p14:tracePt t="9295" x="2081213" y="4868863"/>
          <p14:tracePt t="9300" x="2090738" y="4868863"/>
          <p14:tracePt t="9309" x="2098675" y="4860925"/>
          <p14:tracePt t="9316" x="2106613" y="4860925"/>
          <p14:tracePt t="9504" x="2106613" y="4868863"/>
          <p14:tracePt t="9512" x="2106613" y="4886325"/>
          <p14:tracePt t="9520" x="2106613" y="4903788"/>
          <p14:tracePt t="9529" x="2106613" y="4929188"/>
          <p14:tracePt t="9534" x="2116138" y="4954588"/>
          <p14:tracePt t="9542" x="2132013" y="4979988"/>
          <p14:tracePt t="9552" x="2149475" y="4987925"/>
          <p14:tracePt t="9558" x="2166938" y="5005388"/>
          <p14:tracePt t="9566" x="2182813" y="5022850"/>
          <p14:tracePt t="9575" x="2192338" y="5038725"/>
          <p14:tracePt t="9582" x="2208213" y="5048250"/>
          <p14:tracePt t="9590" x="2217738" y="5056188"/>
          <p14:tracePt t="9598" x="2225675" y="5064125"/>
          <p14:tracePt t="9607" x="2225675" y="5073650"/>
          <p14:tracePt t="9722" x="2233613" y="5073650"/>
          <p14:tracePt t="10208" x="2233613" y="5081588"/>
          <p14:tracePt t="10214" x="2243138" y="5099050"/>
          <p14:tracePt t="10222" x="2251075" y="5106988"/>
          <p14:tracePt t="10230" x="2251075" y="5124450"/>
          <p14:tracePt t="10236" x="2260600" y="5132388"/>
          <p14:tracePt t="10246" x="2260600" y="5141913"/>
          <p14:tracePt t="10252" x="2260600" y="5149850"/>
          <p14:tracePt t="10260" x="2268538" y="5167313"/>
          <p14:tracePt t="10277" x="2268538" y="5175250"/>
          <p14:tracePt t="10296" x="2268538" y="5183188"/>
          <p14:tracePt t="10374" x="2276475" y="5192713"/>
          <p14:tracePt t="10386" x="2276475" y="5200650"/>
          <p14:tracePt t="10393" x="2276475" y="5208588"/>
          <p14:tracePt t="10409" x="2276475" y="5226050"/>
          <p14:tracePt t="10416" x="2286000" y="5226050"/>
          <p14:tracePt t="10424" x="2286000" y="5243513"/>
          <p14:tracePt t="10432" x="2293938" y="5260975"/>
          <p14:tracePt t="10440" x="2301875" y="5268913"/>
          <p14:tracePt t="10448" x="2301875" y="5286375"/>
          <p14:tracePt t="10455" x="2311400" y="5302250"/>
          <p14:tracePt t="10474" x="2319338" y="5319713"/>
          <p14:tracePt t="10478" x="2327275" y="5337175"/>
          <p14:tracePt t="10486" x="2336800" y="5345113"/>
          <p14:tracePt t="10494" x="2336800" y="5362575"/>
          <p14:tracePt t="10501" x="2344738" y="5380038"/>
          <p14:tracePt t="10510" x="2352675" y="5387975"/>
          <p14:tracePt t="10518" x="2352675" y="5405438"/>
          <p14:tracePt t="10528" x="2362200" y="5421313"/>
          <p14:tracePt t="10534" x="2370138" y="5438775"/>
          <p14:tracePt t="10542" x="2378075" y="5446713"/>
          <p14:tracePt t="10547" x="2387600" y="5456238"/>
          <p14:tracePt t="10555" x="2387600" y="5464175"/>
          <p14:tracePt t="10580" x="2387600" y="5472113"/>
          <p14:tracePt t="10589" x="2395538" y="5481638"/>
          <p14:tracePt t="10604" x="2405063" y="5489575"/>
          <p14:tracePt t="10612" x="2405063" y="5507038"/>
          <p14:tracePt t="10620" x="2413000" y="5507038"/>
          <p14:tracePt t="10627" x="2413000" y="5514975"/>
          <p14:tracePt t="10634" x="2420938" y="5532438"/>
          <p14:tracePt t="10642" x="2430463" y="5532438"/>
          <p14:tracePt t="10650" x="2438400" y="5549900"/>
          <p14:tracePt t="10659" x="2438400" y="5557838"/>
          <p14:tracePt t="10666" x="2455863" y="5557838"/>
          <p14:tracePt t="10674" x="2463800" y="5575300"/>
          <p14:tracePt t="10686" x="2471738" y="5583238"/>
          <p14:tracePt t="10694" x="2481263" y="5591175"/>
          <p14:tracePt t="10702" x="2497138" y="5600700"/>
          <p14:tracePt t="10716" x="2506663" y="5608638"/>
          <p14:tracePt t="10724" x="2522538" y="5608638"/>
          <p14:tracePt t="10732" x="2522538" y="5616575"/>
          <p14:tracePt t="10740" x="2532063" y="5616575"/>
          <p14:tracePt t="10748" x="2540000" y="5616575"/>
          <p14:tracePt t="10756" x="2547938" y="5626100"/>
          <p14:tracePt t="10764" x="2565400" y="5634038"/>
          <p14:tracePt t="10773" x="2582863" y="5641975"/>
          <p14:tracePt t="10779" x="2590800" y="5651500"/>
          <p14:tracePt t="10786" x="2616200" y="5659438"/>
          <p14:tracePt t="10794" x="2633663" y="5668963"/>
          <p14:tracePt t="10802" x="2651125" y="5668963"/>
          <p14:tracePt t="10811" x="2659063" y="5676900"/>
          <p14:tracePt t="10818" x="2676525" y="5694363"/>
          <p14:tracePt t="10826" x="2692400" y="5702300"/>
          <p14:tracePt t="10834" x="2701925" y="5702300"/>
          <p14:tracePt t="10842" x="2719388" y="5710238"/>
          <p14:tracePt t="10850" x="2735263" y="5710238"/>
          <p14:tracePt t="10856" x="2744788" y="5719763"/>
          <p14:tracePt t="10864" x="2760663" y="5719763"/>
          <p14:tracePt t="10872" x="2778125" y="5727700"/>
          <p14:tracePt t="10882" x="2786063" y="5727700"/>
          <p14:tracePt t="10890" x="2803525" y="5727700"/>
          <p14:tracePt t="10897" x="2820988" y="5727700"/>
          <p14:tracePt t="10905" x="2828925" y="5735638"/>
          <p14:tracePt t="10913" x="2846388" y="5735638"/>
          <p14:tracePt t="10920" x="2862263" y="5745163"/>
          <p14:tracePt t="10938" x="2871788" y="5745163"/>
          <p14:tracePt t="10946" x="2879725" y="5745163"/>
          <p14:tracePt t="10954" x="2889250" y="5753100"/>
          <p14:tracePt t="11180" x="2889250" y="5761038"/>
          <p14:tracePt t="11188" x="2897188" y="5770563"/>
          <p14:tracePt t="28742" x="2897188" y="5710238"/>
          <p14:tracePt t="28748" x="2862263" y="5608638"/>
          <p14:tracePt t="28756" x="2786063" y="5472113"/>
          <p14:tracePt t="28764" x="2692400" y="5327650"/>
          <p14:tracePt t="28772" x="2625725" y="5218113"/>
          <p14:tracePt t="28780" x="2557463" y="5064125"/>
          <p14:tracePt t="28790" x="2489200" y="4946650"/>
          <p14:tracePt t="28796" x="2430463" y="4810125"/>
          <p14:tracePt t="28804" x="2344738" y="4640263"/>
          <p14:tracePt t="28813" x="2268538" y="4478338"/>
          <p14:tracePt t="28820" x="2174875" y="4333875"/>
          <p14:tracePt t="28828" x="2106613" y="4224338"/>
          <p14:tracePt t="28834" x="2038350" y="4146550"/>
          <p14:tracePt t="28842" x="1979613" y="4070350"/>
          <p14:tracePt t="28850" x="1928813" y="3994150"/>
          <p14:tracePt t="28858" x="1903413" y="3917950"/>
          <p14:tracePt t="28866" x="1860550" y="3841750"/>
          <p14:tracePt t="28874" x="1843088" y="3763963"/>
          <p14:tracePt t="28882" x="1817688" y="3705225"/>
          <p14:tracePt t="28890" x="1801813" y="3654425"/>
          <p14:tracePt t="28898" x="1784350" y="3619500"/>
          <p14:tracePt t="28906" x="1784350" y="3594100"/>
          <p14:tracePt t="28912" x="1774825" y="3578225"/>
          <p14:tracePt t="28920" x="1774825" y="3560763"/>
          <p14:tracePt t="28928" x="1784350" y="3535363"/>
          <p14:tracePt t="28936" x="1801813" y="3527425"/>
          <p14:tracePt t="28944" x="1835150" y="3509963"/>
          <p14:tracePt t="28955" x="1893888" y="3492500"/>
          <p14:tracePt t="28961" x="1987550" y="3484563"/>
          <p14:tracePt t="28968" x="2149475" y="3484563"/>
          <p14:tracePt t="28976" x="2319338" y="3502025"/>
          <p14:tracePt t="28984" x="2565400" y="3535363"/>
          <p14:tracePt t="28991" x="2862263" y="3543300"/>
          <p14:tracePt t="28998" x="3262313" y="3543300"/>
          <p14:tracePt t="29006" x="3670300" y="3543300"/>
          <p14:tracePt t="29014" x="4171950" y="3517900"/>
          <p14:tracePt t="29022" x="4732338" y="3390900"/>
          <p14:tracePt t="29030" x="5284788" y="3246438"/>
          <p14:tracePt t="29039" x="5819775" y="3135313"/>
          <p14:tracePt t="29046" x="6192838" y="3025775"/>
          <p14:tracePt t="29054" x="6567488" y="2914650"/>
          <p14:tracePt t="29062" x="6856413" y="2846388"/>
          <p14:tracePt t="29068" x="7102475" y="2813050"/>
          <p14:tracePt t="29077" x="7289800" y="2787650"/>
          <p14:tracePt t="29084" x="7416800" y="2770188"/>
          <p14:tracePt t="29094" x="7510463" y="2744788"/>
          <p14:tracePt t="29100" x="7578725" y="2736850"/>
          <p14:tracePt t="29111" x="7637463" y="2727325"/>
          <p14:tracePt t="29116" x="7688263" y="2711450"/>
          <p14:tracePt t="29124" x="7697788" y="2711450"/>
          <p14:tracePt t="29132" x="7713663" y="2711450"/>
          <p14:tracePt t="29139" x="7731125" y="2701925"/>
          <p14:tracePt t="29162" x="7731125" y="2693988"/>
          <p14:tracePt t="29214" x="7731125" y="2686050"/>
          <p14:tracePt t="29220" x="7723188" y="2676525"/>
          <p14:tracePt t="29231" x="7697788" y="2660650"/>
          <p14:tracePt t="29236" x="7662863" y="2643188"/>
          <p14:tracePt t="29245" x="7620000" y="2625725"/>
          <p14:tracePt t="29252" x="7543800" y="2600325"/>
          <p14:tracePt t="29261" x="7467600" y="2582863"/>
          <p14:tracePt t="29268" x="7383463" y="2557463"/>
          <p14:tracePt t="29276" x="7280275" y="2549525"/>
          <p14:tracePt t="29284" x="7161213" y="2532063"/>
          <p14:tracePt t="29293" x="7051675" y="2549525"/>
          <p14:tracePt t="29298" x="6932613" y="2600325"/>
          <p14:tracePt t="29307" x="6813550" y="2651125"/>
          <p14:tracePt t="29314" x="6711950" y="2727325"/>
          <p14:tracePt t="29323" x="6575425" y="2813050"/>
          <p14:tracePt t="29330" x="6413500" y="2940050"/>
          <p14:tracePt t="29340" x="6235700" y="3094038"/>
          <p14:tracePt t="29346" x="6108700" y="3195638"/>
          <p14:tracePt t="29354" x="5997575" y="3279775"/>
          <p14:tracePt t="29362" x="5921375" y="3348038"/>
          <p14:tracePt t="29368" x="5853113" y="3398838"/>
          <p14:tracePt t="29377" x="5794375" y="3416300"/>
          <p14:tracePt t="29384" x="5768975" y="3424238"/>
          <p14:tracePt t="29392" x="5759450" y="3433763"/>
          <p14:tracePt t="29400" x="5743575" y="3433763"/>
          <p14:tracePt t="29408" x="5708650" y="3424238"/>
          <p14:tracePt t="29416" x="5692775" y="3398838"/>
          <p14:tracePt t="29424" x="5667375" y="3355975"/>
          <p14:tracePt t="29432" x="5649913" y="3297238"/>
          <p14:tracePt t="29442" x="5624513" y="3203575"/>
          <p14:tracePt t="29447" x="5599113" y="3101975"/>
          <p14:tracePt t="29455" x="5581650" y="2965450"/>
          <p14:tracePt t="29464" x="5556250" y="2820988"/>
          <p14:tracePt t="29470" x="5530850" y="2676525"/>
          <p14:tracePt t="29479" x="5505450" y="2566988"/>
          <p14:tracePt t="29486" x="5497513" y="2473325"/>
          <p14:tracePt t="29494" x="5497513" y="2405063"/>
          <p14:tracePt t="29502" x="5505450" y="2344738"/>
          <p14:tracePt t="29512" x="5530850" y="2286000"/>
          <p14:tracePt t="29518" x="5548313" y="2217738"/>
          <p14:tracePt t="29526" x="5581650" y="2159000"/>
          <p14:tracePt t="29532" x="5614988" y="2098675"/>
          <p14:tracePt t="29540" x="5649913" y="2055813"/>
          <p14:tracePt t="29548" x="5675313" y="2022475"/>
          <p14:tracePt t="29556" x="5708650" y="1979613"/>
          <p14:tracePt t="29565" x="5726113" y="1971675"/>
          <p14:tracePt t="29573" x="5768975" y="1938338"/>
          <p14:tracePt t="29580" x="5811838" y="1920875"/>
          <p14:tracePt t="29589" x="5870575" y="1903413"/>
          <p14:tracePt t="29596" x="5938838" y="1878013"/>
          <p14:tracePt t="29604" x="6022975" y="1860550"/>
          <p14:tracePt t="29612" x="6108700" y="1835150"/>
          <p14:tracePt t="29620" x="6227763" y="1827213"/>
          <p14:tracePt t="29626" x="6405563" y="1809750"/>
          <p14:tracePt t="29633" x="6635750" y="1809750"/>
          <p14:tracePt t="29643" x="6881813" y="1835150"/>
          <p14:tracePt t="29650" x="7127875" y="1870075"/>
          <p14:tracePt t="29659" x="7315200" y="1895475"/>
          <p14:tracePt t="29665" x="7535863" y="1920875"/>
          <p14:tracePt t="29674" x="7723188" y="1946275"/>
          <p14:tracePt t="29680" x="7875588" y="1997075"/>
          <p14:tracePt t="29689" x="8002588" y="2055813"/>
          <p14:tracePt t="29696" x="8139113" y="2133600"/>
          <p14:tracePt t="29704" x="8274050" y="2209800"/>
          <p14:tracePt t="29712" x="8367713" y="2278063"/>
          <p14:tracePt t="29722" x="8445500" y="2344738"/>
          <p14:tracePt t="29728" x="8529638" y="2413000"/>
          <p14:tracePt t="29736" x="8597900" y="2481263"/>
          <p14:tracePt t="29745" x="8648700" y="2541588"/>
          <p14:tracePt t="29752" x="8716963" y="2608263"/>
          <p14:tracePt t="29758" x="8759825" y="2686050"/>
          <p14:tracePt t="29766" x="8793163" y="2762250"/>
          <p14:tracePt t="29774" x="8836025" y="2830513"/>
          <p14:tracePt t="29782" x="8869363" y="2906713"/>
          <p14:tracePt t="29790" x="8894763" y="2965450"/>
          <p14:tracePt t="29798" x="8929688" y="3041650"/>
          <p14:tracePt t="29806" x="8963025" y="3094038"/>
          <p14:tracePt t="29814" x="8988425" y="3152775"/>
          <p14:tracePt t="29822" x="9013825" y="3211513"/>
          <p14:tracePt t="29830" x="9031288" y="3263900"/>
          <p14:tracePt t="29835" x="9047163" y="3297238"/>
          <p14:tracePt t="29844" x="9064625" y="3322638"/>
          <p14:tracePt t="29851" x="9074150" y="3355975"/>
          <p14:tracePt t="29861" x="9090025" y="3373438"/>
          <p14:tracePt t="29868" x="9099550" y="3398838"/>
          <p14:tracePt t="29876" x="9099550" y="3433763"/>
          <p14:tracePt t="29884" x="9099550" y="3459163"/>
          <p14:tracePt t="29892" x="9107488" y="3484563"/>
          <p14:tracePt t="29900" x="9107488" y="3517900"/>
          <p14:tracePt t="29908" x="9107488" y="3552825"/>
          <p14:tracePt t="29913" x="9090025" y="3594100"/>
          <p14:tracePt t="29922" x="9082088" y="3646488"/>
          <p14:tracePt t="29929" x="9074150" y="3705225"/>
          <p14:tracePt t="29939" x="9064625" y="3748088"/>
          <p14:tracePt t="29946" x="9047163" y="3798888"/>
          <p14:tracePt t="29953" x="9021763" y="3857625"/>
          <p14:tracePt t="29962" x="9005888" y="3908425"/>
          <p14:tracePt t="29969" x="8988425" y="3968750"/>
          <p14:tracePt t="29979" x="8963025" y="4027488"/>
          <p14:tracePt t="29986" x="8945563" y="4087813"/>
          <p14:tracePt t="29992" x="8929688" y="4156075"/>
          <p14:tracePt t="30000" x="8904288" y="4197350"/>
          <p14:tracePt t="30008" x="8886825" y="4232275"/>
          <p14:tracePt t="30016" x="8869363" y="4257675"/>
          <p14:tracePt t="30023" x="8851900" y="4291013"/>
          <p14:tracePt t="30032" x="8843963" y="4316413"/>
          <p14:tracePt t="30040" x="8826500" y="4341813"/>
          <p14:tracePt t="30047" x="8810625" y="4368800"/>
          <p14:tracePt t="30056" x="8793163" y="4376738"/>
          <p14:tracePt t="30063" x="8775700" y="4394200"/>
          <p14:tracePt t="30070" x="8759825" y="4410075"/>
          <p14:tracePt t="30079" x="8750300" y="4435475"/>
          <p14:tracePt t="30086" x="8732838" y="4460875"/>
          <p14:tracePt t="30095" x="8707438" y="4478338"/>
          <p14:tracePt t="30106" x="8691563" y="4521200"/>
          <p14:tracePt t="30112" x="8666163" y="4554538"/>
          <p14:tracePt t="30118" x="8648700" y="4579938"/>
          <p14:tracePt t="30127" x="8623300" y="4605338"/>
          <p14:tracePt t="30134" x="8597900" y="4640263"/>
          <p14:tracePt t="30143" x="8572500" y="4665663"/>
          <p14:tracePt t="30148" x="8529638" y="4699000"/>
          <p14:tracePt t="30158" x="8504238" y="4724400"/>
          <p14:tracePt t="30164" x="8478838" y="4749800"/>
          <p14:tracePt t="30174" x="8453438" y="4775200"/>
          <p14:tracePt t="30180" x="8445500" y="4792663"/>
          <p14:tracePt t="30190" x="8428038" y="4810125"/>
          <p14:tracePt t="30196" x="8402638" y="4818063"/>
          <p14:tracePt t="30204" x="8385175" y="4835525"/>
          <p14:tracePt t="30212" x="8359775" y="4852988"/>
          <p14:tracePt t="30220" x="8326438" y="4878388"/>
          <p14:tracePt t="30226" x="8291513" y="4894263"/>
          <p14:tracePt t="30234" x="8248650" y="4919663"/>
          <p14:tracePt t="30242" x="8197850" y="4937125"/>
          <p14:tracePt t="30250" x="8139113" y="4954588"/>
          <p14:tracePt t="30260" x="8070850" y="4987925"/>
          <p14:tracePt t="30266" x="8037513" y="5005388"/>
          <p14:tracePt t="30276" x="7977188" y="5038725"/>
          <p14:tracePt t="30282" x="7926388" y="5064125"/>
          <p14:tracePt t="30292" x="7867650" y="5091113"/>
          <p14:tracePt t="30298" x="7815263" y="5106988"/>
          <p14:tracePt t="30304" x="7789863" y="5124450"/>
          <p14:tracePt t="30368" x="7604125" y="5243513"/>
          <p14:tracePt t="30374" x="7569200" y="5260975"/>
          <p14:tracePt t="30382" x="7527925" y="5276850"/>
          <p14:tracePt t="30390" x="7500938" y="5286375"/>
          <p14:tracePt t="30398" x="7442200" y="5294313"/>
          <p14:tracePt t="30407" x="7373938" y="5311775"/>
          <p14:tracePt t="30414" x="7315200" y="5327650"/>
          <p14:tracePt t="30425" x="7272338" y="5327650"/>
          <p14:tracePt t="30430" x="7213600" y="5337175"/>
          <p14:tracePt t="30440" x="7170738" y="5345113"/>
          <p14:tracePt t="30446" x="7094538" y="5362575"/>
          <p14:tracePt t="30452" x="7034213" y="5362575"/>
          <p14:tracePt t="30460" x="6975475" y="5380038"/>
          <p14:tracePt t="30468" x="6915150" y="5380038"/>
          <p14:tracePt t="30476" x="6872288" y="5387975"/>
          <p14:tracePt t="30484" x="6831013" y="5395913"/>
          <p14:tracePt t="30492" x="6770688" y="5395913"/>
          <p14:tracePt t="30500" x="6719888" y="5405438"/>
          <p14:tracePt t="30509" x="6677025" y="5405438"/>
          <p14:tracePt t="30516" x="6618288" y="5405438"/>
          <p14:tracePt t="30522" x="6592888" y="5405438"/>
          <p14:tracePt t="30530" x="6557963" y="5405438"/>
          <p14:tracePt t="30540" x="6507163" y="5405438"/>
          <p14:tracePt t="30546" x="6456363" y="5405438"/>
          <p14:tracePt t="30554" x="6413500" y="5405438"/>
          <p14:tracePt t="30563" x="6372225" y="5405438"/>
          <p14:tracePt t="30569" x="6311900" y="5405438"/>
          <p14:tracePt t="30579" x="6270625" y="5395913"/>
          <p14:tracePt t="30586" x="6210300" y="5380038"/>
          <p14:tracePt t="30595" x="6151563" y="5370513"/>
          <p14:tracePt t="30602" x="6091238" y="5362575"/>
          <p14:tracePt t="30609" x="6032500" y="5353050"/>
          <p14:tracePt t="30616" x="5964238" y="5337175"/>
          <p14:tracePt t="30623" x="5903913" y="5311775"/>
          <p14:tracePt t="30632" x="5845175" y="5294313"/>
          <p14:tracePt t="30640" x="5784850" y="5268913"/>
          <p14:tracePt t="30648" x="5726113" y="5251450"/>
          <p14:tracePt t="30658" x="5675313" y="5235575"/>
          <p14:tracePt t="30665" x="5624513" y="5208588"/>
          <p14:tracePt t="30673" x="5589588" y="5192713"/>
          <p14:tracePt t="30679" x="5564188" y="5175250"/>
          <p14:tracePt t="30686" x="5556250" y="5175250"/>
          <p14:tracePt t="30695" x="5530850" y="5157788"/>
          <p14:tracePt t="30702" x="5513388" y="5141913"/>
          <p14:tracePt t="30710" x="5497513" y="5124450"/>
          <p14:tracePt t="30718" x="5487988" y="5116513"/>
          <p14:tracePt t="30726" x="5470525" y="5106988"/>
          <p14:tracePt t="30736" x="5454650" y="5099050"/>
          <p14:tracePt t="30742" x="5437188" y="5091113"/>
          <p14:tracePt t="30750" x="5429250" y="5073650"/>
          <p14:tracePt t="30760" x="5411788" y="5056188"/>
          <p14:tracePt t="30764" x="5394325" y="5048250"/>
          <p14:tracePt t="30774" x="5378450" y="5038725"/>
          <p14:tracePt t="30780" x="5368925" y="5022850"/>
          <p14:tracePt t="30793" x="5368925" y="5013325"/>
          <p14:tracePt t="30797" x="5360988" y="5013325"/>
          <p14:tracePt t="30804" x="5353050" y="5013325"/>
          <p14:tracePt t="30816" x="5353050" y="5005388"/>
          <p14:tracePt t="30824" x="5353050" y="4997450"/>
          <p14:tracePt t="30836" x="5343525" y="4997450"/>
          <p14:tracePt t="30850" x="5343525" y="4987925"/>
          <p14:tracePt t="30932" x="5335588" y="4987925"/>
          <p14:tracePt t="41202" x="5326063" y="4972050"/>
          <p14:tracePt t="41209" x="5300663" y="4460875"/>
          <p14:tracePt t="41216" x="5275263" y="3883025"/>
          <p14:tracePt t="41224" x="5275263" y="3390900"/>
          <p14:tracePt t="41233" x="5275263" y="3160713"/>
          <p14:tracePt t="41240" x="5249863" y="3000375"/>
          <p14:tracePt t="41246" x="5233988" y="2881313"/>
          <p14:tracePt t="41255" x="5208588" y="2805113"/>
          <p14:tracePt t="41263" x="5191125" y="2770188"/>
          <p14:tracePt t="41270" x="5173663" y="2762250"/>
          <p14:tracePt t="41278" x="5173663" y="2752725"/>
          <p14:tracePt t="41286" x="5165725" y="2752725"/>
          <p14:tracePt t="41328" x="5165725" y="2762250"/>
          <p14:tracePt t="41337" x="5165725" y="2770188"/>
          <p14:tracePt t="41352" x="5165725" y="2778125"/>
          <p14:tracePt t="41361" x="5165725" y="2795588"/>
          <p14:tracePt t="41368" x="5165725" y="2820988"/>
          <p14:tracePt t="41376" x="5165725" y="2855913"/>
          <p14:tracePt t="41384" x="5165725" y="2871788"/>
          <p14:tracePt t="41392" x="5165725" y="2881313"/>
          <p14:tracePt t="41402" x="5165725" y="2889250"/>
          <p14:tracePt t="41550" x="5165725" y="2881313"/>
          <p14:tracePt t="41602" x="5165725" y="2871788"/>
          <p14:tracePt t="41614" x="5173663" y="2871788"/>
          <p14:tracePt t="41623" x="5191125" y="2863850"/>
          <p14:tracePt t="41636" x="5208588" y="2863850"/>
          <p14:tracePt t="41648" x="5216525" y="2863850"/>
          <p14:tracePt t="41664" x="5224463" y="2863850"/>
          <p14:tracePt t="41673" x="5233988" y="2871788"/>
          <p14:tracePt t="41680" x="5249863" y="2881313"/>
          <p14:tracePt t="41696" x="5267325" y="2889250"/>
          <p14:tracePt t="41704" x="5275263" y="2889250"/>
          <p14:tracePt t="41712" x="5284788" y="2897188"/>
          <p14:tracePt t="41718" x="5300663" y="2897188"/>
          <p14:tracePt t="41727" x="5310188" y="2906713"/>
          <p14:tracePt t="41734" x="5318125" y="2906713"/>
          <p14:tracePt t="41746" x="5326063" y="2906713"/>
          <p14:tracePt t="41762" x="5335588" y="2906713"/>
          <p14:tracePt t="41866" x="5335588" y="2897188"/>
          <p14:tracePt t="42374" x="5335588" y="2906713"/>
          <p14:tracePt t="42382" x="5353050" y="2940050"/>
          <p14:tracePt t="42390" x="5368925" y="2957513"/>
          <p14:tracePt t="42399" x="5386388" y="2965450"/>
          <p14:tracePt t="42407" x="5394325" y="2974975"/>
          <p14:tracePt t="42412" x="5394325" y="2990850"/>
          <p14:tracePt t="42420" x="5411788" y="3008313"/>
          <p14:tracePt t="42428" x="5419725" y="3016250"/>
          <p14:tracePt t="42436" x="5437188" y="3033713"/>
          <p14:tracePt t="42446" x="5454650" y="3051175"/>
          <p14:tracePt t="42452" x="5462588" y="3067050"/>
          <p14:tracePt t="42460" x="5480050" y="3076575"/>
          <p14:tracePt t="42468" x="5487988" y="3094038"/>
          <p14:tracePt t="42476" x="5497513" y="3109913"/>
          <p14:tracePt t="42484" x="5505450" y="3119438"/>
          <p14:tracePt t="42490" x="5505450" y="3127375"/>
          <p14:tracePt t="42498" x="5505450" y="3144838"/>
          <p14:tracePt t="42514" x="5513388" y="3152775"/>
          <p14:tracePt t="42524" x="5513388" y="3160713"/>
          <p14:tracePt t="42530" x="5513388" y="3170238"/>
          <p14:tracePt t="42554" x="5513388" y="3178175"/>
          <p14:tracePt t="42562" x="5513388" y="3186113"/>
          <p14:tracePt t="42568" x="5513388" y="3195638"/>
          <p14:tracePt t="42576" x="5513388" y="3211513"/>
          <p14:tracePt t="42584" x="5505450" y="3228975"/>
          <p14:tracePt t="42592" x="5497513" y="3238500"/>
          <p14:tracePt t="42600" x="5487988" y="3263900"/>
          <p14:tracePt t="42608" x="5470525" y="3279775"/>
          <p14:tracePt t="42616" x="5454650" y="3305175"/>
          <p14:tracePt t="42627" x="5437188" y="3330575"/>
          <p14:tracePt t="42632" x="5419725" y="3348038"/>
          <p14:tracePt t="42640" x="5411788" y="3365500"/>
          <p14:tracePt t="42646" x="5394325" y="3382963"/>
          <p14:tracePt t="42654" x="5378450" y="3398838"/>
          <p14:tracePt t="42662" x="5360988" y="3424238"/>
          <p14:tracePt t="42670" x="5343525" y="3433763"/>
          <p14:tracePt t="42678" x="5335588" y="3449638"/>
          <p14:tracePt t="42686" x="5318125" y="3467100"/>
          <p14:tracePt t="42694" x="5300663" y="3484563"/>
          <p14:tracePt t="42702" x="5284788" y="3492500"/>
          <p14:tracePt t="42711" x="5275263" y="3502025"/>
          <p14:tracePt t="42718" x="5259388" y="3509963"/>
          <p14:tracePt t="42724" x="5241925" y="3517900"/>
          <p14:tracePt t="42732" x="5233988" y="3527425"/>
          <p14:tracePt t="42740" x="5216525" y="3527425"/>
          <p14:tracePt t="42748" x="5199063" y="3535363"/>
          <p14:tracePt t="42757" x="5191125" y="3543300"/>
          <p14:tracePt t="42764" x="5165725" y="3543300"/>
          <p14:tracePt t="42773" x="5140325" y="3552825"/>
          <p14:tracePt t="42780" x="5130800" y="3552825"/>
          <p14:tracePt t="42788" x="5122863" y="3560763"/>
          <p14:tracePt t="42796" x="5105400" y="3560763"/>
          <p14:tracePt t="42802" x="5097463" y="3568700"/>
          <p14:tracePt t="42810" x="5080000" y="3568700"/>
          <p14:tracePt t="42818" x="5054600" y="3578225"/>
          <p14:tracePt t="42826" x="5046663" y="3578225"/>
          <p14:tracePt t="42834" x="5029200" y="3578225"/>
          <p14:tracePt t="42843" x="5011738" y="3578225"/>
          <p14:tracePt t="42850" x="5003800" y="3578225"/>
          <p14:tracePt t="42858" x="4986338" y="3568700"/>
          <p14:tracePt t="42866" x="4970463" y="3560763"/>
          <p14:tracePt t="42876" x="4960938" y="3560763"/>
          <p14:tracePt t="42880" x="4945063" y="3543300"/>
          <p14:tracePt t="42890" x="4927600" y="3535363"/>
          <p14:tracePt t="42904" x="4919663" y="3517900"/>
          <p14:tracePt t="42912" x="4910138" y="3502025"/>
          <p14:tracePt t="42920" x="4902200" y="3492500"/>
          <p14:tracePt t="42929" x="4894263" y="3475038"/>
          <p14:tracePt t="42936" x="4894263" y="3459163"/>
          <p14:tracePt t="42946" x="4894263" y="3449638"/>
          <p14:tracePt t="42952" x="4894263" y="3433763"/>
          <p14:tracePt t="42958" x="4894263" y="3424238"/>
          <p14:tracePt t="42976" x="4902200" y="3390900"/>
          <p14:tracePt t="42982" x="4910138" y="3373438"/>
          <p14:tracePt t="42990" x="4927600" y="3365500"/>
          <p14:tracePt t="42998" x="4935538" y="3348038"/>
          <p14:tracePt t="43007" x="4945063" y="3330575"/>
          <p14:tracePt t="43015" x="4953000" y="3322638"/>
          <p14:tracePt t="43023" x="4960938" y="3305175"/>
          <p14:tracePt t="43031" x="4970463" y="3297238"/>
          <p14:tracePt t="43036" x="4970463" y="3289300"/>
          <p14:tracePt t="43045" x="4978400" y="3271838"/>
          <p14:tracePt t="43052" x="4986338" y="3263900"/>
          <p14:tracePt t="43060" x="4986338" y="3254375"/>
          <p14:tracePt t="43212" x="4995863" y="3254375"/>
          <p14:tracePt t="70528" x="4995863" y="3246438"/>
          <p14:tracePt t="70543" x="5003800" y="3228975"/>
          <p14:tracePt t="70550" x="5003800" y="3221038"/>
          <p14:tracePt t="70558" x="5003800" y="3203575"/>
          <p14:tracePt t="70566" x="5003800" y="3195638"/>
          <p14:tracePt t="70575" x="5003800" y="3178175"/>
          <p14:tracePt t="70582" x="4986338" y="3152775"/>
          <p14:tracePt t="70592" x="4978400" y="3127375"/>
          <p14:tracePt t="70598" x="4960938" y="3119438"/>
          <p14:tracePt t="70604" x="4945063" y="3101975"/>
          <p14:tracePt t="70613" x="4927600" y="3084513"/>
          <p14:tracePt t="70620" x="4902200" y="3067050"/>
          <p14:tracePt t="70628" x="4867275" y="3051175"/>
          <p14:tracePt t="70636" x="4808538" y="3033713"/>
          <p14:tracePt t="70645" x="4749800" y="3025775"/>
          <p14:tracePt t="70652" x="4656138" y="3025775"/>
          <p14:tracePt t="70661" x="4527550" y="3025775"/>
          <p14:tracePt t="70668" x="4367213" y="3033713"/>
          <p14:tracePt t="70677" x="4146550" y="3067050"/>
          <p14:tracePt t="70682" x="3916363" y="3127375"/>
          <p14:tracePt t="70690" x="3713163" y="3203575"/>
          <p14:tracePt t="70698" x="3492500" y="3297238"/>
          <p14:tracePt t="70707" x="3330575" y="3373438"/>
          <p14:tracePt t="70714" x="3203575" y="3475038"/>
          <p14:tracePt t="70723" x="3100388" y="3586163"/>
          <p14:tracePt t="70734" x="2905125" y="3849688"/>
          <p14:tracePt t="70742" x="2811463" y="3976688"/>
          <p14:tracePt t="70750" x="2719388" y="4121150"/>
          <p14:tracePt t="70757" x="2633663" y="4283075"/>
          <p14:tracePt t="70764" x="2582863" y="4435475"/>
          <p14:tracePt t="70773" x="2565400" y="4579938"/>
          <p14:tracePt t="70780" x="2565400" y="4716463"/>
          <p14:tracePt t="70788" x="2574925" y="4860925"/>
          <p14:tracePt t="70796" x="2641600" y="5013325"/>
          <p14:tracePt t="70804" x="2735263" y="5149850"/>
          <p14:tracePt t="70812" x="2836863" y="5251450"/>
          <p14:tracePt t="70819" x="3016250" y="5345113"/>
          <p14:tracePt t="70829" x="3279775" y="5446713"/>
          <p14:tracePt t="70836" x="3584575" y="5583238"/>
          <p14:tracePt t="70842" x="3916363" y="5710238"/>
          <p14:tracePt t="70850" x="4171950" y="5778500"/>
          <p14:tracePt t="70858" x="4476750" y="5829300"/>
          <p14:tracePt t="70866" x="4775200" y="5864225"/>
          <p14:tracePt t="70874" x="5021263" y="5880100"/>
          <p14:tracePt t="70882" x="5224463" y="5889625"/>
          <p14:tracePt t="70890" x="5368925" y="5880100"/>
          <p14:tracePt t="70898" x="5513388" y="5838825"/>
          <p14:tracePt t="70906" x="5614988" y="5803900"/>
          <p14:tracePt t="70912" x="5708650" y="5770563"/>
          <p14:tracePt t="70920" x="5784850" y="5727700"/>
          <p14:tracePt t="70928" x="5827713" y="5702300"/>
          <p14:tracePt t="70936" x="5853113" y="5676900"/>
          <p14:tracePt t="70946" x="5878513" y="5659438"/>
          <p14:tracePt t="70951" x="5895975" y="5641975"/>
          <p14:tracePt t="70960" x="5921375" y="5626100"/>
          <p14:tracePt t="70973" x="5938838" y="5608638"/>
          <p14:tracePt t="70978" x="5946775" y="5600700"/>
          <p14:tracePt t="70984" x="5964238" y="5583238"/>
          <p14:tracePt t="70992" x="5981700" y="5557838"/>
          <p14:tracePt t="70998" x="5997575" y="5532438"/>
          <p14:tracePt t="71007" x="6015038" y="5524500"/>
          <p14:tracePt t="71013" x="6022975" y="5497513"/>
          <p14:tracePt t="71025" x="6040438" y="5472113"/>
          <p14:tracePt t="71030" x="6057900" y="5430838"/>
          <p14:tracePt t="71038" x="6083300" y="5362575"/>
          <p14:tracePt t="71046" x="6116638" y="5302250"/>
          <p14:tracePt t="71054" x="6134100" y="5218113"/>
          <p14:tracePt t="71062" x="6159500" y="5141913"/>
          <p14:tracePt t="71070" x="6159500" y="5056188"/>
          <p14:tracePt t="71076" x="6142038" y="4972050"/>
          <p14:tracePt t="71084" x="6108700" y="4894263"/>
          <p14:tracePt t="71095" x="6065838" y="4802188"/>
          <p14:tracePt t="71100" x="6007100" y="4708525"/>
          <p14:tracePt t="71109" x="5938838" y="4605338"/>
          <p14:tracePt t="71116" x="5870575" y="4513263"/>
          <p14:tracePt t="71123" x="5776913" y="4419600"/>
          <p14:tracePt t="71131" x="5667375" y="4325938"/>
          <p14:tracePt t="71140" x="5548313" y="4224338"/>
          <p14:tracePt t="71146" x="5437188" y="4130675"/>
          <p14:tracePt t="71154" x="5343525" y="4062413"/>
          <p14:tracePt t="71162" x="5259388" y="3994150"/>
          <p14:tracePt t="71170" x="5191125" y="3925888"/>
          <p14:tracePt t="71179" x="5122863" y="3883025"/>
          <p14:tracePt t="71186" x="5064125" y="3849688"/>
          <p14:tracePt t="71194" x="5011738" y="3832225"/>
          <p14:tracePt t="71202" x="4978400" y="3816350"/>
          <p14:tracePt t="71210" x="4953000" y="3816350"/>
          <p14:tracePt t="71218" x="4945063" y="3816350"/>
          <p14:tracePt t="71224" x="4919663" y="3816350"/>
          <p14:tracePt t="71232" x="4902200" y="3816350"/>
          <p14:tracePt t="71240" x="4859338" y="3832225"/>
          <p14:tracePt t="71248" x="4816475" y="3849688"/>
          <p14:tracePt t="71257" x="4749800" y="3892550"/>
          <p14:tracePt t="71264" x="4689475" y="3925888"/>
          <p14:tracePt t="71273" x="4621213" y="3994150"/>
          <p14:tracePt t="71281" x="4552950" y="4062413"/>
          <p14:tracePt t="71288" x="4502150" y="4121150"/>
          <p14:tracePt t="71296" x="4443413" y="4189413"/>
          <p14:tracePt t="71302" x="4400550" y="4249738"/>
          <p14:tracePt t="71312" x="4383088" y="4316413"/>
          <p14:tracePt t="71318" x="4367213" y="4376738"/>
          <p14:tracePt t="71327" x="4349750" y="4419600"/>
          <p14:tracePt t="71334" x="4349750" y="4460875"/>
          <p14:tracePt t="71342" x="4357688" y="4521200"/>
          <p14:tracePt t="71350" x="4383088" y="4572000"/>
          <p14:tracePt t="71358" x="4435475" y="4640263"/>
          <p14:tracePt t="71366" x="4502150" y="4708525"/>
          <p14:tracePt t="71374" x="4570413" y="4759325"/>
          <p14:tracePt t="71380" x="4638675" y="4810125"/>
          <p14:tracePt t="71388" x="4714875" y="4860925"/>
          <p14:tracePt t="71396" x="4791075" y="4886325"/>
          <p14:tracePt t="71404" x="4851400" y="4911725"/>
          <p14:tracePt t="71413" x="4927600" y="4929188"/>
          <p14:tracePt t="71420" x="4986338" y="4954588"/>
          <p14:tracePt t="71428" x="5046663" y="4972050"/>
          <p14:tracePt t="71436" x="5097463" y="4987925"/>
          <p14:tracePt t="71444" x="5156200" y="5005388"/>
          <p14:tracePt t="71450" x="5199063" y="5013325"/>
          <p14:tracePt t="71458" x="5233988" y="5013325"/>
          <p14:tracePt t="71466" x="5267325" y="5022850"/>
          <p14:tracePt t="71474" x="5292725" y="5022850"/>
          <p14:tracePt t="71482" x="5335588" y="5022850"/>
          <p14:tracePt t="71491" x="5368925" y="5022850"/>
          <p14:tracePt t="71498" x="5429250" y="5013325"/>
          <p14:tracePt t="71507" x="5487988" y="4997450"/>
          <p14:tracePt t="71514" x="5548313" y="4979988"/>
          <p14:tracePt t="71526" x="5624513" y="4954588"/>
          <p14:tracePt t="71530" x="5683250" y="4937125"/>
          <p14:tracePt t="71536" x="5743575" y="4911725"/>
          <p14:tracePt t="71546" x="5819775" y="4894263"/>
          <p14:tracePt t="71552" x="5895975" y="4868863"/>
          <p14:tracePt t="71560" x="5981700" y="4852988"/>
          <p14:tracePt t="71568" x="6057900" y="4827588"/>
          <p14:tracePt t="71576" x="6134100" y="4810125"/>
          <p14:tracePt t="71584" x="6202363" y="4802188"/>
          <p14:tracePt t="71592" x="6261100" y="4775200"/>
          <p14:tracePt t="71600" x="6311900" y="4759325"/>
          <p14:tracePt t="71608" x="6346825" y="4741863"/>
          <p14:tracePt t="71614" x="6397625" y="4724400"/>
          <p14:tracePt t="71622" x="6423025" y="4708525"/>
          <p14:tracePt t="71630" x="6440488" y="4691063"/>
          <p14:tracePt t="71638" x="6456363" y="4665663"/>
          <p14:tracePt t="71646" x="6473825" y="4648200"/>
          <p14:tracePt t="71654" x="6491288" y="4614863"/>
          <p14:tracePt t="71662" x="6507163" y="4579938"/>
          <p14:tracePt t="71670" x="6516688" y="4546600"/>
          <p14:tracePt t="71678" x="6524625" y="4513263"/>
          <p14:tracePt t="71686" x="6524625" y="4486275"/>
          <p14:tracePt t="71692" x="6524625" y="4452938"/>
          <p14:tracePt t="71700" x="6524625" y="4419600"/>
          <p14:tracePt t="71708" x="6524625" y="4394200"/>
          <p14:tracePt t="71716" x="6516688" y="4376738"/>
          <p14:tracePt t="71724" x="6499225" y="4341813"/>
          <p14:tracePt t="71732" x="6481763" y="4308475"/>
          <p14:tracePt t="71740" x="6465888" y="4283075"/>
          <p14:tracePt t="71748" x="6440488" y="4257675"/>
          <p14:tracePt t="71757" x="6430963" y="4240213"/>
          <p14:tracePt t="71764" x="6413500" y="4214813"/>
          <p14:tracePt t="71770" x="6397625" y="4206875"/>
          <p14:tracePt t="71779" x="6380163" y="4189413"/>
          <p14:tracePt t="71786" x="6354763" y="4171950"/>
          <p14:tracePt t="71794" x="6329363" y="4164013"/>
          <p14:tracePt t="71802" x="6303963" y="4146550"/>
          <p14:tracePt t="71810" x="6261100" y="4138613"/>
          <p14:tracePt t="71818" x="6227763" y="4138613"/>
          <p14:tracePt t="71827" x="6184900" y="4138613"/>
          <p14:tracePt t="71834" x="6159500" y="4138613"/>
          <p14:tracePt t="71841" x="6126163" y="4138613"/>
          <p14:tracePt t="71848" x="6099175" y="4138613"/>
          <p14:tracePt t="71857" x="6065838" y="4156075"/>
          <p14:tracePt t="71868" x="5997575" y="4189413"/>
          <p14:tracePt t="71876" x="5964238" y="4206875"/>
          <p14:tracePt t="71885" x="5913438" y="4232275"/>
          <p14:tracePt t="71893" x="5853113" y="4275138"/>
          <p14:tracePt t="71900" x="5794375" y="4341813"/>
          <p14:tracePt t="71909" x="5751513" y="4402138"/>
          <p14:tracePt t="71914" x="5726113" y="4470400"/>
          <p14:tracePt t="71924" x="5700713" y="4529138"/>
          <p14:tracePt t="71930" x="5683250" y="4589463"/>
          <p14:tracePt t="71939" x="5675313" y="4673600"/>
          <p14:tracePt t="71946" x="5675313" y="4733925"/>
          <p14:tracePt t="71954" x="5675313" y="4810125"/>
          <p14:tracePt t="71974" x="5726113" y="4929188"/>
          <p14:tracePt t="71981" x="5759450" y="4997450"/>
          <p14:tracePt t="71986" x="5794375" y="5022850"/>
          <p14:tracePt t="71992" x="5827713" y="5038725"/>
          <p14:tracePt t="72000" x="5862638" y="5056188"/>
          <p14:tracePt t="72007" x="5913438" y="5064125"/>
          <p14:tracePt t="72016" x="5954713" y="5073650"/>
          <p14:tracePt t="72024" x="5997575" y="5073650"/>
          <p14:tracePt t="72032" x="6040438" y="5073650"/>
          <p14:tracePt t="72040" x="6073775" y="5073650"/>
          <p14:tracePt t="72048" x="6099175" y="5064125"/>
          <p14:tracePt t="72057" x="6126163" y="5056188"/>
          <p14:tracePt t="72063" x="6142038" y="5038725"/>
          <p14:tracePt t="72070" x="6151563" y="5022850"/>
          <p14:tracePt t="72078" x="6167438" y="5005388"/>
          <p14:tracePt t="72086" x="6184900" y="4979988"/>
          <p14:tracePt t="72094" x="6202363" y="4946650"/>
          <p14:tracePt t="72102" x="6210300" y="4919663"/>
          <p14:tracePt t="72110" x="6218238" y="4868863"/>
          <p14:tracePt t="72118" x="6218238" y="4827588"/>
          <p14:tracePt t="72126" x="6218238" y="4792663"/>
          <p14:tracePt t="72134" x="6210300" y="4749800"/>
          <p14:tracePt t="72142" x="6202363" y="4716463"/>
          <p14:tracePt t="72148" x="6192838" y="4683125"/>
          <p14:tracePt t="72157" x="6176963" y="4657725"/>
          <p14:tracePt t="72164" x="6159500" y="4648200"/>
          <p14:tracePt t="72173" x="6151563" y="4630738"/>
          <p14:tracePt t="72180" x="6126163" y="4614863"/>
          <p14:tracePt t="72187" x="6108700" y="4597400"/>
          <p14:tracePt t="72195" x="6091238" y="4579938"/>
          <p14:tracePt t="72204" x="6065838" y="4572000"/>
          <p14:tracePt t="72213" x="6048375" y="4564063"/>
          <p14:tracePt t="72219" x="6015038" y="4546600"/>
          <p14:tracePt t="72226" x="5954713" y="4546600"/>
          <p14:tracePt t="72233" x="5895975" y="4546600"/>
          <p14:tracePt t="72241" x="5837238" y="4546600"/>
          <p14:tracePt t="72249" x="5794375" y="4546600"/>
          <p14:tracePt t="72257" x="5743575" y="4564063"/>
          <p14:tracePt t="72266" x="5726113" y="4572000"/>
          <p14:tracePt t="72273" x="5700713" y="4589463"/>
          <p14:tracePt t="72281" x="5675313" y="4605338"/>
          <p14:tracePt t="72290" x="5657850" y="4622800"/>
          <p14:tracePt t="72296" x="5640388" y="4657725"/>
          <p14:tracePt t="72303" x="5632450" y="4716463"/>
          <p14:tracePt t="72312" x="5624513" y="4767263"/>
          <p14:tracePt t="72320" x="5624513" y="4802188"/>
          <p14:tracePt t="72328" x="5624513" y="4818063"/>
          <p14:tracePt t="72336" x="5640388" y="4843463"/>
          <p14:tracePt t="72345" x="5649913" y="4860925"/>
          <p14:tracePt t="72351" x="5667375" y="4878388"/>
          <p14:tracePt t="72361" x="5683250" y="4886325"/>
          <p14:tracePt t="72368" x="5700713" y="4886325"/>
          <p14:tracePt t="72381" x="5718175" y="4886325"/>
          <p14:tracePt t="72398" x="5734050" y="4886325"/>
          <p14:tracePt t="72406" x="5743575" y="4886325"/>
          <p14:tracePt t="72422" x="5751513" y="4868863"/>
          <p14:tracePt t="72430" x="5759450" y="4868863"/>
          <p14:tracePt t="72438" x="5768975" y="4852988"/>
          <p14:tracePt t="72447" x="5768975" y="4835525"/>
          <p14:tracePt t="72452" x="5768975" y="4827588"/>
          <p14:tracePt t="72460" x="5768975" y="4802188"/>
          <p14:tracePt t="72468" x="5768975" y="4784725"/>
          <p14:tracePt t="72477" x="5751513" y="4767263"/>
          <p14:tracePt t="72484" x="5734050" y="4749800"/>
          <p14:tracePt t="72492" x="5718175" y="4724400"/>
          <p14:tracePt t="72500" x="5700713" y="4708525"/>
          <p14:tracePt t="72509" x="5692775" y="4699000"/>
          <p14:tracePt t="72516" x="5675313" y="4691063"/>
          <p14:tracePt t="72524" x="5657850" y="4683125"/>
          <p14:tracePt t="72531" x="5649913" y="4673600"/>
          <p14:tracePt t="72538" x="5640388" y="4665663"/>
          <p14:tracePt t="72546" x="5632450" y="4665663"/>
          <p14:tracePt t="80924" x="5649913" y="4665663"/>
          <p14:tracePt t="80932" x="5768975" y="4699000"/>
          <p14:tracePt t="80940" x="5913438" y="4741863"/>
          <p14:tracePt t="80948" x="6142038" y="4810125"/>
          <p14:tracePt t="80957" x="6440488" y="4911725"/>
          <p14:tracePt t="80964" x="7094538" y="5091113"/>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6B4595-F3CF-4EA2-A59E-F14F65DD4FB4}"/>
              </a:ext>
            </a:extLst>
          </p:cNvPr>
          <p:cNvPicPr>
            <a:picLocks noChangeAspect="1"/>
          </p:cNvPicPr>
          <p:nvPr/>
        </p:nvPicPr>
        <p:blipFill>
          <a:blip r:embed="rId2"/>
          <a:stretch>
            <a:fillRect/>
          </a:stretch>
        </p:blipFill>
        <p:spPr>
          <a:xfrm>
            <a:off x="1473513" y="1019849"/>
            <a:ext cx="6637844" cy="3803801"/>
          </a:xfrm>
          <a:prstGeom prst="rect">
            <a:avLst/>
          </a:prstGeom>
        </p:spPr>
      </p:pic>
      <p:sp>
        <p:nvSpPr>
          <p:cNvPr id="2" name="Título 1">
            <a:extLst>
              <a:ext uri="{FF2B5EF4-FFF2-40B4-BE49-F238E27FC236}">
                <a16:creationId xmlns:a16="http://schemas.microsoft.com/office/drawing/2014/main" id="{50E25809-47B6-7176-657D-AD580C5C61DA}"/>
              </a:ext>
            </a:extLst>
          </p:cNvPr>
          <p:cNvSpPr txBox="1">
            <a:spLocks/>
          </p:cNvSpPr>
          <p:nvPr/>
        </p:nvSpPr>
        <p:spPr>
          <a:xfrm>
            <a:off x="799785" y="583711"/>
            <a:ext cx="5983397" cy="71558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050" b="1" dirty="0">
                <a:latin typeface="Arial" panose="020B0604020202020204" pitchFamily="34" charset="0"/>
                <a:cs typeface="Arial" panose="020B0604020202020204" pitchFamily="34" charset="0"/>
              </a:rPr>
              <a:t>The Four Financial Statements: Structure and Components</a:t>
            </a:r>
            <a:endParaRPr lang="en-US" sz="1050" b="1" dirty="0">
              <a:latin typeface="Arial" panose="020B0604020202020204" pitchFamily="34" charset="0"/>
              <a:ea typeface="Calibri" panose="020F0502020204030204" pitchFamily="34" charset="0"/>
              <a:cs typeface="Arial" panose="020B0604020202020204" pitchFamily="34" charset="0"/>
            </a:endParaRPr>
          </a:p>
          <a:p>
            <a:pPr algn="l"/>
            <a:r>
              <a:rPr lang="en-US" sz="1050" b="1" dirty="0">
                <a:solidFill>
                  <a:srgbClr val="90292A"/>
                </a:solidFill>
                <a:latin typeface="Arial" panose="020B0604020202020204" pitchFamily="34" charset="0"/>
                <a:ea typeface="Calibri" panose="020F0502020204030204" pitchFamily="34" charset="0"/>
                <a:cs typeface="Arial" panose="020B0604020202020204" pitchFamily="34" charset="0"/>
              </a:rPr>
              <a:t>Example - Income Statement </a:t>
            </a:r>
            <a:endParaRPr lang="en-GB" sz="1050" dirty="0">
              <a:solidFill>
                <a:srgbClr val="90292A"/>
              </a:solidFill>
              <a:latin typeface="Arial" panose="020B0604020202020204" pitchFamily="34" charset="0"/>
              <a:ea typeface="Calibri" panose="020F0502020204030204" pitchFamily="34" charset="0"/>
              <a:cs typeface="Arial" panose="020B0604020202020204" pitchFamily="34" charset="0"/>
            </a:endParaRPr>
          </a:p>
          <a:p>
            <a:pPr algn="l"/>
            <a:endParaRPr lang="en-GB" sz="1500" b="1" dirty="0">
              <a:solidFill>
                <a:srgbClr val="C00000"/>
              </a:solidFill>
              <a:latin typeface="Georgia" panose="02040502050405020303" pitchFamily="18" charset="0"/>
            </a:endParaRPr>
          </a:p>
        </p:txBody>
      </p:sp>
      <p:sp>
        <p:nvSpPr>
          <p:cNvPr id="7" name="Título 1">
            <a:extLst>
              <a:ext uri="{FF2B5EF4-FFF2-40B4-BE49-F238E27FC236}">
                <a16:creationId xmlns:a16="http://schemas.microsoft.com/office/drawing/2014/main" id="{B60A0ADA-E88A-A895-F76D-B7794EDFD68E}"/>
              </a:ext>
            </a:extLst>
          </p:cNvPr>
          <p:cNvSpPr txBox="1">
            <a:spLocks/>
          </p:cNvSpPr>
          <p:nvPr/>
        </p:nvSpPr>
        <p:spPr>
          <a:xfrm>
            <a:off x="799785" y="279747"/>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500" b="1" dirty="0">
                <a:solidFill>
                  <a:srgbClr val="90292A"/>
                </a:solidFill>
                <a:latin typeface="Georgia"/>
                <a:ea typeface="Calibri" panose="020F0502020204030204" pitchFamily="34" charset="0"/>
                <a:cs typeface="Times New Roman"/>
              </a:rPr>
              <a:t>Course Wrap Up - summary</a:t>
            </a:r>
            <a:endParaRPr lang="en-GB" sz="1500" b="1">
              <a:solidFill>
                <a:srgbClr val="90292A"/>
              </a:solidFill>
              <a:latin typeface="Georgia"/>
              <a:cs typeface="Times New Roman"/>
            </a:endParaRPr>
          </a:p>
        </p:txBody>
      </p:sp>
    </p:spTree>
    <p:extLst>
      <p:ext uri="{BB962C8B-B14F-4D97-AF65-F5344CB8AC3E}">
        <p14:creationId xmlns:p14="http://schemas.microsoft.com/office/powerpoint/2010/main" val="1489379360"/>
      </p:ext>
    </p:extLst>
  </p:cSld>
  <p:clrMapOvr>
    <a:masterClrMapping/>
  </p:clrMapOvr>
  <mc:AlternateContent xmlns:mc="http://schemas.openxmlformats.org/markup-compatibility/2006" xmlns:p14="http://schemas.microsoft.com/office/powerpoint/2010/main">
    <mc:Choice Requires="p14">
      <p:transition spd="slow" p14:dur="2000" advTm="105909"/>
    </mc:Choice>
    <mc:Fallback xmlns="">
      <p:transition spd="slow" advTm="105909"/>
    </mc:Fallback>
  </mc:AlternateContent>
  <p:extLst>
    <p:ext uri="{3A86A75C-4F4B-4683-9AE1-C65F6400EC91}">
      <p14:laserTraceLst xmlns:p14="http://schemas.microsoft.com/office/powerpoint/2010/main">
        <p14:tracePtLst>
          <p14:tracePt t="1047" x="7443788" y="6534150"/>
          <p14:tracePt t="1053" x="7551738" y="6534150"/>
          <p14:tracePt t="1061" x="7593013" y="6534150"/>
          <p14:tracePt t="1158" x="7610475" y="6534150"/>
          <p14:tracePt t="1384" x="7377113" y="6402388"/>
          <p14:tracePt t="1389" x="7145338" y="6318250"/>
          <p14:tracePt t="1397" x="6938963" y="6253163"/>
          <p14:tracePt t="1405" x="6723063" y="6119813"/>
          <p14:tracePt t="1415" x="6565900" y="6045200"/>
          <p14:tracePt t="1421" x="6357938" y="5970588"/>
          <p14:tracePt t="1431" x="6208713" y="5903913"/>
          <p14:tracePt t="1438" x="6059488" y="5854700"/>
          <p14:tracePt t="1446" x="6034088" y="5854700"/>
          <p14:tracePt t="1454" x="5918200" y="5829300"/>
          <p14:tracePt t="1462" x="5778500" y="5805488"/>
          <p14:tracePt t="1469" x="5653088" y="5795963"/>
          <p14:tracePt t="1477" x="5545138" y="5788025"/>
          <p14:tracePt t="1487" x="5429250" y="5788025"/>
          <p14:tracePt t="1493" x="5305425" y="5788025"/>
          <p14:tracePt t="1501" x="5197475" y="5821363"/>
          <p14:tracePt t="1509" x="5189538" y="5821363"/>
          <p14:tracePt t="1519" x="5164138" y="5854700"/>
          <p14:tracePt t="1525" x="5073650" y="5921375"/>
          <p14:tracePt t="1533" x="5006975" y="6011863"/>
          <p14:tracePt t="1542" x="4940300" y="6094413"/>
          <p14:tracePt t="1551" x="4906963" y="6186488"/>
          <p14:tracePt t="1558" x="4883150" y="6286500"/>
          <p14:tracePt t="1566" x="4865688" y="6384925"/>
          <p14:tracePt t="1573" x="4857750" y="6467475"/>
          <p14:tracePt t="1580" x="4857750" y="6551613"/>
          <p14:tracePt t="1589" x="4873625" y="6642100"/>
          <p14:tracePt t="1598" x="4899025" y="6683375"/>
          <p14:tracePt t="1605" x="4924425" y="6724650"/>
          <p14:tracePt t="1614" x="4989513" y="6799263"/>
          <p14:tracePt t="1621" x="5022850" y="6832600"/>
          <p14:tracePt t="1693" x="5106988" y="6757988"/>
          <p14:tracePt t="1702" x="5106988" y="6675438"/>
          <p14:tracePt t="1709" x="5106988" y="6600825"/>
          <p14:tracePt t="1720" x="5106988" y="6592888"/>
          <p14:tracePt t="1934" x="5089525" y="6559550"/>
          <p14:tracePt t="1941" x="4899025" y="6219825"/>
          <p14:tracePt t="1952" x="4592638" y="5589588"/>
          <p14:tracePt t="1957" x="4394200" y="5124450"/>
          <p14:tracePt t="1967" x="4335463" y="4876800"/>
          <p14:tracePt t="1973" x="4227513" y="4560888"/>
          <p14:tracePt t="1980" x="4127500" y="4395788"/>
          <p14:tracePt t="1989" x="4078288" y="4295775"/>
          <p14:tracePt t="1997" x="4029075" y="4221163"/>
          <p14:tracePt t="2005" x="3987800" y="4146550"/>
          <p14:tracePt t="2014" x="3978275" y="4113213"/>
          <p14:tracePt t="2022" x="3970338" y="4087813"/>
          <p14:tracePt t="2031" x="3946525" y="4054475"/>
          <p14:tracePt t="2045" x="3937000" y="4038600"/>
          <p14:tracePt t="2069" x="3937000" y="4030663"/>
          <p14:tracePt t="2109" x="3921125" y="4013200"/>
          <p14:tracePt t="2118" x="3913188" y="4013200"/>
          <p14:tracePt t="2136" x="3913188" y="3979863"/>
          <p14:tracePt t="2141" x="3913188" y="3971925"/>
          <p14:tracePt t="2151" x="3887788" y="3946525"/>
          <p14:tracePt t="2158" x="3879850" y="3922713"/>
          <p14:tracePt t="2166" x="3879850" y="3897313"/>
          <p14:tracePt t="2174" x="3862388" y="3856038"/>
          <p14:tracePt t="2181" x="3838575" y="3822700"/>
          <p14:tracePt t="2189" x="3797300" y="3756025"/>
          <p14:tracePt t="2199" x="3763963" y="3706813"/>
          <p14:tracePt t="2205" x="3722688" y="3657600"/>
          <p14:tracePt t="2214" x="3697288" y="3616325"/>
          <p14:tracePt t="2221" x="3663950" y="3573463"/>
          <p14:tracePt t="2231" x="3638550" y="3516313"/>
          <p14:tracePt t="2237" x="3581400" y="3424238"/>
          <p14:tracePt t="2245" x="3514725" y="3349625"/>
          <p14:tracePt t="2253" x="3440113" y="3259138"/>
          <p14:tracePt t="2261" x="3365500" y="3167063"/>
          <p14:tracePt t="2270" x="3316288" y="3101975"/>
          <p14:tracePt t="2277" x="3265488" y="3043238"/>
          <p14:tracePt t="2285" x="3232150" y="2994025"/>
          <p14:tracePt t="2293" x="3190875" y="2927350"/>
          <p14:tracePt t="2302" x="3182938" y="2886075"/>
          <p14:tracePt t="2309" x="3133725" y="2836863"/>
          <p14:tracePt t="2319" x="3082925" y="2770188"/>
          <p14:tracePt t="2325" x="3051175" y="2719388"/>
          <p14:tracePt t="2334" x="3033713" y="2686050"/>
          <p14:tracePt t="2342" x="3017838" y="2644775"/>
          <p14:tracePt t="2351" x="3000375" y="2620963"/>
          <p14:tracePt t="2358" x="2992438" y="2579688"/>
          <p14:tracePt t="2365" x="2984500" y="2554288"/>
          <p14:tracePt t="2376" x="2976563" y="2520950"/>
          <p14:tracePt t="2381" x="2943225" y="2462213"/>
          <p14:tracePt t="2389" x="2943225" y="2387600"/>
          <p14:tracePt t="2397" x="2943225" y="2371725"/>
          <p14:tracePt t="2405" x="2943225" y="2330450"/>
          <p14:tracePt t="2415" x="2943225" y="2255838"/>
          <p14:tracePt t="2421" x="2925763" y="2197100"/>
          <p14:tracePt t="2431" x="2909888" y="2147888"/>
          <p14:tracePt t="2437" x="2909888" y="2106613"/>
          <p14:tracePt t="2445" x="2901950" y="2098675"/>
          <p14:tracePt t="2453" x="2884488" y="2065338"/>
          <p14:tracePt t="2461" x="2860675" y="2014538"/>
          <p14:tracePt t="2470" x="2843213" y="1990725"/>
          <p14:tracePt t="2477" x="2843213" y="1981200"/>
          <p14:tracePt t="2485" x="2835275" y="1973263"/>
          <p14:tracePt t="2504" x="2817813" y="1949450"/>
          <p14:tracePt t="2510" x="2801938" y="1924050"/>
          <p14:tracePt t="2518" x="2786063" y="1906588"/>
          <p14:tracePt t="2525" x="2776538" y="1898650"/>
          <p14:tracePt t="2541" x="2768600" y="1890713"/>
          <p14:tracePt t="2661" x="2760663" y="1906588"/>
          <p14:tracePt t="2671" x="2760663" y="1916113"/>
          <p14:tracePt t="2710" x="2760663" y="1931988"/>
          <p14:tracePt t="2717" x="2760663" y="1949450"/>
          <p14:tracePt t="2725" x="2752725" y="1957388"/>
          <p14:tracePt t="2757" x="2752725" y="1973263"/>
          <p14:tracePt t="2767" x="2752725" y="1998663"/>
          <p14:tracePt t="2773" x="2752725" y="2014538"/>
          <p14:tracePt t="2780" x="2752725" y="2047875"/>
          <p14:tracePt t="2789" x="2752725" y="2081213"/>
          <p14:tracePt t="2797" x="2752725" y="2089150"/>
          <p14:tracePt t="2805" x="2752725" y="2122488"/>
          <p14:tracePt t="2814" x="2752725" y="2155825"/>
          <p14:tracePt t="2822" x="2752725" y="2163763"/>
          <p14:tracePt t="2830" x="2752725" y="2189163"/>
          <p14:tracePt t="2836" x="2752725" y="2206625"/>
          <p14:tracePt t="2845" x="2752725" y="2214563"/>
          <p14:tracePt t="2852" x="2752725" y="2222500"/>
          <p14:tracePt t="2860" x="2752725" y="2247900"/>
          <p14:tracePt t="2868" x="2752725" y="2255838"/>
          <p14:tracePt t="2877" x="2752725" y="2263775"/>
          <p14:tracePt t="2885" x="2752725" y="2281238"/>
          <p14:tracePt t="2893" x="2752725" y="2289175"/>
          <p14:tracePt t="2902" x="2752725" y="2297113"/>
          <p14:tracePt t="2909" x="2752725" y="2322513"/>
          <p14:tracePt t="2935" x="2735263" y="2338388"/>
          <p14:tracePt t="2952" x="2735263" y="2346325"/>
          <p14:tracePt t="2958" x="2735263" y="2363788"/>
          <p14:tracePt t="2965" x="2735263" y="2371725"/>
          <p14:tracePt t="2974" x="2735263" y="2397125"/>
          <p14:tracePt t="2980" x="2727325" y="2405063"/>
          <p14:tracePt t="2989" x="2727325" y="2420938"/>
          <p14:tracePt t="2997" x="2727325" y="2438400"/>
          <p14:tracePt t="3005" x="2719388" y="2454275"/>
          <p14:tracePt t="3014" x="2686050" y="2462213"/>
          <p14:tracePt t="3021" x="2686050" y="2487613"/>
          <p14:tracePt t="3030" x="2686050" y="2495550"/>
          <p14:tracePt t="3037" x="2686050" y="2505075"/>
          <p14:tracePt t="3046" x="2678113" y="2528888"/>
          <p14:tracePt t="3053" x="2678113" y="2536825"/>
          <p14:tracePt t="3077" x="2686050" y="2554288"/>
          <p14:tracePt t="3093" x="2686050" y="2579688"/>
          <p14:tracePt t="3102" x="2686050" y="2611438"/>
          <p14:tracePt t="3109" x="2686050" y="2636838"/>
          <p14:tracePt t="3118" x="2686050" y="2678113"/>
          <p14:tracePt t="3125" x="2693988" y="2728913"/>
          <p14:tracePt t="3135" x="2693988" y="2744788"/>
          <p14:tracePt t="3141" x="2693988" y="2786063"/>
          <p14:tracePt t="3151" x="2693988" y="2819400"/>
          <p14:tracePt t="3157" x="2693988" y="2852738"/>
          <p14:tracePt t="3167" x="2693988" y="2894013"/>
          <p14:tracePt t="3173" x="2693988" y="2919413"/>
          <p14:tracePt t="3181" x="2693988" y="2960688"/>
          <p14:tracePt t="3189" x="2693988" y="2976563"/>
          <p14:tracePt t="3197" x="2693988" y="3001963"/>
          <p14:tracePt t="3205" x="2693988" y="3043238"/>
          <p14:tracePt t="3213" x="2693988" y="3076575"/>
          <p14:tracePt t="3221" x="2686050" y="3117850"/>
          <p14:tracePt t="3232" x="2686050" y="3176588"/>
          <p14:tracePt t="3237" x="2678113" y="3217863"/>
          <p14:tracePt t="3245" x="2678113" y="3251200"/>
          <p14:tracePt t="3254" x="2678113" y="3259138"/>
          <p14:tracePt t="3262" x="2668588" y="3292475"/>
          <p14:tracePt t="3270" x="2668588" y="3325813"/>
          <p14:tracePt t="3277" x="2652713" y="3349625"/>
          <p14:tracePt t="3286" x="2644775" y="3382963"/>
          <p14:tracePt t="3294" x="2644775" y="3400425"/>
          <p14:tracePt t="3302" x="2644775" y="3416300"/>
          <p14:tracePt t="3309" x="2644775" y="3441700"/>
          <p14:tracePt t="3318" x="2636838" y="3457575"/>
          <p14:tracePt t="3325" x="2636838" y="3475038"/>
          <p14:tracePt t="3335" x="2619375" y="3508375"/>
          <p14:tracePt t="3341" x="2619375" y="3516313"/>
          <p14:tracePt t="3350" x="2619375" y="3524250"/>
          <p14:tracePt t="3357" x="2619375" y="3549650"/>
          <p14:tracePt t="3365" x="2619375" y="3557588"/>
          <p14:tracePt t="3380" x="2619375" y="3582988"/>
          <p14:tracePt t="3397" x="2619375" y="3590925"/>
          <p14:tracePt t="3405" x="2619375" y="3598863"/>
          <p14:tracePt t="3415" x="2619375" y="3616325"/>
          <p14:tracePt t="3421" x="2611438" y="3632200"/>
          <p14:tracePt t="3430" x="2611438" y="3640138"/>
          <p14:tracePt t="3437" x="2611438" y="3665538"/>
          <p14:tracePt t="3445" x="2603500" y="3690938"/>
          <p14:tracePt t="3452" x="2593975" y="3706813"/>
          <p14:tracePt t="3462" x="2593975" y="3714750"/>
          <p14:tracePt t="3469" x="2586038" y="3748088"/>
          <p14:tracePt t="3477" x="2570163" y="3756025"/>
          <p14:tracePt t="3486" x="2570163" y="3765550"/>
          <p14:tracePt t="3493" x="2570163" y="3797300"/>
          <p14:tracePt t="3501" x="2570163" y="3814763"/>
          <p14:tracePt t="3510" x="2570163" y="3840163"/>
          <p14:tracePt t="3517" x="2570163" y="3848100"/>
          <p14:tracePt t="3524" x="2570163" y="3863975"/>
          <p14:tracePt t="3535" x="2570163" y="3881438"/>
          <p14:tracePt t="3542" x="2570163" y="3905250"/>
          <p14:tracePt t="3551" x="2570163" y="3938588"/>
          <p14:tracePt t="3557" x="2570163" y="3946525"/>
          <p14:tracePt t="3565" x="2570163" y="3971925"/>
          <p14:tracePt t="3572" x="2570163" y="3979863"/>
          <p14:tracePt t="3580" x="2570163" y="3989388"/>
          <p14:tracePt t="3639" x="2570163" y="4005263"/>
          <p14:tracePt t="3661" x="2562225" y="4021138"/>
          <p14:tracePt t="3670" x="2562225" y="4038600"/>
          <p14:tracePt t="3681" x="2562225" y="4046538"/>
          <p14:tracePt t="3688" x="2562225" y="4071938"/>
          <p14:tracePt t="3693" x="2552700" y="4097338"/>
          <p14:tracePt t="3703" x="2544763" y="4113213"/>
          <p14:tracePt t="3709" x="2544763" y="4129088"/>
          <p14:tracePt t="3718" x="2536825" y="4154488"/>
          <p14:tracePt t="3736" x="2536825" y="4179888"/>
          <p14:tracePt t="3741" x="2536825" y="4187825"/>
          <p14:tracePt t="3750" x="2536825" y="4195763"/>
          <p14:tracePt t="3758" x="2536825" y="4221163"/>
          <p14:tracePt t="3766" x="2528888" y="4221163"/>
          <p14:tracePt t="3773" x="2528888" y="4229100"/>
          <p14:tracePt t="3781" x="2528888" y="4246563"/>
          <p14:tracePt t="3805" x="2519363" y="4270375"/>
          <p14:tracePt t="3815" x="2519363" y="4278313"/>
          <p14:tracePt t="3821" x="2519363" y="4287838"/>
          <p14:tracePt t="3832" x="2519363" y="4295775"/>
          <p14:tracePt t="3839" x="2511425" y="4311650"/>
          <p14:tracePt t="4062" x="2511425" y="4270375"/>
          <p14:tracePt t="4069" x="2511425" y="4237038"/>
          <p14:tracePt t="4077" x="2511425" y="4203700"/>
          <p14:tracePt t="4090" x="2511425" y="4162425"/>
          <p14:tracePt t="4093" x="2511425" y="4138613"/>
          <p14:tracePt t="4102" x="2503488" y="4113213"/>
          <p14:tracePt t="4109" x="2503488" y="4079875"/>
          <p14:tracePt t="4119" x="2495550" y="4054475"/>
          <p14:tracePt t="4137" x="2495550" y="4046538"/>
          <p14:tracePt t="4264" x="2495550" y="4054475"/>
          <p14:tracePt t="4269" x="2495550" y="4079875"/>
          <p14:tracePt t="4277" x="2495550" y="4121150"/>
          <p14:tracePt t="4285" x="2495550" y="4154488"/>
          <p14:tracePt t="4293" x="2495550" y="4171950"/>
          <p14:tracePt t="4309" x="2495550" y="4187825"/>
          <p14:tracePt t="4405" x="2503488" y="4187825"/>
          <p14:tracePt t="4413" x="2503488" y="4179888"/>
          <p14:tracePt t="4421" x="2511425" y="4154488"/>
          <p14:tracePt t="4430" x="2519363" y="4129088"/>
          <p14:tracePt t="4437" x="2536825" y="4105275"/>
          <p14:tracePt t="4445" x="2552700" y="4071938"/>
          <p14:tracePt t="4454" x="2562225" y="4054475"/>
          <p14:tracePt t="4461" x="2562225" y="4046538"/>
          <p14:tracePt t="4973" x="2562225" y="4071938"/>
          <p14:tracePt t="4980" x="2562225" y="4105275"/>
          <p14:tracePt t="4988" x="2562225" y="4121150"/>
          <p14:tracePt t="4996" x="2552700" y="4162425"/>
          <p14:tracePt t="5004" x="2544763" y="4171950"/>
          <p14:tracePt t="5014" x="2536825" y="4187825"/>
          <p14:tracePt t="5021" x="2536825" y="4195763"/>
          <p14:tracePt t="5031" x="2528888" y="4203700"/>
          <p14:tracePt t="5037" x="2528888" y="4213225"/>
          <p14:tracePt t="5045" x="2519363" y="4229100"/>
          <p14:tracePt t="5054" x="2511425" y="4229100"/>
          <p14:tracePt t="5070" x="2503488" y="4237038"/>
          <p14:tracePt t="5077" x="2487613" y="4254500"/>
          <p14:tracePt t="5086" x="2470150" y="4270375"/>
          <p14:tracePt t="5093" x="2444750" y="4270375"/>
          <p14:tracePt t="5104" x="2413000" y="4270375"/>
          <p14:tracePt t="5109" x="2370138" y="4295775"/>
          <p14:tracePt t="5118" x="2346325" y="4295775"/>
          <p14:tracePt t="5126" x="2312988" y="4303713"/>
          <p14:tracePt t="5141" x="2271713" y="4303713"/>
          <p14:tracePt t="5153" x="2254250" y="4311650"/>
          <p14:tracePt t="5157" x="2230438" y="4321175"/>
          <p14:tracePt t="5165" x="2212975" y="4329113"/>
          <p14:tracePt t="5173" x="2179638" y="4344988"/>
          <p14:tracePt t="5181" x="2163763" y="4352925"/>
          <p14:tracePt t="5189" x="2130425" y="4378325"/>
          <p14:tracePt t="5197" x="2130425" y="4386263"/>
          <p14:tracePt t="5204" x="2105025" y="4403725"/>
          <p14:tracePt t="5213" x="2089150" y="4419600"/>
          <p14:tracePt t="5220" x="2081213" y="4445000"/>
          <p14:tracePt t="5237" x="2081213" y="4470400"/>
          <p14:tracePt t="5261" x="2081213" y="4478338"/>
          <p14:tracePt t="5269" x="2081213" y="4486275"/>
          <p14:tracePt t="5632" x="2071688" y="4502150"/>
          <p14:tracePt t="5637" x="2055813" y="4511675"/>
          <p14:tracePt t="5645" x="2047875" y="4519613"/>
          <p14:tracePt t="5652" x="2047875" y="4527550"/>
          <p14:tracePt t="5670" x="2030413" y="4527550"/>
          <p14:tracePt t="5699" x="2014538" y="4545013"/>
          <p14:tracePt t="5705" x="2014538" y="4552950"/>
          <p14:tracePt t="5709" x="2006600" y="4560888"/>
          <p14:tracePt t="5719" x="2006600" y="4568825"/>
          <p14:tracePt t="5725" x="2006600" y="4576763"/>
          <p14:tracePt t="5735" x="2006600" y="4586288"/>
          <p14:tracePt t="5871" x="1989138" y="4586288"/>
          <p14:tracePt t="5877" x="1965325" y="4576763"/>
          <p14:tracePt t="5885" x="1947863" y="4568825"/>
          <p14:tracePt t="5894" x="1914525" y="4552950"/>
          <p14:tracePt t="5902" x="1873250" y="4535488"/>
          <p14:tracePt t="5910" x="1839913" y="4519613"/>
          <p14:tracePt t="5918" x="1806575" y="4511675"/>
          <p14:tracePt t="5925" x="1790700" y="4494213"/>
          <p14:tracePt t="5937" x="1782763" y="4494213"/>
          <p14:tracePt t="5942" x="1773238" y="4486275"/>
          <p14:tracePt t="5957" x="1765300" y="4486275"/>
          <p14:tracePt t="5997" x="1757363" y="4486275"/>
          <p14:tracePt t="6005" x="1741488" y="4486275"/>
          <p14:tracePt t="6014" x="1724025" y="4486275"/>
          <p14:tracePt t="6021" x="1708150" y="4486275"/>
          <p14:tracePt t="6031" x="1690688" y="4486275"/>
          <p14:tracePt t="6037" x="1666875" y="4486275"/>
          <p14:tracePt t="6044" x="1641475" y="4494213"/>
          <p14:tracePt t="6052" x="1600200" y="4502150"/>
          <p14:tracePt t="6060" x="1582738" y="4502150"/>
          <p14:tracePt t="6068" x="1549400" y="4511675"/>
          <p14:tracePt t="6077" x="1541463" y="4511675"/>
          <p14:tracePt t="6126" x="1525588" y="4511675"/>
          <p14:tracePt t="6150" x="1500188" y="4511675"/>
          <p14:tracePt t="6157" x="1492250" y="4511675"/>
          <p14:tracePt t="6173" x="1474788" y="4502150"/>
          <p14:tracePt t="6190" x="1458913" y="4494213"/>
          <p14:tracePt t="6205" x="1443038" y="4494213"/>
          <p14:tracePt t="6214" x="1425575" y="4486275"/>
          <p14:tracePt t="6230" x="1409700" y="4478338"/>
          <p14:tracePt t="6414" x="1443038" y="4478338"/>
          <p14:tracePt t="6421" x="1500188" y="4478338"/>
          <p14:tracePt t="6431" x="1525588" y="4494213"/>
          <p14:tracePt t="6438" x="1624013" y="4560888"/>
          <p14:tracePt t="6445" x="1898650" y="4684713"/>
          <p14:tracePt t="6453" x="2478088" y="4833938"/>
          <p14:tracePt t="6462" x="3175000" y="5026025"/>
          <p14:tracePt t="6469" x="3887788" y="5116513"/>
          <p14:tracePt t="6477" x="4700588" y="5340350"/>
          <p14:tracePt t="6486" x="5454650" y="5514975"/>
          <p14:tracePt t="6493" x="6092825" y="5664200"/>
          <p14:tracePt t="6502" x="6623050" y="5813425"/>
          <p14:tracePt t="6509" x="6872288" y="5870575"/>
          <p14:tracePt t="6526" x="6905625" y="5880100"/>
          <p14:tracePt t="6533" x="6938963" y="5880100"/>
          <p14:tracePt t="6581" x="6954838" y="5880100"/>
          <p14:tracePt t="6606" x="6962775" y="5880100"/>
          <p14:tracePt t="6614" x="6970713" y="5880100"/>
          <p14:tracePt t="6622" x="6980238" y="5880100"/>
          <p14:tracePt t="6630" x="6996113" y="5870575"/>
          <p14:tracePt t="6637" x="7013575" y="5854700"/>
          <p14:tracePt t="6646" x="7013575" y="5837238"/>
          <p14:tracePt t="6661" x="7029450" y="5813425"/>
          <p14:tracePt t="6669" x="7029450" y="5805488"/>
          <p14:tracePt t="6684" x="7037388" y="5795963"/>
          <p14:tracePt t="6693" x="7054850" y="5772150"/>
          <p14:tracePt t="6702" x="7062788" y="5762625"/>
          <p14:tracePt t="6709" x="7078663" y="5754688"/>
          <p14:tracePt t="6717" x="7112000" y="5730875"/>
          <p14:tracePt t="6724" x="7145338" y="5721350"/>
          <p14:tracePt t="6734" x="7178675" y="5688013"/>
          <p14:tracePt t="6741" x="7237413" y="5680075"/>
          <p14:tracePt t="6751" x="7286625" y="5664200"/>
          <p14:tracePt t="6757" x="7319963" y="5646738"/>
          <p14:tracePt t="6766" x="7335838" y="5630863"/>
          <p14:tracePt t="6773" x="7386638" y="5622925"/>
          <p14:tracePt t="6782" x="7402513" y="5613400"/>
          <p14:tracePt t="6790" x="7410450" y="5605463"/>
          <p14:tracePt t="6797" x="7427913" y="5605463"/>
          <p14:tracePt t="6805" x="7443788" y="5605463"/>
          <p14:tracePt t="6814" x="7477125" y="5597525"/>
          <p14:tracePt t="6821" x="7510463" y="5597525"/>
          <p14:tracePt t="6831" x="7551738" y="5597525"/>
          <p14:tracePt t="6837" x="7585075" y="5597525"/>
          <p14:tracePt t="6853" x="7600950" y="5597525"/>
          <p14:tracePt t="7406" x="8513763" y="5108575"/>
          <p14:tracePt t="7415" x="8513763" y="5100638"/>
          <p14:tracePt t="7423" x="8521700" y="5075238"/>
          <p14:tracePt t="7431" x="8537575" y="5057775"/>
          <p14:tracePt t="7445" x="8547100" y="5041900"/>
          <p14:tracePt t="7477" x="8547100" y="5026025"/>
          <p14:tracePt t="7526" x="8555038" y="5026025"/>
          <p14:tracePt t="7573" x="8555038" y="5016500"/>
          <p14:tracePt t="7582" x="8555038" y="5008563"/>
          <p14:tracePt t="7598" x="8555038" y="4992688"/>
          <p14:tracePt t="7605" x="8555038" y="4975225"/>
          <p14:tracePt t="7615" x="8555038" y="4967288"/>
          <p14:tracePt t="7622" x="8580438" y="4941888"/>
          <p14:tracePt t="7629" x="8588375" y="4918075"/>
          <p14:tracePt t="7638" x="8596313" y="4908550"/>
          <p14:tracePt t="7646" x="8621713" y="4884738"/>
          <p14:tracePt t="7654" x="8655050" y="4843463"/>
          <p14:tracePt t="7662" x="8678863" y="4818063"/>
          <p14:tracePt t="7669" x="8696325" y="4818063"/>
          <p14:tracePt t="7677" x="8712200" y="4802188"/>
          <p14:tracePt t="7686" x="8729663" y="4792663"/>
          <p14:tracePt t="7693" x="8737600" y="4784725"/>
          <p14:tracePt t="7774" x="8745538" y="4784725"/>
          <p14:tracePt t="7781" x="8753475" y="4784725"/>
          <p14:tracePt t="7789" x="8761413" y="4784725"/>
          <p14:tracePt t="7805" x="8770938" y="4784725"/>
          <p14:tracePt t="7822" x="8770938" y="4792663"/>
          <p14:tracePt t="7838" x="8770938" y="4802188"/>
          <p14:tracePt t="7845" x="8770938" y="4818063"/>
          <p14:tracePt t="7854" x="8770938" y="4826000"/>
          <p14:tracePt t="7861" x="8770938" y="4851400"/>
          <p14:tracePt t="7869" x="8770938" y="4859338"/>
          <p14:tracePt t="7877" x="8761413" y="4867275"/>
          <p14:tracePt t="7886" x="8753475" y="4876800"/>
          <p14:tracePt t="7893" x="8753475" y="4884738"/>
          <p14:tracePt t="7903" x="8745538" y="4892675"/>
          <p14:tracePt t="7936" x="8745538" y="4900613"/>
          <p14:tracePt t="7943" x="8737600" y="4918075"/>
          <p14:tracePt t="7951" x="8729663" y="4918075"/>
          <p14:tracePt t="7957" x="8720138" y="4926013"/>
          <p14:tracePt t="7966" x="8720138" y="4933950"/>
          <p14:tracePt t="7974" x="8720138" y="4951413"/>
          <p14:tracePt t="7982" x="8712200" y="4959350"/>
          <p14:tracePt t="7989" x="8704263" y="4967288"/>
          <p14:tracePt t="8005" x="8704263" y="4975225"/>
          <p14:tracePt t="8015" x="8704263" y="4983163"/>
          <p14:tracePt t="8031" x="8704263" y="5000625"/>
          <p14:tracePt t="8037" x="8704263" y="5008563"/>
          <p14:tracePt t="8319" x="8704263" y="5016500"/>
          <p14:tracePt t="8325" x="8704263" y="5026025"/>
          <p14:tracePt t="8357" x="8704263" y="5041900"/>
          <p14:tracePt t="8374" x="8704263" y="5049838"/>
          <p14:tracePt t="8397" x="8704263" y="5057775"/>
          <p14:tracePt t="8414" x="8696325" y="5067300"/>
          <p14:tracePt t="8421" x="8696325" y="5075238"/>
          <p14:tracePt t="8461" x="8696325" y="5083175"/>
          <p14:tracePt t="8485" x="8696325" y="5100638"/>
          <p14:tracePt t="8493" x="8696325" y="5108575"/>
          <p14:tracePt t="8518" x="8696325" y="5116513"/>
          <p14:tracePt t="8525" x="8696325" y="5132388"/>
          <p14:tracePt t="8542" x="8696325" y="5141913"/>
          <p14:tracePt t="9366" x="8729663" y="5132388"/>
          <p14:tracePt t="9374" x="8696325" y="5116513"/>
          <p14:tracePt t="9381" x="8655050" y="5100638"/>
          <p14:tracePt t="9389" x="8562975" y="5075238"/>
          <p14:tracePt t="9397" x="8462963" y="5041900"/>
          <p14:tracePt t="9405" x="8380413" y="5016500"/>
          <p14:tracePt t="9414" x="8281988" y="4983163"/>
          <p14:tracePt t="9421" x="8207375" y="4975225"/>
          <p14:tracePt t="9429" x="8156575" y="4959350"/>
          <p14:tracePt t="9438" x="8140700" y="4941888"/>
          <p14:tracePt t="9521" x="8207375" y="4941888"/>
          <p14:tracePt t="9525" x="8264525" y="4941888"/>
          <p14:tracePt t="9534" x="8347075" y="4951413"/>
          <p14:tracePt t="9542" x="8388350" y="4967288"/>
          <p14:tracePt t="9551" x="8439150" y="4967288"/>
          <p14:tracePt t="9557" x="8480425" y="4983163"/>
          <p14:tracePt t="9565" x="8496300" y="4992688"/>
          <p14:tracePt t="9653" x="8488363" y="4992688"/>
          <p14:tracePt t="9669" x="8472488" y="4992688"/>
          <p14:tracePt t="9677" x="8462963" y="4992688"/>
          <p14:tracePt t="9829" x="8455025" y="5008563"/>
          <p14:tracePt t="9846" x="8455025" y="5026025"/>
          <p14:tracePt t="9854" x="8496300" y="5033963"/>
          <p14:tracePt t="9861" x="8521700" y="5057775"/>
          <p14:tracePt t="9871" x="8555038" y="5075238"/>
          <p14:tracePt t="9877" x="8570913" y="5075238"/>
          <p14:tracePt t="9903" x="8580438" y="5075238"/>
          <p14:tracePt t="9965" x="8555038" y="5075238"/>
          <p14:tracePt t="9973" x="8480425" y="5057775"/>
          <p14:tracePt t="9981" x="8439150" y="5049838"/>
          <p14:tracePt t="9989" x="8339138" y="5033963"/>
          <p14:tracePt t="9998" x="8239125" y="5033963"/>
          <p14:tracePt t="10005" x="8215313" y="5033963"/>
          <p14:tracePt t="10097" x="8239125" y="5033963"/>
          <p14:tracePt t="10101" x="8339138" y="5057775"/>
          <p14:tracePt t="10109" x="8364538" y="5057775"/>
          <p14:tracePt t="10121" x="8405813" y="5075238"/>
          <p14:tracePt t="10125" x="8431213" y="5083175"/>
          <p14:tracePt t="10137" x="8439150" y="5083175"/>
          <p14:tracePt t="10277" x="8439150" y="5091113"/>
          <p14:tracePt t="10437" x="8439150" y="5100638"/>
          <p14:tracePt t="10549" x="8439150" y="5108575"/>
          <p14:tracePt t="10896" x="8413750" y="5108575"/>
          <p14:tracePt t="10902" x="8339138" y="5108575"/>
          <p14:tracePt t="10909" x="8256588" y="5091113"/>
          <p14:tracePt t="10919" x="8174038" y="5091113"/>
          <p14:tracePt t="10925" x="8058150" y="5067300"/>
          <p14:tracePt t="10936" x="7899400" y="5033963"/>
          <p14:tracePt t="10941" x="7716838" y="5008563"/>
          <p14:tracePt t="10949" x="7600950" y="4975225"/>
          <p14:tracePt t="10957" x="7418388" y="4933950"/>
          <p14:tracePt t="10964" x="7070725" y="4884738"/>
          <p14:tracePt t="10973" x="6715125" y="4810125"/>
          <p14:tracePt t="10981" x="6416675" y="4776788"/>
          <p14:tracePt t="10989" x="5992813" y="4759325"/>
          <p14:tracePt t="10998" x="5894388" y="4759325"/>
          <p14:tracePt t="11005" x="5570538" y="4710113"/>
          <p14:tracePt t="11014" x="5197475" y="4676775"/>
          <p14:tracePt t="11021" x="4618038" y="4527550"/>
          <p14:tracePt t="11032" x="4244975" y="4511675"/>
          <p14:tracePt t="11038" x="3879850" y="4511675"/>
          <p14:tracePt t="11045" x="3563938" y="4511675"/>
          <p14:tracePt t="11053" x="3414713" y="4511675"/>
          <p14:tracePt t="11061" x="3241675" y="4486275"/>
          <p14:tracePt t="11069" x="3041650" y="4486275"/>
          <p14:tracePt t="11078" x="2884488" y="4460875"/>
          <p14:tracePt t="11085" x="2743200" y="4452938"/>
          <p14:tracePt t="11093" x="2619375" y="4419600"/>
          <p14:tracePt t="11103" x="2562225" y="4411663"/>
          <p14:tracePt t="11109" x="2503488" y="4395788"/>
          <p14:tracePt t="11118" x="2478088" y="4386263"/>
          <p14:tracePt t="11126" x="2413000" y="4362450"/>
          <p14:tracePt t="11134" x="2379663" y="4352925"/>
          <p14:tracePt t="11142" x="2338388" y="4337050"/>
          <p14:tracePt t="11150" x="2328863" y="4337050"/>
          <p14:tracePt t="11158" x="2305050" y="4321175"/>
          <p14:tracePt t="11173" x="2295525" y="4311650"/>
          <p14:tracePt t="11197" x="2279650" y="4311650"/>
          <p14:tracePt t="11214" x="2263775" y="4295775"/>
          <p14:tracePt t="11221" x="2246313" y="4287838"/>
          <p14:tracePt t="11231" x="2220913" y="4278313"/>
          <p14:tracePt t="11237" x="2197100" y="4270375"/>
          <p14:tracePt t="11245" x="2189163" y="4262438"/>
          <p14:tracePt t="11253" x="2155825" y="4246563"/>
          <p14:tracePt t="11262" x="2122488" y="4237038"/>
          <p14:tracePt t="11270" x="2105025" y="4229100"/>
          <p14:tracePt t="11448" x="2097088" y="4229100"/>
          <p14:tracePt t="11453" x="2081213" y="4246563"/>
          <p14:tracePt t="11461" x="2071688" y="4270375"/>
          <p14:tracePt t="11470" x="2055813" y="4295775"/>
          <p14:tracePt t="11477" x="2039938" y="4311650"/>
          <p14:tracePt t="11486" x="2030413" y="4311650"/>
          <p14:tracePt t="11493" x="2030413" y="4329113"/>
          <p14:tracePt t="11509" x="2022475" y="4362450"/>
          <p14:tracePt t="11542" x="2014538" y="4362450"/>
          <p14:tracePt t="11669" x="2006600" y="4362450"/>
          <p14:tracePt t="11685" x="1997075" y="4370388"/>
          <p14:tracePt t="11720" x="1997075" y="4378325"/>
          <p14:tracePt t="11725" x="1997075" y="4386263"/>
          <p14:tracePt t="11751" x="1989138" y="4395788"/>
          <p14:tracePt t="11757" x="1981200" y="4411663"/>
          <p14:tracePt t="11968" x="1981200" y="4427538"/>
          <p14:tracePt t="12070" x="1989138" y="4437063"/>
          <p14:tracePt t="12093" x="1989138" y="4445000"/>
          <p14:tracePt t="12118" x="1989138" y="4452938"/>
          <p14:tracePt t="12135" x="1997075" y="4460875"/>
          <p14:tracePt t="12190" x="2006600" y="4460875"/>
          <p14:tracePt t="12222" x="2014538" y="4460875"/>
          <p14:tracePt t="12262" x="2030413" y="4460875"/>
          <p14:tracePt t="12309" x="2039938" y="4478338"/>
          <p14:tracePt t="12527" x="2047875" y="4486275"/>
          <p14:tracePt t="12541" x="2055813" y="4486275"/>
          <p14:tracePt t="12605" x="2055813" y="4478338"/>
          <p14:tracePt t="12813" x="2055813" y="4470400"/>
          <p14:tracePt t="12837" x="2071688" y="4470400"/>
          <p14:tracePt t="12846" x="2089150" y="4470400"/>
          <p14:tracePt t="12861" x="2105025" y="4452938"/>
          <p14:tracePt t="12975" x="2105025" y="4437063"/>
          <p14:tracePt t="13021" x="2114550" y="4437063"/>
          <p14:tracePt t="13038" x="2130425" y="4437063"/>
          <p14:tracePt t="13061" x="2138363" y="4437063"/>
          <p14:tracePt t="13069" x="2163763" y="4437063"/>
          <p14:tracePt t="13093" x="2171700" y="4427538"/>
          <p14:tracePt t="13277" x="2179638" y="4419600"/>
          <p14:tracePt t="13285" x="2179638" y="4411663"/>
          <p14:tracePt t="13293" x="2189163" y="4411663"/>
          <p14:tracePt t="13309" x="2205038" y="4403725"/>
          <p14:tracePt t="13397" x="2212975" y="4386263"/>
          <p14:tracePt t="13415" x="2212975" y="4378325"/>
          <p14:tracePt t="13468" x="2230438" y="4362450"/>
          <p14:tracePt t="13509" x="2230438" y="4352925"/>
          <p14:tracePt t="13536" x="2230438" y="4344988"/>
          <p14:tracePt t="13541" x="2230438" y="4329113"/>
          <p14:tracePt t="13598" x="2230438" y="4321175"/>
          <p14:tracePt t="14645" x="2230438" y="4303713"/>
          <p14:tracePt t="14653" x="2254250" y="4295775"/>
          <p14:tracePt t="14661" x="2271713" y="4278313"/>
          <p14:tracePt t="14681" x="2320925" y="4246563"/>
          <p14:tracePt t="14685" x="2346325" y="4229100"/>
          <p14:tracePt t="14694" x="2370138" y="4213225"/>
          <p14:tracePt t="14702" x="2370138" y="4203700"/>
          <p14:tracePt t="14709" x="2387600" y="4203700"/>
          <p14:tracePt t="14719" x="2395538" y="4195763"/>
          <p14:tracePt t="19165" x="2420938" y="4195763"/>
          <p14:tracePt t="19173" x="2644775" y="4195763"/>
          <p14:tracePt t="19181" x="3041650" y="4203700"/>
          <p14:tracePt t="19189" x="3605213" y="4246563"/>
          <p14:tracePt t="19199" x="4276725" y="4246563"/>
          <p14:tracePt t="19204" x="4957763" y="4262438"/>
          <p14:tracePt t="19217" x="5686425" y="4262438"/>
          <p14:tracePt t="19221" x="6357938" y="4287838"/>
          <p14:tracePt t="19230" x="6499225" y="4287838"/>
          <p14:tracePt t="19237" x="6805613" y="4287838"/>
          <p14:tracePt t="19245" x="7451725" y="4287838"/>
          <p14:tracePt t="19254" x="7875588" y="4287838"/>
          <p14:tracePt t="19261" x="8223250" y="4246563"/>
          <p14:tracePt t="19270" x="8356600" y="4221163"/>
          <p14:tracePt t="19277" x="8413750" y="4179888"/>
          <p14:tracePt t="19286" x="8447088" y="4154488"/>
          <p14:tracePt t="19303" x="8455025" y="4138613"/>
          <p14:tracePt t="19310" x="8455025" y="4113213"/>
          <p14:tracePt t="19341" x="8455025" y="4105275"/>
          <p14:tracePt t="19350" x="8455025" y="4087813"/>
          <p14:tracePt t="19366" x="8455025" y="4079875"/>
          <p14:tracePt t="19374" x="8462963" y="4054475"/>
          <p14:tracePt t="19382" x="8488363" y="4038600"/>
          <p14:tracePt t="19390" x="8496300" y="4013200"/>
          <p14:tracePt t="19397" x="8521700" y="3979863"/>
          <p14:tracePt t="19406" x="8529638" y="3930650"/>
          <p14:tracePt t="19416" x="8529638" y="3922713"/>
          <p14:tracePt t="19421" x="8537575" y="3863975"/>
          <p14:tracePt t="19429" x="8547100" y="3806825"/>
          <p14:tracePt t="19437" x="8547100" y="3765550"/>
          <p14:tracePt t="19445" x="8580438" y="3714750"/>
          <p14:tracePt t="19452" x="8588375" y="3673475"/>
          <p14:tracePt t="19461" x="8612188" y="3648075"/>
          <p14:tracePt t="19469" x="8621713" y="3624263"/>
          <p14:tracePt t="19477" x="8637588" y="3590925"/>
          <p14:tracePt t="19486" x="8655050" y="3557588"/>
          <p14:tracePt t="19492" x="8670925" y="3524250"/>
          <p14:tracePt t="19502" x="8678863" y="3475038"/>
          <p14:tracePt t="19509" x="8678863" y="3449638"/>
          <p14:tracePt t="19518" x="8704263" y="3400425"/>
          <p14:tracePt t="19525" x="8704263" y="3349625"/>
          <p14:tracePt t="19536" x="8704263" y="3300413"/>
          <p14:tracePt t="19541" x="8704263" y="3259138"/>
          <p14:tracePt t="19550" x="8704263" y="3225800"/>
          <p14:tracePt t="19558" x="8696325" y="3192463"/>
          <p14:tracePt t="19565" x="8696325" y="3184525"/>
          <p14:tracePt t="19574" x="8696325" y="3159125"/>
          <p14:tracePt t="19580" x="8686800" y="3143250"/>
          <p14:tracePt t="19598" x="8686800" y="3125788"/>
          <p14:tracePt t="19856" x="8712200" y="3159125"/>
          <p14:tracePt t="19861" x="8737600" y="3184525"/>
          <p14:tracePt t="19871" x="8753475" y="3233738"/>
          <p14:tracePt t="19878" x="8761413" y="3275013"/>
          <p14:tracePt t="19887" x="8770938" y="3333750"/>
          <p14:tracePt t="19893" x="8794750" y="3382963"/>
          <p14:tracePt t="19904" x="8794750" y="3408363"/>
          <p14:tracePt t="19909" x="8794750" y="3449638"/>
          <p14:tracePt t="19917" x="8794750" y="3475038"/>
          <p14:tracePt t="19925" x="8794750" y="3508375"/>
          <p14:tracePt t="19936" x="8794750" y="3524250"/>
          <p14:tracePt t="19941" x="8794750" y="3549650"/>
          <p14:tracePt t="19949" x="8794750" y="3573463"/>
          <p14:tracePt t="20118" x="8794750" y="3565525"/>
          <p14:tracePt t="20125" x="8786813" y="3532188"/>
          <p14:tracePt t="20141" x="8786813" y="3516313"/>
          <p14:tracePt t="20148" x="8778875" y="3508375"/>
          <p14:tracePt t="20157" x="8778875" y="3498850"/>
          <p14:tracePt t="20165" x="8778875" y="3482975"/>
          <p14:tracePt t="20173" x="8778875" y="3475038"/>
          <p14:tracePt t="20205" x="8770938" y="3457575"/>
          <p14:tracePt t="20359" x="8753475" y="3457575"/>
          <p14:tracePt t="20365" x="8745538" y="3457575"/>
          <p14:tracePt t="20374" x="8729663" y="3457575"/>
          <p14:tracePt t="20789" x="8729663" y="3475038"/>
          <p14:tracePt t="20797" x="8729663" y="3467100"/>
          <p14:tracePt t="20806" x="8729663" y="3457575"/>
          <p14:tracePt t="20814" x="8729663" y="3449638"/>
          <p14:tracePt t="20829" x="8729663" y="3441700"/>
          <p14:tracePt t="20838" x="8729663" y="3424238"/>
          <p14:tracePt t="20845" x="8720138" y="3416300"/>
          <p14:tracePt t="20857" x="8720138" y="3408363"/>
          <p14:tracePt t="20861" x="8720138" y="3400425"/>
          <p14:tracePt t="20871" x="8720138" y="3390900"/>
          <p14:tracePt t="20908" x="8720138" y="3382963"/>
          <p14:tracePt t="20926" x="8720138" y="3375025"/>
          <p14:tracePt t="20949" x="8720138" y="3349625"/>
          <p14:tracePt t="20957" x="8720138" y="3341688"/>
          <p14:tracePt t="20966" x="8720138" y="3325813"/>
          <p14:tracePt t="20973" x="8720138" y="3316288"/>
          <p14:tracePt t="20989" x="8720138" y="3292475"/>
          <p14:tracePt t="20998" x="8720138" y="3284538"/>
          <p14:tracePt t="21005" x="8720138" y="3275013"/>
          <p14:tracePt t="21015" x="8704263" y="3251200"/>
          <p14:tracePt t="21022" x="8704263" y="3241675"/>
          <p14:tracePt t="21029" x="8696325" y="3233738"/>
          <p14:tracePt t="21198" x="8696325" y="3225800"/>
          <p14:tracePt t="21237" x="8686800" y="3217863"/>
          <p14:tracePt t="21465" x="8678863" y="3209925"/>
          <p14:tracePt t="21469" x="8678863" y="3192463"/>
          <p14:tracePt t="21487" x="8678863" y="3184525"/>
          <p14:tracePt t="21494" x="8678863" y="3176588"/>
          <p14:tracePt t="21510" x="8678863" y="3167063"/>
          <p14:tracePt t="21535" x="8678863" y="3159125"/>
          <p14:tracePt t="22269" x="8678863" y="3176588"/>
          <p14:tracePt t="22365" x="8678863" y="3184525"/>
          <p14:tracePt t="22550" x="8678863" y="3192463"/>
          <p14:tracePt t="22557" x="8678863" y="3209925"/>
          <p14:tracePt t="23479" x="8678863" y="3217863"/>
          <p14:tracePt t="23486" x="8678863" y="3233738"/>
          <p14:tracePt t="23493" x="8678863" y="3251200"/>
          <p14:tracePt t="23502" x="8678863" y="3275013"/>
          <p14:tracePt t="23518" x="8678863" y="3300413"/>
          <p14:tracePt t="23525" x="8686800" y="3316288"/>
          <p14:tracePt t="23543" x="8686800" y="3325813"/>
          <p14:tracePt t="23557" x="8696325" y="3333750"/>
          <p14:tracePt t="26071" x="8696325" y="3325813"/>
          <p14:tracePt t="26077" x="8696325" y="3308350"/>
          <p14:tracePt t="26096" x="8696325" y="3284538"/>
          <p14:tracePt t="26101" x="8686800" y="3267075"/>
          <p14:tracePt t="26110" x="8686800" y="3251200"/>
          <p14:tracePt t="26119" x="8686800" y="3241675"/>
          <p14:tracePt t="26125" x="8686800" y="3225800"/>
          <p14:tracePt t="26134" x="8686800" y="3217863"/>
          <p14:tracePt t="26141" x="8678863" y="3200400"/>
          <p14:tracePt t="26158" x="8678863" y="3192463"/>
          <p14:tracePt t="26165" x="8678863" y="3184525"/>
          <p14:tracePt t="31862" x="8670925" y="3176588"/>
          <p14:tracePt t="31877" x="8662988" y="3176588"/>
          <p14:tracePt t="31885" x="8655050" y="3184525"/>
          <p14:tracePt t="31893" x="8655050" y="3217863"/>
          <p14:tracePt t="31902" x="8655050" y="3259138"/>
          <p14:tracePt t="31909" x="8645525" y="3292475"/>
          <p14:tracePt t="31917" x="8645525" y="3333750"/>
          <p14:tracePt t="31925" x="8637588" y="3375025"/>
          <p14:tracePt t="31935" x="8629650" y="3433763"/>
          <p14:tracePt t="31941" x="8621713" y="3490913"/>
          <p14:tracePt t="31949" x="8596313" y="3582988"/>
          <p14:tracePt t="31957" x="8596313" y="3648075"/>
          <p14:tracePt t="31965" x="8588375" y="3732213"/>
          <p14:tracePt t="31972" x="8562975" y="3822700"/>
          <p14:tracePt t="31982" x="8555038" y="3922713"/>
          <p14:tracePt t="31989" x="8547100" y="3989388"/>
          <p14:tracePt t="31998" x="8537575" y="4071938"/>
          <p14:tracePt t="32005" x="8513763" y="4171950"/>
          <p14:tracePt t="32014" x="8505825" y="4229100"/>
          <p14:tracePt t="32020" x="8505825" y="4311650"/>
          <p14:tracePt t="32030" x="8496300" y="4386263"/>
          <p14:tracePt t="32038" x="8496300" y="4445000"/>
          <p14:tracePt t="32045" x="8480425" y="4527550"/>
          <p14:tracePt t="32054" x="8480425" y="4586288"/>
          <p14:tracePt t="32061" x="8480425" y="4635500"/>
          <p14:tracePt t="32070" x="8480425" y="4727575"/>
          <p14:tracePt t="32077" x="8480425" y="4784725"/>
          <p14:tracePt t="32086" x="8480425" y="4833938"/>
          <p14:tracePt t="32094" x="8505825" y="4884738"/>
          <p14:tracePt t="32101" x="8513763" y="4959350"/>
          <p14:tracePt t="32110" x="8521700" y="5026025"/>
          <p14:tracePt t="32119" x="8521700" y="5067300"/>
          <p14:tracePt t="32125" x="8521700" y="5108575"/>
          <p14:tracePt t="39878" x="8828088" y="5067300"/>
          <p14:tracePt t="39885" x="8828088" y="4810125"/>
          <p14:tracePt t="39894" x="8886825" y="4560888"/>
          <p14:tracePt t="39904" x="8902700" y="4295775"/>
          <p14:tracePt t="39909" x="8943975" y="4105275"/>
          <p14:tracePt t="39917" x="8951913" y="3963988"/>
          <p14:tracePt t="39925" x="8977313" y="3856038"/>
          <p14:tracePt t="39936" x="8985250" y="3797300"/>
          <p14:tracePt t="39941" x="8994775" y="3740150"/>
          <p14:tracePt t="39949" x="9010650" y="3665538"/>
          <p14:tracePt t="39956" x="9010650" y="3624263"/>
          <p14:tracePt t="39965" x="9036050" y="3590925"/>
          <p14:tracePt t="39972" x="9036050" y="3565525"/>
          <p14:tracePt t="39981" x="9036050" y="3532188"/>
          <p14:tracePt t="39988" x="9036050" y="3524250"/>
          <p14:tracePt t="39997" x="9051925" y="3498850"/>
          <p14:tracePt t="40004" x="9059863" y="3482975"/>
          <p14:tracePt t="40015" x="9059863" y="3467100"/>
          <p14:tracePt t="40021" x="9077325" y="3433763"/>
          <p14:tracePt t="40029" x="9077325" y="3416300"/>
          <p14:tracePt t="40069" x="9077325" y="3400425"/>
          <p14:tracePt t="40077" x="9077325" y="3390900"/>
          <p14:tracePt t="40086" x="9077325" y="3382963"/>
          <p14:tracePt t="40093" x="9069388" y="3359150"/>
          <p14:tracePt t="40101" x="9069388" y="3341688"/>
          <p14:tracePt t="40109" x="9059863" y="3316288"/>
          <p14:tracePt t="40118" x="9043988" y="3284538"/>
          <p14:tracePt t="40125" x="9036050" y="3251200"/>
          <p14:tracePt t="40133" x="9026525" y="3225800"/>
          <p14:tracePt t="40141" x="9018588" y="3192463"/>
          <p14:tracePt t="40150" x="9002713" y="3159125"/>
          <p14:tracePt t="40157" x="8985250" y="3143250"/>
          <p14:tracePt t="40164" x="8977313" y="3117850"/>
          <p14:tracePt t="40173" x="8969375" y="3101975"/>
          <p14:tracePt t="40181" x="8961438" y="3101975"/>
          <p14:tracePt t="40189" x="8943975" y="3084513"/>
          <p14:tracePt t="40198" x="8936038" y="3068638"/>
          <p14:tracePt t="40205" x="8928100" y="3060700"/>
          <p14:tracePt t="40215" x="8894763" y="3043238"/>
          <p14:tracePt t="40221" x="8878888" y="3027363"/>
          <p14:tracePt t="40229" x="8861425" y="3001963"/>
          <p14:tracePt t="40237" x="8820150" y="2986088"/>
          <p14:tracePt t="40245" x="8770938" y="2943225"/>
          <p14:tracePt t="40253" x="8720138" y="2901950"/>
          <p14:tracePt t="40261" x="8686800" y="2878138"/>
          <p14:tracePt t="40269" x="8637588" y="2827338"/>
          <p14:tracePt t="40276" x="8604250" y="2778125"/>
          <p14:tracePt t="40286" x="8570913" y="2744788"/>
          <p14:tracePt t="40293" x="8521700" y="2695575"/>
          <p14:tracePt t="40302" x="8496300" y="2670175"/>
          <p14:tracePt t="40309" x="8480425" y="2644775"/>
          <p14:tracePt t="40321" x="8480425" y="2628900"/>
          <p14:tracePt t="40325" x="8472488" y="2628900"/>
          <p14:tracePt t="40591" x="8472488" y="2662238"/>
          <p14:tracePt t="40597" x="8488363" y="2703513"/>
          <p14:tracePt t="40604" x="8496300" y="2752725"/>
          <p14:tracePt t="40614" x="8496300" y="2770188"/>
          <p14:tracePt t="40621" x="8505825" y="2803525"/>
          <p14:tracePt t="40630" x="8537575" y="2852738"/>
          <p14:tracePt t="40637" x="8547100" y="2860675"/>
          <p14:tracePt t="40645" x="8547100" y="2886075"/>
          <p14:tracePt t="40653" x="8547100" y="2927350"/>
          <p14:tracePt t="40661" x="8547100" y="2960688"/>
          <p14:tracePt t="40671" x="8547100" y="3001963"/>
          <p14:tracePt t="40682" x="8547100" y="3035300"/>
          <p14:tracePt t="40687" x="8547100" y="3084513"/>
          <p14:tracePt t="40693" x="8547100" y="3143250"/>
          <p14:tracePt t="40702" x="8547100" y="3167063"/>
          <p14:tracePt t="40709" x="8547100" y="3209925"/>
          <p14:tracePt t="40719" x="8547100" y="3225800"/>
          <p14:tracePt t="40725" x="8547100" y="3259138"/>
          <p14:tracePt t="40741" x="8547100" y="3275013"/>
          <p14:tracePt t="40748" x="8547100" y="3284538"/>
          <p14:tracePt t="40767" x="8547100" y="3308350"/>
          <p14:tracePt t="40774" x="8547100" y="3325813"/>
          <p14:tracePt t="40781" x="8562975" y="3359150"/>
          <p14:tracePt t="40789" x="8570913" y="3408363"/>
          <p14:tracePt t="40799" x="8570913" y="3490913"/>
          <p14:tracePt t="40806" x="8604250" y="3590925"/>
          <p14:tracePt t="40813" x="8637588" y="3690938"/>
          <p14:tracePt t="40822" x="8670925" y="3814763"/>
          <p14:tracePt t="40828" x="8753475" y="4005263"/>
          <p14:tracePt t="40837" x="8778875" y="4129088"/>
          <p14:tracePt t="40845" x="8812213" y="4270375"/>
          <p14:tracePt t="40853" x="8861425" y="4403725"/>
          <p14:tracePt t="40861" x="8869363" y="4494213"/>
          <p14:tracePt t="40871" x="8878888" y="4568825"/>
          <p14:tracePt t="40877" x="8894763" y="4643438"/>
          <p14:tracePt t="40886" x="8902700" y="4710113"/>
          <p14:tracePt t="40893" x="8910638" y="4735513"/>
          <p14:tracePt t="40902" x="8910638" y="4776788"/>
          <p14:tracePt t="40909" x="8910638" y="4818063"/>
          <p14:tracePt t="40918" x="8910638" y="4833938"/>
          <p14:tracePt t="40935" x="8910638" y="4851400"/>
          <p14:tracePt t="47830" x="8902700" y="4851400"/>
          <p14:tracePt t="47837" x="8753475" y="4884738"/>
          <p14:tracePt t="47856" x="7054850" y="5514975"/>
          <p14:tracePt t="47863" x="6100763" y="5821363"/>
          <p14:tracePt t="47872" x="5554663" y="6094413"/>
          <p14:tracePt t="47877" x="5437188" y="6161088"/>
          <p14:tracePt t="47886" x="5421313" y="6169025"/>
          <p14:tracePt t="47998" x="5446713" y="6169025"/>
          <p14:tracePt t="48005" x="5554663" y="6169025"/>
          <p14:tracePt t="48015" x="5678488" y="6169025"/>
          <p14:tracePt t="48021" x="5843588" y="6169025"/>
          <p14:tracePt t="48029" x="5984875" y="6169025"/>
          <p14:tracePt t="48038" x="6108700" y="6145213"/>
          <p14:tracePt t="48045" x="6208713" y="6137275"/>
          <p14:tracePt t="48054" x="6300788" y="6078538"/>
          <p14:tracePt t="48060" x="6316663" y="6029325"/>
          <p14:tracePt t="48069" x="6357938" y="5929313"/>
          <p14:tracePt t="48077" x="6375400" y="5821363"/>
          <p14:tracePt t="48087" x="6383338" y="5646738"/>
          <p14:tracePt t="48093" x="6383338" y="5422900"/>
          <p14:tracePt t="48103" x="6416675" y="5183188"/>
          <p14:tracePt t="48109" x="6432550" y="4918075"/>
          <p14:tracePt t="48117" x="6457950" y="4676775"/>
          <p14:tracePt t="48126" x="6481763" y="4552950"/>
          <p14:tracePt t="48134" x="6491288" y="4494213"/>
          <p14:tracePt t="48141" x="6491288" y="4445000"/>
          <p14:tracePt t="48150" x="6499225" y="4411663"/>
          <p14:tracePt t="48157" x="6499225" y="4386263"/>
          <p14:tracePt t="48165" x="6499225" y="4362450"/>
          <p14:tracePt t="48173" x="6499225" y="4352925"/>
          <p14:tracePt t="48183" x="6499225" y="4344988"/>
          <p14:tracePt t="48254" x="6532563" y="4337050"/>
          <p14:tracePt t="48261" x="6640513" y="4352925"/>
          <p14:tracePt t="48270" x="6780213" y="4403725"/>
          <p14:tracePt t="48277" x="6921500" y="4411663"/>
          <p14:tracePt t="48286" x="7137400" y="4437063"/>
          <p14:tracePt t="48293" x="7353300" y="4486275"/>
          <p14:tracePt t="48302" x="7610475" y="4545013"/>
          <p14:tracePt t="48310" x="7842250" y="4619625"/>
          <p14:tracePt t="48325" x="7999413" y="4676775"/>
          <p14:tracePt t="48334" x="8140700" y="4694238"/>
          <p14:tracePt t="48341" x="8281988" y="4710113"/>
          <p14:tracePt t="48350" x="8413750" y="4710113"/>
          <p14:tracePt t="48358" x="8537575" y="4710113"/>
          <p14:tracePt t="48365" x="8596313" y="4710113"/>
          <p14:tracePt t="48372" x="8678863" y="4710113"/>
          <p14:tracePt t="48382" x="8737600" y="4710113"/>
          <p14:tracePt t="48388" x="8786813" y="4684713"/>
          <p14:tracePt t="48398" x="8794750" y="4684713"/>
          <p14:tracePt t="48405" x="8812213" y="4684713"/>
          <p14:tracePt t="48598" x="8812213" y="4676775"/>
          <p14:tracePt t="48621" x="8812213" y="4660900"/>
          <p14:tracePt t="48637" x="8804275" y="4651375"/>
          <p14:tracePt t="48661" x="8804275" y="4643438"/>
          <p14:tracePt t="48678" x="8804275" y="4627563"/>
          <p14:tracePt t="48693" x="8804275" y="4619625"/>
          <p14:tracePt t="48703" x="8804275" y="4594225"/>
          <p14:tracePt t="48709" x="8786813" y="4560888"/>
          <p14:tracePt t="48718" x="8778875" y="4527550"/>
          <p14:tracePt t="48726" x="8778875" y="4502150"/>
          <p14:tracePt t="48735" x="8770938" y="4470400"/>
          <p14:tracePt t="48742" x="8770938" y="4427538"/>
          <p14:tracePt t="48749" x="8761413" y="4395788"/>
          <p14:tracePt t="48757" x="8761413" y="4378325"/>
          <p14:tracePt t="48768" x="8753475" y="4344988"/>
          <p14:tracePt t="48789" x="8753475" y="4321175"/>
          <p14:tracePt t="48805" x="8753475" y="4303713"/>
          <p14:tracePt t="48814" x="8753475" y="4278313"/>
          <p14:tracePt t="48825" x="8745538" y="4278313"/>
          <p14:tracePt t="48829" x="8745538" y="4254500"/>
          <p14:tracePt t="48837" x="8745538" y="4246563"/>
          <p14:tracePt t="48845" x="8737600" y="4221163"/>
          <p14:tracePt t="48853" x="8737600" y="4195763"/>
          <p14:tracePt t="48862" x="8737600" y="4179888"/>
          <p14:tracePt t="48869" x="8729663" y="4146550"/>
          <p14:tracePt t="48877" x="8729663" y="4129088"/>
          <p14:tracePt t="48886" x="8729663" y="4097338"/>
          <p14:tracePt t="48893" x="8712200" y="4087813"/>
          <p14:tracePt t="48902" x="8712200" y="4071938"/>
          <p14:tracePt t="48909" x="8712200" y="4046538"/>
          <p14:tracePt t="48919" x="8704263" y="4021138"/>
          <p14:tracePt t="48925" x="8704263" y="4013200"/>
          <p14:tracePt t="48935" x="8704263" y="3979863"/>
          <p14:tracePt t="48941" x="8704263" y="3971925"/>
          <p14:tracePt t="48968" x="8696325" y="3956050"/>
          <p14:tracePt t="48973" x="8696325" y="3938588"/>
          <p14:tracePt t="48989" x="8696325" y="3922713"/>
          <p14:tracePt t="48998" x="8696325" y="3914775"/>
          <p14:tracePt t="49005" x="8696325" y="3905250"/>
          <p14:tracePt t="49013" x="8696325" y="3897313"/>
          <p14:tracePt t="49029" x="8704263" y="3881438"/>
          <p14:tracePt t="49037" x="8712200" y="3871913"/>
          <p14:tracePt t="49045" x="8720138" y="3863975"/>
          <p14:tracePt t="49053" x="8737600" y="3848100"/>
          <p14:tracePt t="49060" x="8745538" y="3830638"/>
          <p14:tracePt t="49069" x="8753475" y="3822700"/>
          <p14:tracePt t="49077" x="8770938" y="3814763"/>
          <p14:tracePt t="49086" x="8770938" y="3806825"/>
          <p14:tracePt t="49174" x="8786813" y="3806825"/>
          <p14:tracePt t="49181" x="8804275" y="3806825"/>
          <p14:tracePt t="49188" x="8812213" y="3806825"/>
          <p14:tracePt t="49198" x="8828088" y="3806825"/>
          <p14:tracePt t="49205" x="8836025" y="3806825"/>
          <p14:tracePt t="49301" x="8845550" y="3806825"/>
          <p14:tracePt t="49318" x="8853488" y="3806825"/>
          <p14:tracePt t="49343" x="8861425" y="3814763"/>
          <p14:tracePt t="49349" x="8869363" y="3814763"/>
          <p14:tracePt t="49357" x="8878888" y="3822700"/>
          <p14:tracePt t="49365" x="8878888" y="3830638"/>
          <p14:tracePt t="49381" x="8894763" y="3830638"/>
          <p14:tracePt t="49389" x="8910638" y="3840163"/>
          <p14:tracePt t="49406" x="8920163" y="3848100"/>
          <p14:tracePt t="49421" x="8928100" y="3856038"/>
          <p14:tracePt t="49645" x="8936038" y="3863975"/>
          <p14:tracePt t="49702" x="8936038" y="3871913"/>
          <p14:tracePt t="49719" x="8943975" y="3881438"/>
          <p14:tracePt t="49968" x="8943975" y="3897313"/>
          <p14:tracePt t="49973" x="8943975" y="3905250"/>
          <p14:tracePt t="50053" x="8951913" y="3922713"/>
          <p14:tracePt t="50117" x="8951913" y="3930650"/>
          <p14:tracePt t="50149" x="8951913" y="3938588"/>
          <p14:tracePt t="50168" x="8951913" y="3946525"/>
          <p14:tracePt t="50183" x="8951913" y="3956050"/>
          <p14:tracePt t="50189" x="8951913" y="3963988"/>
          <p14:tracePt t="50199" x="8951913" y="3971925"/>
          <p14:tracePt t="50205" x="8961438" y="3971925"/>
          <p14:tracePt t="50237" x="8969375" y="3979863"/>
          <p14:tracePt t="50253" x="8969375" y="3989388"/>
          <p14:tracePt t="50341" x="8969375" y="3997325"/>
          <p14:tracePt t="50389" x="8969375" y="4005263"/>
          <p14:tracePt t="50398" x="8977313" y="4021138"/>
          <p14:tracePt t="50429" x="8977313" y="4038600"/>
          <p14:tracePt t="50463" x="8977313" y="4064000"/>
          <p14:tracePt t="50469" x="8985250" y="4064000"/>
          <p14:tracePt t="50477" x="8994775" y="4071938"/>
          <p14:tracePt t="50493" x="8994775" y="4087813"/>
          <p14:tracePt t="50503" x="9002713" y="4087813"/>
          <p14:tracePt t="50520" x="9002713" y="4097338"/>
          <p14:tracePt t="50533" x="9002713" y="4105275"/>
          <p14:tracePt t="50541" x="9002713" y="4121150"/>
          <p14:tracePt t="50557" x="9010650" y="4138613"/>
          <p14:tracePt t="50573" x="9018588" y="4162425"/>
          <p14:tracePt t="50581" x="9026525" y="4162425"/>
          <p14:tracePt t="50605" x="9026525" y="4171950"/>
          <p14:tracePt t="50612" x="9036050" y="4195763"/>
          <p14:tracePt t="50653" x="9036050" y="4203700"/>
          <p14:tracePt t="51102" x="9036050" y="4221163"/>
          <p14:tracePt t="51109" x="9043988" y="4237038"/>
          <p14:tracePt t="51118" x="9043988" y="4254500"/>
          <p14:tracePt t="51125" x="9043988" y="4262438"/>
          <p14:tracePt t="51135" x="9051925" y="4278313"/>
          <p14:tracePt t="51140" x="9059863" y="4287838"/>
          <p14:tracePt t="51148" x="9069388" y="4295775"/>
          <p14:tracePt t="51159" x="9069388" y="4303713"/>
          <p14:tracePt t="51165" x="9069388" y="4321175"/>
          <p14:tracePt t="51183" x="9069388" y="4329113"/>
          <p14:tracePt t="51189" x="9077325" y="4344988"/>
          <p14:tracePt t="51229" x="9077325" y="4352925"/>
          <p14:tracePt t="51278" x="9077325" y="4362450"/>
          <p14:tracePt t="51284" x="9077325" y="4370388"/>
          <p14:tracePt t="51294" x="9077325" y="4378325"/>
          <p14:tracePt t="51309" x="9077325" y="4386263"/>
          <p14:tracePt t="51319" x="9093200" y="4395788"/>
          <p14:tracePt t="51333" x="9093200" y="4411663"/>
          <p14:tracePt t="51341" x="9093200" y="4419600"/>
          <p14:tracePt t="51358" x="9093200" y="4427538"/>
          <p14:tracePt t="51365" x="9093200" y="4452938"/>
          <p14:tracePt t="51382" x="9101138" y="4460875"/>
          <p14:tracePt t="51390" x="9101138" y="4478338"/>
          <p14:tracePt t="51406" x="9101138" y="4486275"/>
          <p14:tracePt t="51421" x="9101138" y="4494213"/>
          <p14:tracePt t="51454" x="9101138" y="4502150"/>
          <p14:tracePt t="51502" x="9101138" y="4511675"/>
          <p14:tracePt t="51533" x="9110663" y="4519613"/>
          <p14:tracePt t="51550" x="9118600" y="4527550"/>
          <p14:tracePt t="51558" x="9126538" y="4545013"/>
          <p14:tracePt t="51566" x="9126538" y="4552950"/>
          <p14:tracePt t="51573" x="9134475" y="4576763"/>
          <p14:tracePt t="51583" x="9134475" y="4586288"/>
          <p14:tracePt t="51590" x="9134475" y="4610100"/>
          <p14:tracePt t="51599" x="9134475" y="4627563"/>
          <p14:tracePt t="51607" x="9144000" y="4651375"/>
          <p14:tracePt t="51613" x="9151938" y="4668838"/>
          <p14:tracePt t="51622" x="9159875" y="4684713"/>
          <p14:tracePt t="51629" x="9159875" y="4694238"/>
          <p14:tracePt t="51637" x="9159875" y="4710113"/>
          <p14:tracePt t="51644" x="9167813" y="4727575"/>
          <p14:tracePt t="51653" x="9167813" y="4735513"/>
          <p14:tracePt t="51660" x="9167813" y="4743450"/>
          <p14:tracePt t="51681" x="9167813" y="4759325"/>
          <p14:tracePt t="51725" x="9167813" y="4776788"/>
          <p14:tracePt t="51734" x="9175750" y="4776788"/>
          <p14:tracePt t="51765" x="9175750" y="4784725"/>
          <p14:tracePt t="51782" x="9175750" y="4792663"/>
          <p14:tracePt t="51790" x="9175750" y="4802188"/>
          <p14:tracePt t="51805" x="9175750" y="4810125"/>
          <p14:tracePt t="52005" x="9175750" y="4784725"/>
          <p14:tracePt t="52013" x="9175750" y="4768850"/>
          <p14:tracePt t="52021" x="9175750" y="4751388"/>
          <p14:tracePt t="52029" x="9175750" y="4735513"/>
          <p14:tracePt t="52037" x="9175750" y="4710113"/>
          <p14:tracePt t="52045" x="9175750" y="4702175"/>
          <p14:tracePt t="52053" x="9175750" y="4676775"/>
          <p14:tracePt t="52061" x="9175750" y="4668838"/>
          <p14:tracePt t="52070" x="9175750" y="4643438"/>
          <p14:tracePt t="52077" x="9175750" y="4627563"/>
          <p14:tracePt t="52086" x="9175750" y="4610100"/>
          <p14:tracePt t="52093" x="9175750" y="4602163"/>
          <p14:tracePt t="52102" x="9175750" y="4576763"/>
          <p14:tracePt t="52126" x="9175750" y="4560888"/>
          <p14:tracePt t="52221" x="9167813" y="4560888"/>
          <p14:tracePt t="52245" x="9159875" y="4560888"/>
          <p14:tracePt t="52261" x="9134475" y="4560888"/>
          <p14:tracePt t="52270" x="9134475" y="4568825"/>
          <p14:tracePt t="52277" x="9126538" y="4576763"/>
          <p14:tracePt t="52286" x="9126538" y="4594225"/>
          <p14:tracePt t="52293" x="9126538" y="4610100"/>
          <p14:tracePt t="52302" x="9118600" y="4610100"/>
          <p14:tracePt t="52309" x="9118600" y="4627563"/>
          <p14:tracePt t="52318" x="9110663" y="4627563"/>
          <p14:tracePt t="52335" x="9110663" y="4635500"/>
          <p14:tracePt t="52439" x="9101138" y="4643438"/>
          <p14:tracePt t="52702" x="9085263" y="4668838"/>
          <p14:tracePt t="52708" x="9069388" y="4676775"/>
          <p14:tracePt t="52718" x="9059863" y="4684713"/>
          <p14:tracePt t="52724" x="9026525" y="4684713"/>
          <p14:tracePt t="52737" x="9002713" y="4702175"/>
          <p14:tracePt t="52740" x="8951913" y="4702175"/>
          <p14:tracePt t="52748" x="8894763" y="4702175"/>
          <p14:tracePt t="52757" x="8836025" y="4702175"/>
          <p14:tracePt t="52764" x="8794750" y="4702175"/>
          <p14:tracePt t="52772" x="8761413" y="4702175"/>
          <p14:tracePt t="52781" x="8737600" y="4702175"/>
          <p14:tracePt t="52789" x="8729663" y="4702175"/>
          <p14:tracePt t="52846" x="8720138" y="4702175"/>
          <p14:tracePt t="53005" x="8712200" y="4702175"/>
          <p14:tracePt t="53021" x="8778875" y="4710113"/>
          <p14:tracePt t="53029" x="8845550" y="4718050"/>
          <p14:tracePt t="53038" x="8943975" y="4735513"/>
          <p14:tracePt t="53045" x="9043988" y="4751388"/>
          <p14:tracePt t="53054" x="9126538" y="4768850"/>
          <p14:tracePt t="53061" x="9218613" y="4776788"/>
          <p14:tracePt t="53071" x="9242425" y="4776788"/>
          <p14:tracePt t="53077" x="9275763" y="4784725"/>
          <p14:tracePt t="53086" x="9301163" y="4784725"/>
          <p14:tracePt t="53093" x="9309100" y="4784725"/>
          <p14:tracePt t="53271" x="9283700" y="4784725"/>
          <p14:tracePt t="53277" x="9226550" y="4784725"/>
          <p14:tracePt t="53287" x="9167813" y="4784725"/>
          <p14:tracePt t="53292" x="9110663" y="4784725"/>
          <p14:tracePt t="53302" x="9069388" y="4784725"/>
          <p14:tracePt t="53309" x="9026525" y="4784725"/>
          <p14:tracePt t="53320" x="9002713" y="4784725"/>
          <p14:tracePt t="53325" x="8994775" y="4784725"/>
          <p14:tracePt t="53421" x="9010650" y="4802188"/>
          <p14:tracePt t="53429" x="9036050" y="4802188"/>
          <p14:tracePt t="53437" x="9110663" y="4802188"/>
          <p14:tracePt t="53445" x="9167813" y="4818063"/>
          <p14:tracePt t="53454" x="9226550" y="4818063"/>
          <p14:tracePt t="53461" x="9250363" y="4818063"/>
          <p14:tracePt t="53471" x="9267825" y="4826000"/>
          <p14:tracePt t="53477" x="9283700" y="4826000"/>
          <p14:tracePt t="53581" x="9259888" y="4826000"/>
          <p14:tracePt t="53589" x="9209088" y="4826000"/>
          <p14:tracePt t="53599" x="9151938" y="4826000"/>
          <p14:tracePt t="53605" x="9085263" y="4826000"/>
          <p14:tracePt t="53613" x="9059863" y="4826000"/>
          <p14:tracePt t="53622" x="9043988" y="4826000"/>
          <p14:tracePt t="53733" x="9069388" y="4826000"/>
          <p14:tracePt t="53742" x="9101138" y="4826000"/>
          <p14:tracePt t="53749" x="9110663" y="4826000"/>
          <p14:tracePt t="53854" x="9085263" y="4826000"/>
          <p14:tracePt t="53861" x="9036050" y="4826000"/>
          <p14:tracePt t="53869" x="8977313" y="4826000"/>
          <p14:tracePt t="53877" x="8920163" y="4826000"/>
          <p14:tracePt t="53886" x="8861425" y="4802188"/>
          <p14:tracePt t="53893" x="8836025" y="4802188"/>
          <p14:tracePt t="53909" x="8820150" y="4802188"/>
          <p14:tracePt t="53982" x="8853488" y="4802188"/>
          <p14:tracePt t="53988" x="8920163" y="4802188"/>
          <p14:tracePt t="53998" x="9018588" y="4802188"/>
          <p14:tracePt t="54007" x="9118600" y="4802188"/>
          <p14:tracePt t="54016" x="9209088" y="4802188"/>
          <p14:tracePt t="54021" x="9259888" y="4802188"/>
          <p14:tracePt t="54029" x="9293225" y="4810125"/>
          <p14:tracePt t="54037" x="9293225" y="4818063"/>
          <p14:tracePt t="54117" x="9267825" y="4818063"/>
          <p14:tracePt t="54125" x="9218613" y="4818063"/>
          <p14:tracePt t="54135" x="9159875" y="4818063"/>
          <p14:tracePt t="54140" x="9077325" y="4818063"/>
          <p14:tracePt t="54149" x="8969375" y="4818063"/>
          <p14:tracePt t="54157" x="8894763" y="4818063"/>
          <p14:tracePt t="54166" x="8828088" y="4818063"/>
          <p14:tracePt t="54173" x="8786813" y="4818063"/>
          <p14:tracePt t="54182" x="8770938" y="4818063"/>
          <p14:tracePt t="54190" x="8761413" y="4810125"/>
          <p14:tracePt t="54238" x="8770938" y="4802188"/>
          <p14:tracePt t="54245" x="8820150" y="4802188"/>
          <p14:tracePt t="54255" x="8902700" y="4802188"/>
          <p14:tracePt t="54261" x="8961438" y="4802188"/>
          <p14:tracePt t="54271" x="9036050" y="4802188"/>
          <p14:tracePt t="54277" x="9101138" y="4802188"/>
          <p14:tracePt t="54286" x="9159875" y="4802188"/>
          <p14:tracePt t="54295" x="9193213" y="4802188"/>
          <p14:tracePt t="54303" x="9201150" y="4810125"/>
          <p14:tracePt t="54309" x="9209088" y="4810125"/>
          <p14:tracePt t="54373" x="9218613" y="4818063"/>
          <p14:tracePt t="54382" x="9209088" y="4826000"/>
          <p14:tracePt t="54389" x="9167813" y="4826000"/>
          <p14:tracePt t="54399" x="9101138" y="4826000"/>
          <p14:tracePt t="54406" x="9018588" y="4826000"/>
          <p14:tracePt t="54417" x="8943975" y="4826000"/>
          <p14:tracePt t="54422" x="8894763" y="4826000"/>
          <p14:tracePt t="54428" x="8869363" y="4826000"/>
          <p14:tracePt t="54493" x="8910638" y="4843463"/>
          <p14:tracePt t="54501" x="9002713" y="4851400"/>
          <p14:tracePt t="54510" x="9118600" y="4851400"/>
          <p14:tracePt t="54518" x="9234488" y="4859338"/>
          <p14:tracePt t="54525" x="9342438" y="4884738"/>
          <p14:tracePt t="54535" x="9417050" y="4892675"/>
          <p14:tracePt t="54541" x="9450388" y="4900613"/>
          <p14:tracePt t="54550" x="9458325" y="4908550"/>
          <p14:tracePt t="54597" x="9417050" y="4918075"/>
          <p14:tracePt t="54606" x="9317038" y="4918075"/>
          <p14:tracePt t="54614" x="9218613" y="4918075"/>
          <p14:tracePt t="54621" x="9110663" y="4918075"/>
          <p14:tracePt t="54629" x="9026525" y="4918075"/>
          <p14:tracePt t="54637" x="8961438" y="4918075"/>
          <p14:tracePt t="54645" x="8910638" y="4918075"/>
          <p14:tracePt t="54653" x="8886825" y="4918075"/>
          <p14:tracePt t="54677" x="8878888" y="4918075"/>
          <p14:tracePt t="54718" x="8894763" y="4926013"/>
          <p14:tracePt t="54725" x="8994775" y="4926013"/>
          <p14:tracePt t="54734" x="9093200" y="4933950"/>
          <p14:tracePt t="54741" x="9193213" y="4941888"/>
          <p14:tracePt t="54749" x="9283700" y="4941888"/>
          <p14:tracePt t="54757" x="9358313" y="4941888"/>
          <p14:tracePt t="54765" x="9383713" y="4951413"/>
          <p14:tracePt t="54773" x="9391650" y="4951413"/>
          <p14:tracePt t="54852" x="9358313" y="4951413"/>
          <p14:tracePt t="54860" x="9324975" y="4951413"/>
          <p14:tracePt t="54869" x="9317038" y="4951413"/>
          <p14:tracePt t="54877" x="9275763" y="4951413"/>
          <p14:tracePt t="54886" x="9259888" y="4951413"/>
          <p14:tracePt t="54892" x="9250363" y="4951413"/>
          <p14:tracePt t="56758" x="9201150" y="4951413"/>
          <p14:tracePt t="56765" x="9159875" y="4951413"/>
          <p14:tracePt t="56773" x="9101138" y="4933950"/>
          <p14:tracePt t="56781" x="9043988" y="4926013"/>
          <p14:tracePt t="56789" x="8994775" y="4908550"/>
          <p14:tracePt t="56799" x="8951913" y="4908550"/>
          <p14:tracePt t="56806" x="8920163" y="4884738"/>
          <p14:tracePt t="56813" x="8902700" y="4884738"/>
          <p14:tracePt t="56822" x="8894763" y="4884738"/>
          <p14:tracePt t="56885" x="8869363" y="4884738"/>
          <p14:tracePt t="56903" x="8845550" y="4884738"/>
          <p14:tracePt t="56909" x="8836025" y="4884738"/>
          <p14:tracePt t="56921" x="8812213" y="4876800"/>
          <p14:tracePt t="56925" x="8804275" y="4876800"/>
          <p14:tracePt t="56933" x="8770938" y="4876800"/>
          <p14:tracePt t="56941" x="8761413" y="4876800"/>
          <p14:tracePt t="56949" x="8729663" y="4876800"/>
          <p14:tracePt t="56956" x="8712200" y="4876800"/>
          <p14:tracePt t="56966" x="8696325" y="4876800"/>
          <p14:tracePt t="56982" x="8678863" y="4867275"/>
          <p14:tracePt t="56988" x="8670925" y="4867275"/>
          <p14:tracePt t="57004" x="8655050" y="4859338"/>
          <p14:tracePt t="57020" x="8645525" y="4851400"/>
          <p14:tracePt t="57045" x="8637588" y="4843463"/>
          <p14:tracePt t="57055" x="8629650" y="4843463"/>
          <p14:tracePt t="57295" x="8621713" y="4843463"/>
          <p14:tracePt t="57301" x="8621713" y="4802188"/>
          <p14:tracePt t="57309" x="8621713" y="4776788"/>
          <p14:tracePt t="57319" x="8621713" y="4718050"/>
          <p14:tracePt t="57325" x="8621713" y="4635500"/>
          <p14:tracePt t="57334" x="8621713" y="4602163"/>
          <p14:tracePt t="57341" x="8629650" y="4552950"/>
          <p14:tracePt t="57349" x="8645525" y="4527550"/>
          <p14:tracePt t="57357" x="8662988" y="4502150"/>
          <p14:tracePt t="57364" x="8670925" y="4502150"/>
          <p14:tracePt t="57374" x="8678863" y="4494213"/>
          <p14:tracePt t="57383" x="8686800" y="4478338"/>
          <p14:tracePt t="57388" x="8696325" y="4478338"/>
          <p14:tracePt t="57399" x="8704263" y="4478338"/>
          <p14:tracePt t="57405" x="8720138" y="4478338"/>
          <p14:tracePt t="57413" x="8737600" y="4478338"/>
          <p14:tracePt t="57429" x="8761413" y="4478338"/>
          <p14:tracePt t="57438" x="8770938" y="4478338"/>
          <p14:tracePt t="57445" x="8804275" y="4478338"/>
          <p14:tracePt t="57452" x="8812213" y="4478338"/>
          <p14:tracePt t="57461" x="8845550" y="4494213"/>
          <p14:tracePt t="57470" x="8869363" y="4519613"/>
          <p14:tracePt t="57477" x="8902700" y="4527550"/>
          <p14:tracePt t="57486" x="8920163" y="4527550"/>
          <p14:tracePt t="57494" x="8961438" y="4560888"/>
          <p14:tracePt t="57501" x="8969375" y="4560888"/>
          <p14:tracePt t="57509" x="8985250" y="4568825"/>
          <p14:tracePt t="57520" x="9002713" y="4586288"/>
          <p14:tracePt t="57524" x="9010650" y="4594225"/>
          <p14:tracePt t="57534" x="9026525" y="4594225"/>
          <p14:tracePt t="57550" x="9026525" y="4610100"/>
          <p14:tracePt t="57557" x="9036050" y="4619625"/>
          <p14:tracePt t="57566" x="9043988" y="4627563"/>
          <p14:tracePt t="57573" x="9059863" y="4660900"/>
          <p14:tracePt t="57581" x="9059863" y="4684713"/>
          <p14:tracePt t="57589" x="9069388" y="4710113"/>
          <p14:tracePt t="57598" x="9069388" y="4743450"/>
          <p14:tracePt t="57605" x="9069388" y="4784725"/>
          <p14:tracePt t="57613" x="9069388" y="4810125"/>
          <p14:tracePt t="57621" x="9069388" y="4826000"/>
          <p14:tracePt t="57629" x="9069388" y="4859338"/>
          <p14:tracePt t="57645" x="9069388" y="4876800"/>
          <p14:tracePt t="57664" x="9069388" y="4884738"/>
          <p14:tracePt t="67023" x="9002713" y="4884738"/>
          <p14:tracePt t="67029" x="8820150" y="4884738"/>
          <p14:tracePt t="67038" x="8521700" y="4859338"/>
          <p14:tracePt t="67045" x="8281988" y="4833938"/>
          <p14:tracePt t="67053" x="8015288" y="4784725"/>
          <p14:tracePt t="67061" x="7585075" y="4743450"/>
          <p14:tracePt t="67069" x="7112000" y="4668838"/>
          <p14:tracePt t="67077" x="6623050" y="4610100"/>
          <p14:tracePt t="67086" x="6226175" y="4594225"/>
          <p14:tracePt t="67093" x="5753100" y="4594225"/>
          <p14:tracePt t="67103" x="5272088" y="4594225"/>
          <p14:tracePt t="67109" x="4932363" y="4594225"/>
          <p14:tracePt t="67119" x="4600575" y="4594225"/>
          <p14:tracePt t="67124" x="4310063" y="4594225"/>
          <p14:tracePt t="67134" x="4078288" y="4594225"/>
          <p14:tracePt t="67141" x="3895725" y="4627563"/>
          <p14:tracePt t="67148" x="3771900" y="4660900"/>
          <p14:tracePt t="67157" x="3656013" y="4694238"/>
          <p14:tracePt t="67169" x="3540125" y="4735513"/>
          <p14:tracePt t="67172" x="3332163" y="4810125"/>
          <p14:tracePt t="67182" x="3108325" y="4867275"/>
          <p14:tracePt t="67188" x="2943225" y="4918075"/>
          <p14:tracePt t="67198" x="2876550" y="4941888"/>
          <p14:tracePt t="67204" x="2760663" y="5000625"/>
          <p14:tracePt t="67213" x="2686050" y="5049838"/>
          <p14:tracePt t="67221" x="2627313" y="5091113"/>
          <p14:tracePt t="67229" x="2552700" y="5116513"/>
          <p14:tracePt t="67237" x="2503488" y="5141913"/>
          <p14:tracePt t="67245" x="2478088" y="5183188"/>
          <p14:tracePt t="67253" x="2428875" y="5199063"/>
          <p14:tracePt t="67261" x="2395538" y="5232400"/>
          <p14:tracePt t="67271" x="2346325" y="5273675"/>
          <p14:tracePt t="67277" x="2312988" y="5291138"/>
          <p14:tracePt t="67286" x="2295525" y="5299075"/>
          <p14:tracePt t="67294" x="2271713" y="5324475"/>
          <p14:tracePt t="67301" x="2238375" y="5340350"/>
          <p14:tracePt t="67310" x="2212975" y="5365750"/>
          <p14:tracePt t="67319" x="2179638" y="5373688"/>
          <p14:tracePt t="67324" x="2155825" y="5389563"/>
          <p14:tracePt t="67334" x="2146300" y="5407025"/>
          <p14:tracePt t="67341" x="2122488" y="5414963"/>
          <p14:tracePt t="67349" x="2097088" y="5440363"/>
          <p14:tracePt t="67358" x="2071688" y="5464175"/>
          <p14:tracePt t="67365" x="2055813" y="5489575"/>
          <p14:tracePt t="67372" x="2030413" y="5522913"/>
          <p14:tracePt t="67381" x="1981200" y="5589588"/>
          <p14:tracePt t="67389" x="1922463" y="5664200"/>
          <p14:tracePt t="67398" x="1857375" y="5754688"/>
          <p14:tracePt t="67405" x="1816100" y="5829300"/>
          <p14:tracePt t="67412" x="1806575" y="5862638"/>
          <p14:tracePt t="67437" x="1806575" y="5880100"/>
          <p14:tracePt t="67445" x="1806575" y="5903913"/>
          <p14:tracePt t="67472" x="1798638" y="5921375"/>
          <p14:tracePt t="67518" x="1798638" y="5954713"/>
          <p14:tracePt t="67589" x="1790700" y="5954713"/>
          <p14:tracePt t="67597" x="1790700" y="5962650"/>
          <p14:tracePt t="67621" x="1782763" y="5962650"/>
          <p14:tracePt t="67838" x="1773238" y="5962650"/>
          <p14:tracePt t="68055" x="1749425" y="5962650"/>
          <p14:tracePt t="68077" x="1724025" y="5962650"/>
          <p14:tracePt t="68085" x="1708150" y="5978525"/>
          <p14:tracePt t="68101" x="1690688" y="5978525"/>
          <p14:tracePt t="68109" x="1682750" y="5978525"/>
          <p14:tracePt t="68122" x="1666875" y="5978525"/>
          <p14:tracePt t="68124" x="1666875" y="5988050"/>
          <p14:tracePt t="68133" x="1657350" y="5988050"/>
          <p14:tracePt t="68141" x="1649413" y="5988050"/>
          <p14:tracePt t="68149" x="1649413" y="6003925"/>
          <p14:tracePt t="68157" x="1649413" y="6011863"/>
          <p14:tracePt t="68173" x="1649413" y="6037263"/>
          <p14:tracePt t="68205" x="1649413" y="6045200"/>
          <p14:tracePt t="68333" x="1649413" y="6053138"/>
          <p14:tracePt t="68341" x="1657350" y="6053138"/>
          <p14:tracePt t="68511" x="1708150" y="6053138"/>
          <p14:tracePt t="68517" x="1898650" y="6062663"/>
          <p14:tracePt t="68525" x="1939925" y="6062663"/>
          <p14:tracePt t="68534" x="2114550" y="6062663"/>
          <p14:tracePt t="68542" x="2586038" y="6062663"/>
          <p14:tracePt t="68548" x="3290888" y="6062663"/>
          <p14:tracePt t="68557" x="3903663" y="6062663"/>
          <p14:tracePt t="68564" x="4468813" y="6062663"/>
          <p14:tracePt t="68573" x="5081588" y="6062663"/>
          <p14:tracePt t="68582" x="5529263" y="6062663"/>
          <p14:tracePt t="68588" x="6018213" y="6103938"/>
          <p14:tracePt t="68599" x="6216650" y="6103938"/>
          <p14:tracePt t="68605" x="6308725" y="6103938"/>
          <p14:tracePt t="68614" x="6391275" y="6103938"/>
          <p14:tracePt t="68623" x="6440488" y="6103938"/>
          <p14:tracePt t="68629" x="6450013" y="6103938"/>
          <p14:tracePt t="68637" x="6473825" y="6103938"/>
          <p14:tracePt t="68645" x="6481763" y="6103938"/>
          <p14:tracePt t="68653" x="6499225" y="6103938"/>
          <p14:tracePt t="68660" x="6524625" y="6094413"/>
          <p14:tracePt t="68669" x="6556375" y="6086475"/>
          <p14:tracePt t="68681" x="6599238" y="6062663"/>
          <p14:tracePt t="68687" x="6623050" y="6053138"/>
          <p14:tracePt t="68692" x="6656388" y="6045200"/>
          <p14:tracePt t="68703" x="6689725" y="6019800"/>
          <p14:tracePt t="68709" x="6697663" y="6019800"/>
          <p14:tracePt t="68719" x="6723063" y="6011863"/>
          <p14:tracePt t="68733" x="6731000" y="6003925"/>
          <p14:tracePt t="68741" x="6738938" y="6003925"/>
          <p14:tracePt t="68757" x="6756400" y="5988050"/>
          <p14:tracePt t="68765" x="6764338" y="5988050"/>
          <p14:tracePt t="68773" x="6780213" y="5978525"/>
          <p14:tracePt t="68782" x="6797675" y="5970588"/>
          <p14:tracePt t="68789" x="6805613" y="5962650"/>
          <p14:tracePt t="68798" x="6813550" y="5954713"/>
          <p14:tracePt t="68805" x="6831013" y="5945188"/>
          <p14:tracePt t="68812" x="6854825" y="5937250"/>
          <p14:tracePt t="68820" x="6864350" y="5921375"/>
          <p14:tracePt t="68829" x="6864350" y="5911850"/>
          <p14:tracePt t="68837" x="6872288" y="5903913"/>
          <p14:tracePt t="68845" x="6872288" y="5880100"/>
          <p14:tracePt t="68853" x="6872288" y="5854700"/>
          <p14:tracePt t="68861" x="6872288" y="5846763"/>
          <p14:tracePt t="68871" x="6872288" y="5813425"/>
          <p14:tracePt t="68877" x="6872288" y="5795963"/>
          <p14:tracePt t="68885" x="6872288" y="5780088"/>
          <p14:tracePt t="68893" x="6872288" y="5754688"/>
          <p14:tracePt t="68902" x="6872288" y="5730875"/>
          <p14:tracePt t="68909" x="6872288" y="5713413"/>
          <p14:tracePt t="68919" x="6872288" y="5688013"/>
          <p14:tracePt t="68924" x="6872288" y="5680075"/>
          <p14:tracePt t="68934" x="6854825" y="5664200"/>
          <p14:tracePt t="68941" x="6846888" y="5656263"/>
          <p14:tracePt t="68951" x="6846888" y="5646738"/>
          <p14:tracePt t="68958" x="6831013" y="5638800"/>
          <p14:tracePt t="68982" x="6823075" y="5630863"/>
          <p14:tracePt t="69975" x="6831013" y="5638800"/>
          <p14:tracePt t="69990" x="6838950" y="5646738"/>
          <p14:tracePt t="70013" x="6838950" y="5656263"/>
          <p14:tracePt t="70061" x="6838950" y="5664200"/>
          <p14:tracePt t="70069" x="6846888" y="5664200"/>
          <p14:tracePt t="70094" x="6854825" y="5664200"/>
          <p14:tracePt t="70109" x="6864350" y="5672138"/>
          <p14:tracePt t="70125" x="6864350" y="5680075"/>
          <p14:tracePt t="70134" x="6888163" y="5688013"/>
          <p14:tracePt t="70158" x="6888163" y="5697538"/>
          <p14:tracePt t="70213" x="6897688" y="5705475"/>
          <p14:tracePt t="70230" x="6921500" y="5713413"/>
          <p14:tracePt t="70245" x="6938963" y="5721350"/>
          <p14:tracePt t="70256" x="6946900" y="5721350"/>
          <p14:tracePt t="70260" x="6962775" y="5730875"/>
          <p14:tracePt t="70278" x="6962775" y="5738813"/>
          <p14:tracePt t="70293" x="6980238" y="5738813"/>
          <p14:tracePt t="70350" x="6980238" y="5746750"/>
          <p14:tracePt t="70405" x="6988175" y="5754688"/>
          <p14:tracePt t="70422" x="6996113" y="5762625"/>
          <p14:tracePt t="70445" x="6996113" y="5772150"/>
          <p14:tracePt t="70453" x="6996113" y="5780088"/>
          <p14:tracePt t="70461" x="7004050" y="5788025"/>
          <p14:tracePt t="70486" x="7013575" y="5795963"/>
          <p14:tracePt t="70502" x="7013575" y="5813425"/>
          <p14:tracePt t="70509" x="7021513" y="5821363"/>
          <p14:tracePt t="70518" x="7021513" y="5829300"/>
          <p14:tracePt t="70525" x="7021513" y="5846763"/>
          <p14:tracePt t="70536" x="7029450" y="5854700"/>
          <p14:tracePt t="70541" x="7029450" y="5862638"/>
          <p14:tracePt t="70549" x="7029450" y="5880100"/>
          <p14:tracePt t="70557" x="7029450" y="5895975"/>
          <p14:tracePt t="70566" x="7029450" y="5921375"/>
          <p14:tracePt t="70573" x="7029450" y="5929313"/>
          <p14:tracePt t="70582" x="7029450" y="5954713"/>
          <p14:tracePt t="70589" x="7037388" y="5978525"/>
          <p14:tracePt t="70599" x="7037388" y="5988050"/>
          <p14:tracePt t="70606" x="7037388" y="5995988"/>
          <p14:tracePt t="70613" x="7037388" y="6011863"/>
          <p14:tracePt t="70622" x="7045325" y="6029325"/>
          <p14:tracePt t="70629" x="7045325" y="6037263"/>
          <p14:tracePt t="70645" x="7054850" y="6053138"/>
          <p14:tracePt t="70661" x="7062788" y="6062663"/>
          <p14:tracePt t="70671" x="7070725" y="6078538"/>
          <p14:tracePt t="70677" x="7078663" y="6078538"/>
          <p14:tracePt t="70686" x="7096125" y="6094413"/>
          <p14:tracePt t="70702" x="7096125" y="6103938"/>
          <p14:tracePt t="70703" x="7119938" y="6111875"/>
          <p14:tracePt t="70709" x="7153275" y="6127750"/>
          <p14:tracePt t="70719" x="7162800" y="6137275"/>
          <p14:tracePt t="70725" x="7178675" y="6145213"/>
          <p14:tracePt t="70732" x="7212013" y="6161088"/>
          <p14:tracePt t="70741" x="7219950" y="6169025"/>
          <p14:tracePt t="70749" x="7227888" y="6169025"/>
          <p14:tracePt t="70757" x="7237413" y="6169025"/>
          <p14:tracePt t="70765" x="7245350" y="6169025"/>
          <p14:tracePt t="70773" x="7253288" y="6169025"/>
          <p14:tracePt t="70781" x="7261225" y="6178550"/>
          <p14:tracePt t="70788" x="7269163" y="6178550"/>
          <p14:tracePt t="70806" x="7278688" y="6178550"/>
          <p14:tracePt t="70925" x="7286625" y="6178550"/>
          <p14:tracePt t="70933" x="7294563" y="6178550"/>
          <p14:tracePt t="70957" x="7312025" y="6178550"/>
          <p14:tracePt t="70975" x="7319963" y="6178550"/>
          <p14:tracePt t="70981" x="7327900" y="6178550"/>
          <p14:tracePt t="70989" x="7335838" y="6178550"/>
          <p14:tracePt t="71014" x="7343775" y="6178550"/>
          <p14:tracePt t="71029" x="7353300" y="6178550"/>
          <p14:tracePt t="71045" x="7361238" y="6178550"/>
          <p14:tracePt t="71053" x="7369175" y="6178550"/>
          <p14:tracePt t="71070" x="7386638" y="6178550"/>
          <p14:tracePt t="71077" x="7410450" y="6178550"/>
          <p14:tracePt t="71093" x="7427913" y="6178550"/>
          <p14:tracePt t="71101" x="7451725" y="6178550"/>
          <p14:tracePt t="71109" x="7477125" y="6178550"/>
          <p14:tracePt t="71119" x="7485063" y="6178550"/>
          <p14:tracePt t="71125" x="7510463" y="6169025"/>
          <p14:tracePt t="71149" x="7518400" y="6169025"/>
          <p14:tracePt t="71157" x="7526338" y="6161088"/>
          <p14:tracePt t="71189" x="7526338" y="6145213"/>
          <p14:tracePt t="71199" x="7535863" y="6137275"/>
          <p14:tracePt t="71214" x="7535863" y="6127750"/>
          <p14:tracePt t="71229" x="7535863" y="6119813"/>
          <p14:tracePt t="71237" x="7543800" y="6119813"/>
          <p14:tracePt t="71309" x="7543800" y="6103938"/>
          <p14:tracePt t="71326" x="7543800" y="6094413"/>
          <p14:tracePt t="71654" x="7543800" y="6078538"/>
          <p14:tracePt t="71662" x="7518400" y="6053138"/>
          <p14:tracePt t="71670" x="7518400" y="6045200"/>
          <p14:tracePt t="71687" x="7510463" y="6029325"/>
          <p14:tracePt t="71701" x="7502525" y="6003925"/>
          <p14:tracePt t="71717" x="7485063" y="5995988"/>
          <p14:tracePt t="71725" x="7477125" y="5988050"/>
          <p14:tracePt t="71749" x="7477125" y="5978525"/>
          <p14:tracePt t="71765" x="7469188" y="5970588"/>
          <p14:tracePt t="71773" x="7451725" y="5962650"/>
          <p14:tracePt t="71782" x="7427913" y="5962650"/>
          <p14:tracePt t="71789" x="7402513" y="5954713"/>
          <p14:tracePt t="71799" x="7335838" y="5929313"/>
          <p14:tracePt t="71805" x="7269163" y="5929313"/>
          <p14:tracePt t="71813" x="7178675" y="5903913"/>
          <p14:tracePt t="71820" x="7112000" y="5895975"/>
          <p14:tracePt t="71828" x="7021513" y="5870575"/>
          <p14:tracePt t="71836" x="6954838" y="5862638"/>
          <p14:tracePt t="71844" x="6897688" y="5862638"/>
          <p14:tracePt t="71853" x="6854825" y="5854700"/>
          <p14:tracePt t="71860" x="6823075" y="5846763"/>
          <p14:tracePt t="71870" x="6780213" y="5846763"/>
          <p14:tracePt t="71876" x="6748463" y="5846763"/>
          <p14:tracePt t="71885" x="6731000" y="5846763"/>
          <p14:tracePt t="71892" x="6697663" y="5829300"/>
          <p14:tracePt t="71903" x="6681788" y="5829300"/>
          <p14:tracePt t="71909" x="6648450" y="5821363"/>
          <p14:tracePt t="71919" x="6623050" y="5821363"/>
          <p14:tracePt t="71925" x="6599238" y="5821363"/>
          <p14:tracePt t="71933" x="6548438" y="5821363"/>
          <p14:tracePt t="71941" x="6515100" y="5821363"/>
          <p14:tracePt t="71948" x="6499225" y="5821363"/>
          <p14:tracePt t="71957" x="6457950" y="5821363"/>
          <p14:tracePt t="71965" x="6424613" y="5821363"/>
          <p14:tracePt t="71972" x="6383338" y="5821363"/>
          <p14:tracePt t="71982" x="6342063" y="5813425"/>
          <p14:tracePt t="71989" x="6308725" y="5805488"/>
          <p14:tracePt t="71999" x="6291263" y="5805488"/>
          <p14:tracePt t="72005" x="6249988" y="5788025"/>
          <p14:tracePt t="72013" x="6216650" y="5788025"/>
          <p14:tracePt t="72020" x="6175375" y="5780088"/>
          <p14:tracePt t="72029" x="6142038" y="5780088"/>
          <p14:tracePt t="72037" x="6134100" y="5780088"/>
          <p14:tracePt t="72045" x="6067425" y="5772150"/>
          <p14:tracePt t="72053" x="6059488" y="5772150"/>
          <p14:tracePt t="72062" x="6034088" y="5772150"/>
          <p14:tracePt t="72072" x="5992813" y="5772150"/>
          <p14:tracePt t="72076" x="5976938" y="5772150"/>
          <p14:tracePt t="72086" x="5959475" y="5772150"/>
          <p14:tracePt t="72093" x="5935663" y="5772150"/>
          <p14:tracePt t="72103" x="5910263" y="5772150"/>
          <p14:tracePt t="72110" x="5876925" y="5772150"/>
          <p14:tracePt t="72120" x="5861050" y="5772150"/>
          <p14:tracePt t="72124" x="5835650" y="5772150"/>
          <p14:tracePt t="72134" x="5827713" y="5772150"/>
          <p14:tracePt t="72142" x="5802313" y="5772150"/>
          <p14:tracePt t="72149" x="5768975" y="5772150"/>
          <p14:tracePt t="72156" x="5761038" y="5772150"/>
          <p14:tracePt t="72165" x="5753100" y="5772150"/>
          <p14:tracePt t="72172" x="5727700" y="5772150"/>
          <p14:tracePt t="72182" x="5719763" y="5772150"/>
          <p14:tracePt t="72205" x="5711825" y="5780088"/>
          <p14:tracePt t="72221" x="5694363" y="5788025"/>
          <p14:tracePt t="72229" x="5686425" y="5805488"/>
          <p14:tracePt t="72245" x="5678488" y="5813425"/>
          <p14:tracePt t="72254" x="5661025" y="5829300"/>
          <p14:tracePt t="72260" x="5653088" y="5837238"/>
          <p14:tracePt t="72271" x="5653088" y="5854700"/>
          <p14:tracePt t="72286" x="5645150" y="5880100"/>
          <p14:tracePt t="72293" x="5645150" y="5888038"/>
          <p14:tracePt t="72310" x="5629275" y="5903913"/>
          <p14:tracePt t="72318" x="5629275" y="5911850"/>
          <p14:tracePt t="72334" x="5619750" y="5929313"/>
          <p14:tracePt t="72341" x="5619750" y="5937250"/>
          <p14:tracePt t="72349" x="5619750" y="5945188"/>
          <p14:tracePt t="72365" x="5619750" y="5954713"/>
          <p14:tracePt t="72373" x="5619750" y="5962650"/>
          <p14:tracePt t="72382" x="5619750" y="5970588"/>
          <p14:tracePt t="72398" x="5619750" y="5978525"/>
          <p14:tracePt t="72501" x="5619750" y="5988050"/>
          <p14:tracePt t="72509" x="5629275" y="5995988"/>
          <p14:tracePt t="72519" x="5637213" y="6011863"/>
          <p14:tracePt t="72525" x="5653088" y="6011863"/>
          <p14:tracePt t="72533" x="5661025" y="6019800"/>
          <p14:tracePt t="72549" x="5686425" y="6045200"/>
          <p14:tracePt t="72557" x="5703888" y="6045200"/>
          <p14:tracePt t="72565" x="5727700" y="6053138"/>
          <p14:tracePt t="72573" x="5753100" y="6053138"/>
          <p14:tracePt t="72582" x="5761038" y="6053138"/>
          <p14:tracePt t="72613" x="5786438" y="6070600"/>
          <p14:tracePt t="72624" x="5794375" y="6070600"/>
          <p14:tracePt t="72638" x="5802313" y="6078538"/>
          <p14:tracePt t="72645" x="5819775" y="6078538"/>
          <p14:tracePt t="72654" x="5827713" y="6078538"/>
          <p14:tracePt t="72661" x="5835650" y="6078538"/>
          <p14:tracePt t="72670" x="5843588" y="6078538"/>
          <p14:tracePt t="72677" x="5868988" y="6086475"/>
          <p14:tracePt t="72687" x="5884863" y="6086475"/>
          <p14:tracePt t="72703" x="5902325" y="6086475"/>
          <p14:tracePt t="72710" x="5918200" y="6086475"/>
          <p14:tracePt t="72718" x="5927725" y="6086475"/>
          <p14:tracePt t="72725" x="5935663" y="6094413"/>
          <p14:tracePt t="72732" x="5943600" y="6103938"/>
          <p14:tracePt t="72750" x="5951538" y="6103938"/>
          <p14:tracePt t="72757" x="5959475" y="6103938"/>
          <p14:tracePt t="72781" x="5969000" y="6103938"/>
          <p14:tracePt t="72798" x="5984875" y="6103938"/>
          <p14:tracePt t="72805" x="5992813" y="6103938"/>
          <p14:tracePt t="72813" x="6026150" y="6111875"/>
          <p14:tracePt t="72822" x="6051550" y="6111875"/>
          <p14:tracePt t="72829" x="6076950" y="6119813"/>
          <p14:tracePt t="72848" x="6134100" y="6119813"/>
          <p14:tracePt t="72855" x="6151563" y="6119813"/>
          <p14:tracePt t="72862" x="6167438" y="6119813"/>
          <p14:tracePt t="72873" x="6200775" y="6119813"/>
          <p14:tracePt t="72877" x="6226175" y="6119813"/>
          <p14:tracePt t="72885" x="6249988" y="6119813"/>
          <p14:tracePt t="72892" x="6267450" y="6119813"/>
          <p14:tracePt t="72903" x="6283325" y="6119813"/>
          <p14:tracePt t="72908" x="6300788" y="6119813"/>
          <p14:tracePt t="72919" x="6316663" y="6119813"/>
          <p14:tracePt t="72925" x="6324600" y="6119813"/>
          <p14:tracePt t="72933" x="6332538" y="6119813"/>
          <p14:tracePt t="72941" x="6350000" y="6137275"/>
          <p14:tracePt t="72951" x="6383338" y="6137275"/>
          <p14:tracePt t="72957" x="6391275" y="6137275"/>
          <p14:tracePt t="72965" x="6407150" y="6137275"/>
          <p14:tracePt t="72973" x="6424613" y="6137275"/>
          <p14:tracePt t="72983" x="6432550" y="6137275"/>
          <p14:tracePt t="72989" x="6457950" y="6137275"/>
          <p14:tracePt t="72998" x="6473825" y="6137275"/>
          <p14:tracePt t="73005" x="6499225" y="6137275"/>
          <p14:tracePt t="73014" x="6532563" y="6137275"/>
          <p14:tracePt t="73021" x="6573838" y="6145213"/>
          <p14:tracePt t="73029" x="6607175" y="6145213"/>
          <p14:tracePt t="73037" x="6630988" y="6145213"/>
          <p14:tracePt t="73045" x="6648450" y="6145213"/>
          <p14:tracePt t="73053" x="6689725" y="6153150"/>
          <p14:tracePt t="73061" x="6705600" y="6153150"/>
          <p14:tracePt t="73070" x="6738938" y="6153150"/>
          <p14:tracePt t="73077" x="6738938" y="6161088"/>
          <p14:tracePt t="73093" x="6756400" y="6161088"/>
          <p14:tracePt t="73108" x="6764338" y="6161088"/>
          <p14:tracePt t="73135" x="6772275" y="6161088"/>
          <p14:tracePt t="73141" x="6789738" y="6161088"/>
          <p14:tracePt t="73166" x="6797675" y="6161088"/>
          <p14:tracePt t="73173" x="6805613" y="6161088"/>
          <p14:tracePt t="73182" x="6813550" y="6161088"/>
          <p14:tracePt t="73189" x="6823075" y="6161088"/>
          <p14:tracePt t="73198" x="6831013" y="6161088"/>
          <p14:tracePt t="73213" x="6846888" y="6161088"/>
          <p14:tracePt t="73220" x="6854825" y="6161088"/>
          <p14:tracePt t="73237" x="6864350" y="6161088"/>
          <p14:tracePt t="73244" x="6880225" y="6161088"/>
          <p14:tracePt t="73253" x="6888163" y="6153150"/>
          <p14:tracePt t="73261" x="6897688" y="6153150"/>
          <p14:tracePt t="73270" x="6905625" y="6145213"/>
          <p14:tracePt t="73286" x="6913563" y="6145213"/>
          <p14:tracePt t="73293" x="6921500" y="6145213"/>
          <p14:tracePt t="73310" x="6921500" y="6137275"/>
          <p14:tracePt t="73326" x="6938963" y="6137275"/>
          <p14:tracePt t="73337" x="6946900" y="6137275"/>
          <p14:tracePt t="73340" x="6946900" y="6127750"/>
          <p14:tracePt t="73366" x="6946900" y="6119813"/>
          <p14:tracePt t="73374" x="6946900" y="6111875"/>
          <p14:tracePt t="73405" x="6946900" y="6094413"/>
          <p14:tracePt t="73429" x="6954838" y="6086475"/>
          <p14:tracePt t="73438" x="6954838" y="6078538"/>
          <p14:tracePt t="73445" x="6954838" y="6070600"/>
          <p14:tracePt t="73461" x="6954838" y="6062663"/>
          <p14:tracePt t="73486" x="6954838" y="6053138"/>
          <p14:tracePt t="73494" x="6954838" y="6045200"/>
          <p14:tracePt t="73525" x="6962775" y="6037263"/>
          <p14:tracePt t="73581" x="6962775" y="6019800"/>
          <p14:tracePt t="73589" x="6946900" y="6003925"/>
          <p14:tracePt t="73606" x="6938963" y="5995988"/>
          <p14:tracePt t="73613" x="6938963" y="5988050"/>
          <p14:tracePt t="73621" x="6921500" y="5988050"/>
          <p14:tracePt t="73629" x="6913563" y="5988050"/>
          <p14:tracePt t="73637" x="6913563" y="5978525"/>
          <p14:tracePt t="73645" x="6897688" y="5962650"/>
          <p14:tracePt t="73653" x="6880225" y="5954713"/>
          <p14:tracePt t="73672" x="6872288" y="5945188"/>
          <p14:tracePt t="73683" x="6854825" y="5945188"/>
          <p14:tracePt t="73688" x="6846888" y="5945188"/>
          <p14:tracePt t="73692" x="6838950" y="5929313"/>
          <p14:tracePt t="73701" x="6823075" y="5921375"/>
          <p14:tracePt t="73709" x="6813550" y="5921375"/>
          <p14:tracePt t="73718" x="6805613" y="5911850"/>
          <p14:tracePt t="73725" x="6780213" y="5903913"/>
          <p14:tracePt t="73733" x="6772275" y="5903913"/>
          <p14:tracePt t="73742" x="6756400" y="5903913"/>
          <p14:tracePt t="73748" x="6738938" y="5895975"/>
          <p14:tracePt t="73765" x="6731000" y="5895975"/>
          <p14:tracePt t="73775" x="6723063" y="5895975"/>
          <p14:tracePt t="73782" x="6715125" y="5888038"/>
          <p14:tracePt t="73799" x="6705600" y="5888038"/>
          <p14:tracePt t="73805" x="6689725" y="5888038"/>
          <p14:tracePt t="73814" x="6673850" y="5880100"/>
          <p14:tracePt t="73822" x="6656388" y="5880100"/>
          <p14:tracePt t="73829" x="6630988" y="5870575"/>
          <p14:tracePt t="73837" x="6589713" y="5854700"/>
          <p14:tracePt t="73845" x="6548438" y="5854700"/>
          <p14:tracePt t="73854" x="6515100" y="5846763"/>
          <p14:tracePt t="73861" x="6473825" y="5846763"/>
          <p14:tracePt t="73874" x="6440488" y="5837238"/>
          <p14:tracePt t="73876" x="6407150" y="5837238"/>
          <p14:tracePt t="73886" x="6365875" y="5829300"/>
          <p14:tracePt t="73894" x="6342063" y="5829300"/>
          <p14:tracePt t="73903" x="6316663" y="5829300"/>
          <p14:tracePt t="73910" x="6283325" y="5813425"/>
          <p14:tracePt t="73919" x="6275388" y="5813425"/>
          <p14:tracePt t="73925" x="6249988" y="5813425"/>
          <p14:tracePt t="73934" x="6242050" y="5813425"/>
          <p14:tracePt t="73941" x="6216650" y="5805488"/>
          <p14:tracePt t="73948" x="6175375" y="5805488"/>
          <p14:tracePt t="73957" x="6151563" y="5805488"/>
          <p14:tracePt t="73965" x="6108700" y="5795963"/>
          <p14:tracePt t="73972" x="6076950" y="5795963"/>
          <p14:tracePt t="73981" x="6034088" y="5788025"/>
          <p14:tracePt t="73988" x="6002338" y="5788025"/>
          <p14:tracePt t="73998" x="5992813" y="5780088"/>
          <p14:tracePt t="74005" x="5976938" y="5772150"/>
          <p14:tracePt t="74013" x="5969000" y="5772150"/>
          <p14:tracePt t="74022" x="5959475" y="5772150"/>
          <p14:tracePt t="74030" x="5943600" y="5772150"/>
          <p14:tracePt t="74037" x="5935663" y="5772150"/>
          <p14:tracePt t="74045" x="5927725" y="5772150"/>
          <p14:tracePt t="74053" x="5902325" y="5772150"/>
          <p14:tracePt t="74077" x="5876925" y="5772150"/>
          <p14:tracePt t="74086" x="5868988" y="5780088"/>
          <p14:tracePt t="74092" x="5843588" y="5780088"/>
          <p14:tracePt t="74104" x="5835650" y="5788025"/>
          <p14:tracePt t="74120" x="5827713" y="5788025"/>
          <p14:tracePt t="74134" x="5819775" y="5795963"/>
          <p14:tracePt t="74141" x="5802313" y="5795963"/>
          <p14:tracePt t="74148" x="5802313" y="5805488"/>
          <p14:tracePt t="74165" x="5794375" y="5813425"/>
          <p14:tracePt t="74302" x="5786438" y="5813425"/>
          <p14:tracePt t="74309" x="5778500" y="5813425"/>
          <p14:tracePt t="74320" x="5761038" y="5837238"/>
          <p14:tracePt t="74333" x="5761038" y="5854700"/>
          <p14:tracePt t="74341" x="5753100" y="5870575"/>
          <p14:tracePt t="74357" x="5745163" y="5888038"/>
          <p14:tracePt t="74366" x="5745163" y="5895975"/>
          <p14:tracePt t="74383" x="5745163" y="5903913"/>
          <p14:tracePt t="74397" x="5735638" y="5921375"/>
          <p14:tracePt t="74421" x="5727700" y="5929313"/>
          <p14:tracePt t="75518" x="5727700" y="5937250"/>
          <p14:tracePt t="75526" x="5794375" y="5937250"/>
          <p14:tracePt t="75533" x="5927725" y="5937250"/>
          <p14:tracePt t="75541" x="6010275" y="5937250"/>
          <p14:tracePt t="75549" x="6200775" y="5937250"/>
          <p14:tracePt t="75557" x="6350000" y="5937250"/>
          <p14:tracePt t="75565" x="6556375" y="5937250"/>
          <p14:tracePt t="75573" x="6789738" y="5937250"/>
          <p14:tracePt t="75582" x="6954838" y="5937250"/>
          <p14:tracePt t="75589" x="7129463" y="5937250"/>
          <p14:tracePt t="75598" x="7253288" y="5937250"/>
          <p14:tracePt t="75605" x="7353300" y="5937250"/>
          <p14:tracePt t="75613" x="7435850" y="5921375"/>
          <p14:tracePt t="75621" x="7451725" y="5921375"/>
          <p14:tracePt t="75629" x="7485063" y="5903913"/>
          <p14:tracePt t="75638" x="7518400" y="5880100"/>
          <p14:tracePt t="75645" x="7551738" y="5870575"/>
          <p14:tracePt t="75654" x="7585075" y="5837238"/>
          <p14:tracePt t="76022" x="9167813" y="5124450"/>
          <p14:tracePt t="76029" x="9185275" y="5100638"/>
          <p14:tracePt t="76039" x="9209088" y="5067300"/>
          <p14:tracePt t="76045" x="9250363" y="5026025"/>
          <p14:tracePt t="76054" x="9275763" y="5008563"/>
          <p14:tracePt t="76062" x="9309100" y="4975225"/>
          <p14:tracePt t="76071" x="9367838" y="4959350"/>
          <p14:tracePt t="76077" x="9391650" y="4933950"/>
          <p14:tracePt t="76087" x="9417050" y="4926013"/>
          <p14:tracePt t="76092" x="9424988" y="4908550"/>
          <p14:tracePt t="76102" x="9442450" y="4900613"/>
          <p14:tracePt t="76108" x="9450388" y="4892675"/>
          <p14:tracePt t="76119" x="9458325" y="4892675"/>
          <p14:tracePt t="76124" x="9474200" y="4884738"/>
          <p14:tracePt t="76133" x="9483725" y="4867275"/>
          <p14:tracePt t="76141" x="9491663" y="4867275"/>
          <p14:tracePt t="76148" x="9491663" y="4826000"/>
          <p14:tracePt t="76157" x="9491663" y="4792663"/>
          <p14:tracePt t="76398" x="9458325" y="4802188"/>
          <p14:tracePt t="76406" x="9367838" y="4826000"/>
          <p14:tracePt t="76414" x="9342438" y="4826000"/>
          <p14:tracePt t="76421" x="9324975" y="4833938"/>
          <p14:tracePt t="76429" x="9293225" y="4843463"/>
          <p14:tracePt t="76436" x="9226550" y="4859338"/>
          <p14:tracePt t="76445" x="9134475" y="4867275"/>
          <p14:tracePt t="76454" x="9026525" y="4867275"/>
          <p14:tracePt t="76461" x="8920163" y="4867275"/>
          <p14:tracePt t="76470" x="8878888" y="4867275"/>
          <p14:tracePt t="76477" x="8853488" y="4867275"/>
          <p14:tracePt t="76485" x="8836025" y="4859338"/>
          <p14:tracePt t="76494" x="8828088" y="4859338"/>
          <p14:tracePt t="76521" x="8812213" y="4859338"/>
          <p14:tracePt t="76935" x="8804275" y="4859338"/>
          <p14:tracePt t="76948" x="8770938" y="4859338"/>
          <p14:tracePt t="76965" x="8753475" y="4859338"/>
          <p14:tracePt t="76973" x="8737600" y="4859338"/>
          <p14:tracePt t="76982" x="8720138" y="4859338"/>
          <p14:tracePt t="76989" x="8704263" y="4859338"/>
          <p14:tracePt t="76999" x="8678863" y="4859338"/>
          <p14:tracePt t="77013" x="8670925" y="4859338"/>
          <p14:tracePt t="77021" x="8662988" y="4859338"/>
          <p14:tracePt t="77060" x="8655050" y="4859338"/>
          <p14:tracePt t="77070" x="8645525" y="4859338"/>
          <p14:tracePt t="77086" x="8637588" y="4859338"/>
          <p14:tracePt t="77092" x="8629650" y="4867275"/>
          <p14:tracePt t="77104" x="8612188" y="4867275"/>
          <p14:tracePt t="77118" x="8588375" y="4867275"/>
          <p14:tracePt t="77125" x="8570913" y="4884738"/>
          <p14:tracePt t="77141" x="8555038" y="4892675"/>
          <p14:tracePt t="77148" x="8547100" y="4900613"/>
          <p14:tracePt t="77165" x="8537575" y="4900613"/>
          <p14:tracePt t="77182" x="8529638" y="4908550"/>
          <p14:tracePt t="77189" x="8529638" y="4918075"/>
          <p14:tracePt t="77198" x="8521700" y="4918075"/>
          <p14:tracePt t="77213" x="8513763" y="4926013"/>
          <p14:tracePt t="77229" x="8505825" y="4941888"/>
          <p14:tracePt t="77253" x="8496300" y="4951413"/>
          <p14:tracePt t="77277" x="8496300" y="4959350"/>
          <p14:tracePt t="77293" x="8488363" y="4967288"/>
          <p14:tracePt t="77309" x="8472488" y="4975225"/>
          <p14:tracePt t="77325" x="8472488" y="4992688"/>
          <p14:tracePt t="77350" x="8472488" y="5008563"/>
          <p14:tracePt t="77357" x="8472488" y="5016500"/>
          <p14:tracePt t="77366" x="8472488" y="5026025"/>
          <p14:tracePt t="77373" x="8472488" y="5041900"/>
          <p14:tracePt t="77389" x="8472488" y="5049838"/>
          <p14:tracePt t="77398" x="8472488" y="5057775"/>
          <p14:tracePt t="77405" x="8472488" y="5067300"/>
          <p14:tracePt t="77421" x="8472488" y="5075238"/>
          <p14:tracePt t="77430" x="8472488" y="5083175"/>
          <p14:tracePt t="77445" x="8472488" y="5100638"/>
          <p14:tracePt t="77455" x="8462963" y="5108575"/>
          <p14:tracePt t="77461" x="8455025" y="5108575"/>
          <p14:tracePt t="77487" x="8447088" y="5124450"/>
          <p14:tracePt t="77493" x="8447088" y="5132388"/>
          <p14:tracePt t="77510" x="8447088" y="5141913"/>
          <p14:tracePt t="80647" x="7734300" y="5108575"/>
          <p14:tracePt t="80653" x="7600950" y="5067300"/>
          <p14:tracePt t="80668" x="7219950" y="5008563"/>
          <p14:tracePt t="80671" x="6880225" y="4992688"/>
          <p14:tracePt t="80676" x="6532563" y="4975225"/>
          <p14:tracePt t="80685" x="6142038" y="4876800"/>
          <p14:tracePt t="80693" x="5778500" y="4876800"/>
          <p14:tracePt t="80702" x="5437188" y="4876800"/>
          <p14:tracePt t="80709" x="5097463" y="4859338"/>
          <p14:tracePt t="80718" x="4824413" y="4918075"/>
          <p14:tracePt t="80725" x="4749800" y="4941888"/>
          <p14:tracePt t="80733" x="4559300" y="5008563"/>
          <p14:tracePt t="80741" x="4492625" y="5100638"/>
          <p14:tracePt t="80750" x="4451350" y="5108575"/>
          <p14:tracePt t="80757" x="4286250" y="5157788"/>
          <p14:tracePt t="80766" x="4170363" y="5240338"/>
          <p14:tracePt t="80773" x="4103688" y="5291138"/>
          <p14:tracePt t="80783" x="4037013" y="5365750"/>
          <p14:tracePt t="80789" x="4011613" y="5432425"/>
          <p14:tracePt t="80799" x="3978275" y="5514975"/>
          <p14:tracePt t="80805" x="3946525" y="5572125"/>
          <p14:tracePt t="80813" x="3937000" y="5630863"/>
          <p14:tracePt t="80821" x="3929063" y="5680075"/>
          <p14:tracePt t="80828" x="3929063" y="5721350"/>
          <p14:tracePt t="80837" x="3929063" y="5754688"/>
          <p14:tracePt t="80844" x="3937000" y="5780088"/>
          <p14:tracePt t="80854" x="3954463" y="5795963"/>
          <p14:tracePt t="80861" x="3970338" y="5829300"/>
          <p14:tracePt t="80870" x="3970338" y="5846763"/>
          <p14:tracePt t="80878" x="3987800" y="5862638"/>
          <p14:tracePt t="80887" x="3987800" y="5870575"/>
          <p14:tracePt t="81069" x="3995738" y="5862638"/>
          <p14:tracePt t="81239" x="3995738" y="5854700"/>
          <p14:tracePt t="81261" x="3937000" y="5854700"/>
          <p14:tracePt t="81270" x="3829050" y="5854700"/>
          <p14:tracePt t="81277" x="3821113" y="5837238"/>
          <p14:tracePt t="81290" x="3813175" y="5837238"/>
          <p14:tracePt t="81293" x="3797300" y="5837238"/>
          <p14:tracePt t="81300" x="3763963" y="5846763"/>
          <p14:tracePt t="81309" x="3689350" y="5903913"/>
          <p14:tracePt t="81320" x="3597275" y="5970588"/>
          <p14:tracePt t="81325" x="3556000" y="6045200"/>
          <p14:tracePt t="81332" x="3522663" y="6119813"/>
          <p14:tracePt t="81342" x="3498850" y="6169025"/>
          <p14:tracePt t="81349" x="3481388" y="6269038"/>
          <p14:tracePt t="81357" x="3473450" y="6327775"/>
          <p14:tracePt t="81366" x="3465513" y="6369050"/>
          <p14:tracePt t="81373" x="3465513" y="6392863"/>
          <p14:tracePt t="81381" x="3465513" y="6426200"/>
          <p14:tracePt t="81388" x="3465513" y="6435725"/>
          <p14:tracePt t="81397" x="3465513" y="6459538"/>
          <p14:tracePt t="81404" x="3465513" y="6477000"/>
          <p14:tracePt t="81412" x="3481388" y="6492875"/>
          <p14:tracePt t="81421" x="3481388" y="6500813"/>
          <p14:tracePt t="81445" x="3489325" y="6510338"/>
          <p14:tracePt t="81677" x="3498850" y="6510338"/>
          <p14:tracePt t="81685" x="3506788" y="6510338"/>
          <p14:tracePt t="81693" x="3506788" y="6500813"/>
          <p14:tracePt t="81705" x="3514725" y="6500813"/>
          <p14:tracePt t="81709" x="3514725" y="6484938"/>
          <p14:tracePt t="81718" x="3514725" y="6477000"/>
          <p14:tracePt t="81733" x="3514725" y="6467475"/>
          <p14:tracePt t="81741" x="3514725" y="6459538"/>
          <p14:tracePt t="81748" x="3514725" y="6451600"/>
          <p14:tracePt t="81757" x="3514725" y="6443663"/>
          <p14:tracePt t="81773" x="3514725" y="6435725"/>
          <p14:tracePt t="81783" x="3514725" y="6426200"/>
          <p14:tracePt t="81798" x="3514725" y="6410325"/>
          <p14:tracePt t="81805" x="3506788" y="6402388"/>
          <p14:tracePt t="81813" x="3465513" y="6384925"/>
          <p14:tracePt t="81821" x="3414713" y="6369050"/>
          <p14:tracePt t="81829" x="3381375" y="6369050"/>
          <p14:tracePt t="81837" x="3332163" y="6351588"/>
          <p14:tracePt t="81844" x="3241675" y="6318250"/>
          <p14:tracePt t="81854" x="3175000" y="6302375"/>
          <p14:tracePt t="81861" x="3059113" y="6253163"/>
          <p14:tracePt t="81872" x="2925763" y="6219825"/>
          <p14:tracePt t="81876" x="2827338" y="6186488"/>
          <p14:tracePt t="81886" x="2668588" y="6137275"/>
          <p14:tracePt t="81892" x="2552700" y="6103938"/>
          <p14:tracePt t="81902" x="2454275" y="6070600"/>
          <p14:tracePt t="81909" x="2328863" y="6045200"/>
          <p14:tracePt t="81917" x="2205038" y="6019800"/>
          <p14:tracePt t="81925" x="2089150" y="6019800"/>
          <p14:tracePt t="81932" x="1965325" y="5988050"/>
          <p14:tracePt t="81941" x="1881188" y="5978525"/>
          <p14:tracePt t="81950" x="1773238" y="5978525"/>
          <p14:tracePt t="81957" x="1731963" y="5978525"/>
          <p14:tracePt t="81966" x="1682750" y="5978525"/>
          <p14:tracePt t="81998" x="1674813" y="5978525"/>
          <p14:tracePt t="82022" x="1674813" y="6003925"/>
          <p14:tracePt t="82029" x="1674813" y="6011863"/>
          <p14:tracePt t="82038" x="1666875" y="6019800"/>
          <p14:tracePt t="82045" x="1657350" y="6045200"/>
          <p14:tracePt t="82054" x="1649413" y="6062663"/>
          <p14:tracePt t="82060" x="1649413" y="6078538"/>
          <p14:tracePt t="82070" x="1641475" y="6094413"/>
          <p14:tracePt t="82104" x="1641475" y="6103938"/>
          <p14:tracePt t="82109" x="1641475" y="6111875"/>
          <p14:tracePt t="82121" x="1641475" y="6119813"/>
          <p14:tracePt t="82198" x="1641475" y="6137275"/>
          <p14:tracePt t="82213" x="1641475" y="6145213"/>
          <p14:tracePt t="82230" x="1641475" y="6153150"/>
          <p14:tracePt t="82557" x="1649413" y="6178550"/>
          <p14:tracePt t="82573" x="1657350" y="6178550"/>
          <p14:tracePt t="82581" x="1666875" y="6186488"/>
          <p14:tracePt t="82590" x="1682750" y="6194425"/>
          <p14:tracePt t="82605" x="1716088" y="6219825"/>
          <p14:tracePt t="82614" x="1724025" y="6227763"/>
          <p14:tracePt t="82623" x="1731963" y="6227763"/>
          <p14:tracePt t="82639" x="1741488" y="6227763"/>
          <p14:tracePt t="82653" x="1757363" y="6243638"/>
          <p14:tracePt t="82791" x="1782763" y="6253163"/>
          <p14:tracePt t="82797" x="1816100" y="6253163"/>
          <p14:tracePt t="82805" x="1857375" y="6253163"/>
          <p14:tracePt t="82813" x="1881188" y="6261100"/>
          <p14:tracePt t="82821" x="1898650" y="6261100"/>
          <p14:tracePt t="82829" x="1906588" y="6261100"/>
          <p14:tracePt t="82837" x="1931988" y="6269038"/>
          <p14:tracePt t="83094" x="1939925" y="6276975"/>
          <p14:tracePt t="83110" x="1947863" y="6276975"/>
          <p14:tracePt t="83126" x="1973263" y="6276975"/>
          <p14:tracePt t="85014" x="1997075" y="6276975"/>
          <p14:tracePt t="85029" x="2006600" y="6276975"/>
          <p14:tracePt t="85038" x="2006600" y="6286500"/>
          <p14:tracePt t="85045" x="2014538" y="6286500"/>
          <p14:tracePt t="85054" x="2022475" y="6302375"/>
          <p14:tracePt t="85077" x="2030413" y="6318250"/>
          <p14:tracePt t="85109" x="2039938" y="6318250"/>
          <p14:tracePt t="85535" x="2047875" y="6318250"/>
          <p14:tracePt t="85548" x="2055813" y="6318250"/>
          <p14:tracePt t="85557" x="2063750" y="6318250"/>
          <p14:tracePt t="95599" x="2097088" y="6318250"/>
          <p14:tracePt t="95605" x="2114550" y="6318250"/>
          <p14:tracePt t="95701" x="2146300" y="6318250"/>
          <p14:tracePt t="95709" x="2312988" y="6235700"/>
          <p14:tracePt t="95717" x="2593975" y="6037263"/>
          <p14:tracePt t="95725" x="3000375" y="5713413"/>
          <p14:tracePt t="95733" x="3589338" y="5324475"/>
          <p14:tracePt t="95740" x="4219575" y="5016500"/>
          <p14:tracePt t="95749" x="4824413" y="4668838"/>
          <p14:tracePt t="95758" x="5297488" y="4386263"/>
          <p14:tracePt t="95766" x="5661025" y="4154488"/>
          <p14:tracePt t="95773" x="5819775" y="3997325"/>
          <p14:tracePt t="95783" x="5927725" y="3889375"/>
          <p14:tracePt t="95790" x="5984875" y="3789363"/>
          <p14:tracePt t="95797" x="5992813" y="3740150"/>
          <p14:tracePt t="95806" x="6010275" y="3706813"/>
          <p14:tracePt t="95813" x="6018213" y="3681413"/>
          <p14:tracePt t="95822" x="6018213" y="3673475"/>
          <p14:tracePt t="95830" x="6018213" y="3665538"/>
          <p14:tracePt t="95855" x="6010275" y="3657600"/>
          <p14:tracePt t="95878" x="5992813" y="3657600"/>
          <p14:tracePt t="95884" x="5984875" y="3657600"/>
          <p14:tracePt t="95924" x="5976938" y="3657600"/>
          <p14:tracePt t="95932" x="5969000" y="3640138"/>
          <p14:tracePt t="95940" x="5951538" y="3616325"/>
          <p14:tracePt t="95957" x="5951538" y="3606800"/>
          <p14:tracePt t="95972" x="5951538" y="3565525"/>
          <p14:tracePt t="95982" x="5951538" y="3524250"/>
          <p14:tracePt t="95988" x="5976938" y="3475038"/>
          <p14:tracePt t="95997" x="6018213" y="3416300"/>
          <p14:tracePt t="96004" x="6043613" y="3367088"/>
          <p14:tracePt t="96013" x="6076950" y="3316288"/>
          <p14:tracePt t="96021" x="6084888" y="3300413"/>
          <p14:tracePt t="96029" x="6084888" y="3292475"/>
          <p14:tracePt t="96037" x="6092825" y="3267075"/>
          <p14:tracePt t="96086" x="6100763" y="3251200"/>
          <p14:tracePt t="96092" x="6118225" y="3241675"/>
          <p14:tracePt t="96103" x="6134100" y="3225800"/>
          <p14:tracePt t="96108" x="6167438" y="3192463"/>
          <p14:tracePt t="96121" x="6192838" y="3167063"/>
          <p14:tracePt t="96124" x="6242050" y="3125788"/>
          <p14:tracePt t="96132" x="6275388" y="3084513"/>
          <p14:tracePt t="96140" x="6300788" y="3076575"/>
          <p14:tracePt t="96148" x="6316663" y="3068638"/>
          <p14:tracePt t="96156" x="6342063" y="3043238"/>
          <p14:tracePt t="96165" x="6342063" y="3035300"/>
          <p14:tracePt t="96172" x="6350000" y="3017838"/>
          <p14:tracePt t="96182" x="6365875" y="3009900"/>
          <p14:tracePt t="96188" x="6383338" y="3001963"/>
          <p14:tracePt t="96197" x="6383338" y="2994025"/>
          <p14:tracePt t="96204" x="6383338" y="2986088"/>
          <p14:tracePt t="96212" x="6391275" y="2976563"/>
          <p14:tracePt t="96236" x="6407150" y="2960688"/>
          <p14:tracePt t="103496" x="6375400" y="2960688"/>
          <p14:tracePt t="103501" x="6332538" y="2994025"/>
          <p14:tracePt t="103510" x="6324600" y="3001963"/>
          <p14:tracePt t="103516" x="6300788" y="3027363"/>
          <p14:tracePt t="103526" x="6249988" y="3051175"/>
          <p14:tracePt t="103533" x="6234113" y="3084513"/>
          <p14:tracePt t="103540" x="6200775" y="3125788"/>
          <p14:tracePt t="103550" x="6159500" y="3209925"/>
          <p14:tracePt t="103557" x="6118225" y="3284538"/>
          <p14:tracePt t="103566" x="6059488" y="3382963"/>
          <p14:tracePt t="103573" x="6018213" y="3498850"/>
          <p14:tracePt t="103583" x="5969000" y="3624263"/>
          <p14:tracePt t="103592" x="5969000" y="3748088"/>
          <p14:tracePt t="103596" x="5943600" y="3889375"/>
          <p14:tracePt t="103604" x="5918200" y="4064000"/>
          <p14:tracePt t="103612" x="5918200" y="4287838"/>
          <p14:tracePt t="103620" x="5918200" y="4568825"/>
          <p14:tracePt t="103628" x="5943600" y="4867275"/>
          <p14:tracePt t="103637" x="6026150" y="5149850"/>
          <p14:tracePt t="103644" x="6134100" y="5365750"/>
          <p14:tracePt t="103654" x="6308725" y="5613400"/>
          <p14:tracePt t="103661" x="6532563" y="5854700"/>
          <p14:tracePt t="103682" x="6756400" y="6111875"/>
          <p14:tracePt t="103687" x="7004050" y="6243638"/>
          <p14:tracePt t="103692" x="7178675" y="6310313"/>
          <p14:tracePt t="103704" x="7335838" y="6376988"/>
          <p14:tracePt t="103708" x="7443788" y="6402388"/>
          <p14:tracePt t="103716" x="7502525" y="6392863"/>
          <p14:tracePt t="103724" x="7567613" y="6376988"/>
          <p14:tracePt t="103732" x="7593013" y="6351588"/>
          <p14:tracePt t="103740" x="7600950" y="6327775"/>
          <p14:tracePt t="103749" x="7618413" y="6276975"/>
          <p14:tracePt t="103756" x="7618413" y="6161088"/>
          <p14:tracePt t="103766" x="7618413" y="6045200"/>
          <p14:tracePt t="103773" x="7585075" y="5911850"/>
          <p14:tracePt t="103782" x="7510463" y="5795963"/>
          <p14:tracePt t="103789" x="7353300" y="5613400"/>
          <p14:tracePt t="103796" x="7070725" y="5291138"/>
          <p14:tracePt t="103804" x="6664325" y="4975225"/>
          <p14:tracePt t="103813" x="6134100" y="4610100"/>
          <p14:tracePt t="103821" x="5421313" y="4278313"/>
          <p14:tracePt t="103828" x="4749800" y="4054475"/>
          <p14:tracePt t="103837" x="4194175" y="3956050"/>
          <p14:tracePt t="103844" x="3648075" y="3897313"/>
          <p14:tracePt t="103854" x="3298825" y="3863975"/>
          <p14:tracePt t="103861" x="3100388" y="3863975"/>
          <p14:tracePt t="103870" x="2884488" y="3897313"/>
          <p14:tracePt t="103877" x="2686050" y="4013200"/>
          <p14:tracePt t="103887" x="2519363" y="4203700"/>
          <p14:tracePt t="103893" x="2413000" y="4411663"/>
          <p14:tracePt t="103900" x="2387600" y="4651375"/>
          <p14:tracePt t="103909" x="2354263" y="4926013"/>
          <p14:tracePt t="103918" x="2354263" y="5314950"/>
          <p14:tracePt t="103925" x="2354263" y="5622925"/>
          <p14:tracePt t="103932" x="2478088" y="5895975"/>
          <p14:tracePt t="103942" x="2619375" y="6119813"/>
          <p14:tracePt t="103949" x="2719388" y="6243638"/>
          <p14:tracePt t="103957" x="2809875" y="6343650"/>
          <p14:tracePt t="103965" x="3025775" y="6459538"/>
          <p14:tracePt t="103973" x="3265488" y="6575425"/>
          <p14:tracePt t="103984" x="3473450" y="6650038"/>
          <p14:tracePt t="103990" x="3605213" y="6659563"/>
          <p14:tracePt t="103997" x="3679825" y="6659563"/>
          <p14:tracePt t="104005" x="3738563" y="6659563"/>
          <p14:tracePt t="104013" x="3754438" y="6659563"/>
          <p14:tracePt t="104021" x="3763963" y="6650038"/>
          <p14:tracePt t="104029" x="3771900" y="6634163"/>
          <p14:tracePt t="104037" x="3771900" y="6592888"/>
          <p14:tracePt t="104045" x="3771900" y="6575425"/>
          <p14:tracePt t="104070" x="3771900" y="6534150"/>
          <p14:tracePt t="104077" x="3771900" y="6510338"/>
          <p14:tracePt t="104087" x="3763963" y="6500813"/>
          <p14:tracePt t="104093" x="3746500" y="6484938"/>
          <p14:tracePt t="104109" x="3746500" y="6477000"/>
          <p14:tracePt t="104726" x="3746500" y="6467475"/>
          <p14:tracePt t="104733" x="3771900" y="6467475"/>
          <p14:tracePt t="104752" x="3787775" y="6477000"/>
          <p14:tracePt t="104757" x="3805238" y="6477000"/>
          <p14:tracePt t="104870" x="3821113" y="64770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3279F2-A76E-C338-7FE3-5674D0D1129C}"/>
              </a:ext>
            </a:extLst>
          </p:cNvPr>
          <p:cNvSpPr txBox="1">
            <a:spLocks/>
          </p:cNvSpPr>
          <p:nvPr/>
        </p:nvSpPr>
        <p:spPr>
          <a:xfrm>
            <a:off x="6073755" y="1629281"/>
            <a:ext cx="2685436" cy="463378"/>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500" b="1" dirty="0">
                <a:solidFill>
                  <a:srgbClr val="90292A"/>
                </a:solidFill>
                <a:latin typeface="Georgia"/>
                <a:ea typeface="Calibri" panose="020F0502020204030204" pitchFamily="34" charset="0"/>
                <a:cs typeface="Times New Roman"/>
              </a:rPr>
              <a:t>End Users</a:t>
            </a:r>
          </a:p>
          <a:p>
            <a:pPr algn="l"/>
            <a:endParaRPr lang="en-US" sz="1050" b="1" dirty="0">
              <a:latin typeface="Arial" panose="020B0604020202020204" pitchFamily="34" charset="0"/>
              <a:cs typeface="Arial" panose="020B0604020202020204" pitchFamily="34" charset="0"/>
            </a:endParaRPr>
          </a:p>
          <a:p>
            <a:pPr algn="l"/>
            <a:r>
              <a:rPr lang="en-US" sz="1050" b="1" dirty="0">
                <a:latin typeface="Arial" panose="020B0604020202020204" pitchFamily="34" charset="0"/>
                <a:cs typeface="Arial" panose="020B0604020202020204" pitchFamily="34" charset="0"/>
              </a:rPr>
              <a:t>The Four Financial Statements: Structure and Components</a:t>
            </a:r>
          </a:p>
          <a:p>
            <a:pPr algn="l"/>
            <a:endParaRPr lang="en-US" sz="1050" b="1" dirty="0">
              <a:latin typeface="Arial" panose="020B0604020202020204" pitchFamily="34" charset="0"/>
              <a:ea typeface="Calibri" panose="020F0502020204030204" pitchFamily="34" charset="0"/>
              <a:cs typeface="Arial" panose="020B0604020202020204" pitchFamily="34" charset="0"/>
            </a:endParaRPr>
          </a:p>
          <a:p>
            <a:pPr algn="l"/>
            <a:r>
              <a:rPr lang="en-US" sz="1050" dirty="0">
                <a:latin typeface="Arial" panose="020B0604020202020204" pitchFamily="34" charset="0"/>
                <a:ea typeface="Calibri" panose="020F0502020204030204" pitchFamily="34" charset="0"/>
                <a:cs typeface="Arial" panose="020B0604020202020204" pitchFamily="34" charset="0"/>
              </a:rPr>
              <a:t>Users of the Financial Statement Information – End Users</a:t>
            </a:r>
          </a:p>
          <a:p>
            <a:pPr algn="l"/>
            <a:endParaRPr lang="en-US" sz="1050" dirty="0">
              <a:latin typeface="Arial" panose="020B0604020202020204" pitchFamily="34" charset="0"/>
              <a:ea typeface="Calibri" panose="020F0502020204030204" pitchFamily="34" charset="0"/>
              <a:cs typeface="Arial" panose="020B0604020202020204" pitchFamily="34" charset="0"/>
            </a:endParaRPr>
          </a:p>
          <a:p>
            <a:pPr algn="l"/>
            <a:endParaRPr lang="en-US" sz="1050" dirty="0">
              <a:latin typeface="Arial" panose="020B0604020202020204" pitchFamily="34" charset="0"/>
              <a:ea typeface="Calibri" panose="020F0502020204030204" pitchFamily="34" charset="0"/>
              <a:cs typeface="Arial" panose="020B0604020202020204" pitchFamily="34" charset="0"/>
            </a:endParaRPr>
          </a:p>
          <a:p>
            <a:pPr algn="l"/>
            <a:endParaRPr lang="en-US" sz="1050" dirty="0">
              <a:latin typeface="Arial" panose="020B0604020202020204" pitchFamily="34" charset="0"/>
              <a:ea typeface="Calibri" panose="020F0502020204030204" pitchFamily="34" charset="0"/>
              <a:cs typeface="Arial" panose="020B0604020202020204" pitchFamily="34" charset="0"/>
            </a:endParaRPr>
          </a:p>
          <a:p>
            <a:pPr algn="l"/>
            <a:endParaRPr lang="en-US" sz="1050" dirty="0">
              <a:latin typeface="Arial" panose="020B0604020202020204" pitchFamily="34" charset="0"/>
              <a:ea typeface="Calibri" panose="020F0502020204030204" pitchFamily="34" charset="0"/>
              <a:cs typeface="Arial" panose="020B0604020202020204" pitchFamily="34" charset="0"/>
            </a:endParaRPr>
          </a:p>
          <a:p>
            <a:pPr algn="l"/>
            <a:endParaRPr lang="en-US" sz="1050" dirty="0">
              <a:latin typeface="Arial" panose="020B0604020202020204" pitchFamily="34" charset="0"/>
              <a:ea typeface="Calibri" panose="020F0502020204030204" pitchFamily="34" charset="0"/>
              <a:cs typeface="Arial" panose="020B0604020202020204" pitchFamily="34" charset="0"/>
            </a:endParaRPr>
          </a:p>
          <a:p>
            <a:pPr algn="l"/>
            <a:endParaRPr lang="en-US" sz="1050" dirty="0">
              <a:latin typeface="Arial" panose="020B0604020202020204" pitchFamily="34" charset="0"/>
              <a:ea typeface="Calibri" panose="020F0502020204030204" pitchFamily="34" charset="0"/>
              <a:cs typeface="Arial" panose="020B0604020202020204" pitchFamily="34" charset="0"/>
            </a:endParaRPr>
          </a:p>
          <a:p>
            <a:pPr algn="l"/>
            <a:endParaRPr lang="en-US" sz="1050" dirty="0">
              <a:latin typeface="Arial" panose="020B0604020202020204" pitchFamily="34" charset="0"/>
              <a:ea typeface="Calibri" panose="020F0502020204030204" pitchFamily="34" charset="0"/>
              <a:cs typeface="Arial" panose="020B0604020202020204" pitchFamily="34" charset="0"/>
            </a:endParaRPr>
          </a:p>
          <a:p>
            <a:pPr algn="l"/>
            <a:endParaRPr lang="en-GB" sz="1500" b="1" dirty="0">
              <a:solidFill>
                <a:srgbClr val="C00000"/>
              </a:solidFill>
              <a:latin typeface="Georgia" panose="02040502050405020303" pitchFamily="18" charset="0"/>
            </a:endParaRPr>
          </a:p>
        </p:txBody>
      </p:sp>
      <p:pic>
        <p:nvPicPr>
          <p:cNvPr id="5" name="Imagen 4">
            <a:extLst>
              <a:ext uri="{FF2B5EF4-FFF2-40B4-BE49-F238E27FC236}">
                <a16:creationId xmlns:a16="http://schemas.microsoft.com/office/drawing/2014/main" id="{FC6E58F2-4B21-6E23-BEF8-53C66AB2AE90}"/>
              </a:ext>
            </a:extLst>
          </p:cNvPr>
          <p:cNvPicPr>
            <a:picLocks noChangeAspect="1"/>
          </p:cNvPicPr>
          <p:nvPr/>
        </p:nvPicPr>
        <p:blipFill>
          <a:blip r:embed="rId2"/>
          <a:stretch>
            <a:fillRect/>
          </a:stretch>
        </p:blipFill>
        <p:spPr>
          <a:xfrm>
            <a:off x="1208065" y="201023"/>
            <a:ext cx="4610937" cy="4741454"/>
          </a:xfrm>
          <a:prstGeom prst="rect">
            <a:avLst/>
          </a:prstGeom>
        </p:spPr>
      </p:pic>
      <p:sp>
        <p:nvSpPr>
          <p:cNvPr id="9" name="CuadroTexto 8">
            <a:extLst>
              <a:ext uri="{FF2B5EF4-FFF2-40B4-BE49-F238E27FC236}">
                <a16:creationId xmlns:a16="http://schemas.microsoft.com/office/drawing/2014/main" id="{B604DE9C-394F-A896-7981-054C565645B3}"/>
              </a:ext>
            </a:extLst>
          </p:cNvPr>
          <p:cNvSpPr txBox="1"/>
          <p:nvPr/>
        </p:nvSpPr>
        <p:spPr>
          <a:xfrm>
            <a:off x="5819002" y="4417926"/>
            <a:ext cx="3950970" cy="196208"/>
          </a:xfrm>
          <a:prstGeom prst="rect">
            <a:avLst/>
          </a:prstGeom>
          <a:noFill/>
        </p:spPr>
        <p:txBody>
          <a:bodyPr wrap="square">
            <a:spAutoFit/>
          </a:bodyPr>
          <a:lstStyle/>
          <a:p>
            <a:pPr algn="l"/>
            <a:r>
              <a:rPr lang="en-US" sz="675" dirty="0">
                <a:latin typeface="Arial" panose="020B0604020202020204" pitchFamily="34" charset="0"/>
                <a:ea typeface="Calibri" panose="020F0502020204030204" pitchFamily="34" charset="0"/>
                <a:cs typeface="Arial" panose="020B0604020202020204" pitchFamily="34" charset="0"/>
              </a:rPr>
              <a:t>www.accountinguide.com</a:t>
            </a:r>
            <a:endParaRPr lang="en-GB" sz="675"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862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50CB81E-ADD9-E2FA-472A-765DD687D63C}"/>
              </a:ext>
            </a:extLst>
          </p:cNvPr>
          <p:cNvPicPr>
            <a:picLocks noChangeAspect="1"/>
          </p:cNvPicPr>
          <p:nvPr/>
        </p:nvPicPr>
        <p:blipFill>
          <a:blip r:embed="rId2"/>
          <a:stretch>
            <a:fillRect/>
          </a:stretch>
        </p:blipFill>
        <p:spPr>
          <a:xfrm>
            <a:off x="1352550" y="108268"/>
            <a:ext cx="6930939" cy="4610101"/>
          </a:xfrm>
          <a:prstGeom prst="rect">
            <a:avLst/>
          </a:prstGeom>
        </p:spPr>
      </p:pic>
      <p:sp>
        <p:nvSpPr>
          <p:cNvPr id="2" name="Título 1">
            <a:extLst>
              <a:ext uri="{FF2B5EF4-FFF2-40B4-BE49-F238E27FC236}">
                <a16:creationId xmlns:a16="http://schemas.microsoft.com/office/drawing/2014/main" id="{D603BC6F-E7ED-433F-4E98-45D0EE0DCBC9}"/>
              </a:ext>
            </a:extLst>
          </p:cNvPr>
          <p:cNvSpPr txBox="1">
            <a:spLocks/>
          </p:cNvSpPr>
          <p:nvPr/>
        </p:nvSpPr>
        <p:spPr>
          <a:xfrm>
            <a:off x="1352550" y="826803"/>
            <a:ext cx="3985260" cy="59941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endParaRPr lang="en-US" sz="1350" b="1" dirty="0">
              <a:solidFill>
                <a:srgbClr val="C00000"/>
              </a:solidFill>
              <a:latin typeface="Georgia" panose="02040502050405020303" pitchFamily="18"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r>
              <a:rPr lang="en-GB" sz="1200" b="1" dirty="0">
                <a:latin typeface="Arial" panose="020B0604020202020204" pitchFamily="34" charset="0"/>
                <a:cs typeface="Arial" panose="020B0604020202020204" pitchFamily="34" charset="0"/>
              </a:rPr>
              <a:t>Comparative Financial Statement Analysis</a:t>
            </a:r>
          </a:p>
        </p:txBody>
      </p:sp>
      <p:sp>
        <p:nvSpPr>
          <p:cNvPr id="3" name="Rectángulo 2">
            <a:extLst>
              <a:ext uri="{FF2B5EF4-FFF2-40B4-BE49-F238E27FC236}">
                <a16:creationId xmlns:a16="http://schemas.microsoft.com/office/drawing/2014/main" id="{C3AD787D-7E2D-8476-773B-435E279CD790}"/>
              </a:ext>
            </a:extLst>
          </p:cNvPr>
          <p:cNvSpPr/>
          <p:nvPr/>
        </p:nvSpPr>
        <p:spPr>
          <a:xfrm>
            <a:off x="1436370" y="175260"/>
            <a:ext cx="6416040" cy="47243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noFill/>
            </a:endParaRPr>
          </a:p>
        </p:txBody>
      </p:sp>
      <p:sp>
        <p:nvSpPr>
          <p:cNvPr id="10" name="Título 1">
            <a:extLst>
              <a:ext uri="{FF2B5EF4-FFF2-40B4-BE49-F238E27FC236}">
                <a16:creationId xmlns:a16="http://schemas.microsoft.com/office/drawing/2014/main" id="{2352568C-A039-77C5-A8B4-A2F6066C34E3}"/>
              </a:ext>
            </a:extLst>
          </p:cNvPr>
          <p:cNvSpPr txBox="1">
            <a:spLocks/>
          </p:cNvSpPr>
          <p:nvPr/>
        </p:nvSpPr>
        <p:spPr>
          <a:xfrm>
            <a:off x="651449" y="389718"/>
            <a:ext cx="5802760" cy="231689"/>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latin typeface="Georgia"/>
                <a:ea typeface="Calibri" panose="020F0502020204030204" pitchFamily="34" charset="0"/>
                <a:cs typeface="Times New Roman"/>
              </a:rPr>
              <a:t>Course Wrap Up - summary</a:t>
            </a:r>
            <a:endParaRPr lang="en-GB" sz="1600" b="1">
              <a:solidFill>
                <a:srgbClr val="90292A"/>
              </a:solidFill>
              <a:latin typeface="Georgia"/>
              <a:cs typeface="Times New Roman"/>
            </a:endParaRPr>
          </a:p>
        </p:txBody>
      </p:sp>
    </p:spTree>
    <p:extLst>
      <p:ext uri="{BB962C8B-B14F-4D97-AF65-F5344CB8AC3E}">
        <p14:creationId xmlns:p14="http://schemas.microsoft.com/office/powerpoint/2010/main" val="1774094656"/>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323e3e7-18dc-45e6-99d2-53fab8d99a6d">
      <UserInfo>
        <DisplayName/>
        <AccountId xsi:nil="true"/>
        <AccountType/>
      </UserInfo>
    </SharedWithUsers>
    <rzni xmlns="fac5c5d6-3f40-4888-827f-2feba602e379" xsi:nil="true"/>
    <f0ly xmlns="fac5c5d6-3f40-4888-827f-2feba602e379">
      <UserInfo>
        <DisplayName/>
        <AccountId xsi:nil="true"/>
        <AccountType/>
      </UserInfo>
    </f0ly>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677089-0F61-4A3B-827B-C13FC83C6673}">
  <ds:schemaRefs>
    <ds:schemaRef ds:uri="http://purl.org/dc/terms/"/>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e4ba2fa9-93a3-427a-84ce-6563478daa99"/>
    <ds:schemaRef ds:uri="http://schemas.openxmlformats.org/package/2006/metadata/core-properties"/>
    <ds:schemaRef ds:uri="b0410a83-fb86-4b36-bc62-cb9452be8771"/>
    <ds:schemaRef ds:uri="0323e3e7-18dc-45e6-99d2-53fab8d99a6d"/>
    <ds:schemaRef ds:uri="fac5c5d6-3f40-4888-827f-2feba602e379"/>
  </ds:schemaRefs>
</ds:datastoreItem>
</file>

<file path=customXml/itemProps2.xml><?xml version="1.0" encoding="utf-8"?>
<ds:datastoreItem xmlns:ds="http://schemas.openxmlformats.org/officeDocument/2006/customXml" ds:itemID="{5C80F207-BEB7-4D04-B584-A93E77C9D2EB}">
  <ds:schemaRefs>
    <ds:schemaRef ds:uri="http://schemas.microsoft.com/sharepoint/v3/contenttype/forms"/>
  </ds:schemaRefs>
</ds:datastoreItem>
</file>

<file path=customXml/itemProps3.xml><?xml version="1.0" encoding="utf-8"?>
<ds:datastoreItem xmlns:ds="http://schemas.openxmlformats.org/officeDocument/2006/customXml" ds:itemID="{441C8E0C-3A86-4F58-B5F8-4845928892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19553</TotalTime>
  <Words>2648</Words>
  <Application>Microsoft Office PowerPoint</Application>
  <PresentationFormat>On-screen Show (16:9)</PresentationFormat>
  <Paragraphs>282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Belkis M. Reyes-Fernandez</cp:lastModifiedBy>
  <cp:revision>386</cp:revision>
  <dcterms:created xsi:type="dcterms:W3CDTF">2016-07-11T04:31:49Z</dcterms:created>
  <dcterms:modified xsi:type="dcterms:W3CDTF">2023-12-13T11:26:40Z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MediaServiceImageTags">
    <vt:lpwstr/>
  </property>
</Properties>
</file>