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61" r:id="rId5"/>
    <p:sldId id="375" r:id="rId6"/>
    <p:sldId id="368" r:id="rId7"/>
    <p:sldId id="393" r:id="rId8"/>
    <p:sldId id="369" r:id="rId9"/>
    <p:sldId id="387" r:id="rId10"/>
    <p:sldId id="367" r:id="rId11"/>
    <p:sldId id="370" r:id="rId12"/>
    <p:sldId id="372" r:id="rId13"/>
    <p:sldId id="373" r:id="rId14"/>
    <p:sldId id="388" r:id="rId15"/>
    <p:sldId id="389" r:id="rId16"/>
    <p:sldId id="394" r:id="rId17"/>
    <p:sldId id="376" r:id="rId18"/>
    <p:sldId id="379" r:id="rId19"/>
    <p:sldId id="391" r:id="rId20"/>
    <p:sldId id="378" r:id="rId21"/>
    <p:sldId id="382" r:id="rId22"/>
    <p:sldId id="383" r:id="rId23"/>
    <p:sldId id="384" r:id="rId24"/>
    <p:sldId id="380" r:id="rId25"/>
    <p:sldId id="385" r:id="rId26"/>
    <p:sldId id="386" r:id="rId27"/>
    <p:sldId id="377" r:id="rId28"/>
    <p:sldId id="260" r:id="rId29"/>
    <p:sldId id="785" r:id="rId30"/>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a:srgbClr val="0099CC"/>
    <a:srgbClr val="0066FF"/>
    <a:srgbClr val="327F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98A52-51E6-60B1-0357-38CC5F47749C}" v="1" dt="2023-12-13T10:34:59.300"/>
    <p1510:client id="{A8D9BC19-2B80-D66F-C9D8-CF9D0AD9AC9F}" v="489" dt="2023-12-13T10:48:14.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3980" autoAdjust="0"/>
  </p:normalViewPr>
  <p:slideViewPr>
    <p:cSldViewPr snapToGrid="0" snapToObjects="1">
      <p:cViewPr varScale="1">
        <p:scale>
          <a:sx n="102" d="100"/>
          <a:sy n="102" d="100"/>
        </p:scale>
        <p:origin x="-542" y="67"/>
      </p:cViewPr>
      <p:guideLst>
        <p:guide orient="horz" pos="599"/>
        <p:guide pos="680"/>
      </p:guideLst>
    </p:cSldViewPr>
  </p:slideViewPr>
  <p:notesTextViewPr>
    <p:cViewPr>
      <p:scale>
        <a:sx n="100" d="100"/>
        <a:sy n="100" d="100"/>
      </p:scale>
      <p:origin x="0" y="0"/>
    </p:cViewPr>
  </p:notesTextViewPr>
  <p:sorterViewPr>
    <p:cViewPr>
      <p:scale>
        <a:sx n="154" d="100"/>
        <a:sy n="154" d="100"/>
      </p:scale>
      <p:origin x="0" y="-9283"/>
    </p:cViewPr>
  </p:sorterViewPr>
  <p:notesViewPr>
    <p:cSldViewPr snapToGrid="0" snapToObjects="1">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14C98A52-51E6-60B1-0357-38CC5F47749C}"/>
    <pc:docChg chg="addSld">
      <pc:chgData name="Charlene Naidoo" userId="S::charlene.naidoo@faculty.gbsb.global::be3a4d7b-217a-4d6d-8d19-aa1039059a41" providerId="AD" clId="Web-{14C98A52-51E6-60B1-0357-38CC5F47749C}" dt="2023-12-13T10:34:59.300" v="0"/>
      <pc:docMkLst>
        <pc:docMk/>
      </pc:docMkLst>
      <pc:sldChg chg="add">
        <pc:chgData name="Charlene Naidoo" userId="S::charlene.naidoo@faculty.gbsb.global::be3a4d7b-217a-4d6d-8d19-aa1039059a41" providerId="AD" clId="Web-{14C98A52-51E6-60B1-0357-38CC5F47749C}" dt="2023-12-13T10:34:59.300" v="0"/>
        <pc:sldMkLst>
          <pc:docMk/>
          <pc:sldMk cId="1060360473" sldId="785"/>
        </pc:sldMkLst>
      </pc:sldChg>
    </pc:docChg>
  </pc:docChgLst>
  <pc:docChgLst>
    <pc:chgData name="Charlene Naidoo" userId="S::charlene.naidoo@faculty.gbsb.global::be3a4d7b-217a-4d6d-8d19-aa1039059a41" providerId="AD" clId="Web-{A8D9BC19-2B80-D66F-C9D8-CF9D0AD9AC9F}"/>
    <pc:docChg chg="modSld">
      <pc:chgData name="Charlene Naidoo" userId="S::charlene.naidoo@faculty.gbsb.global::be3a4d7b-217a-4d6d-8d19-aa1039059a41" providerId="AD" clId="Web-{A8D9BC19-2B80-D66F-C9D8-CF9D0AD9AC9F}" dt="2023-12-13T10:48:13.476" v="251" actId="20577"/>
      <pc:docMkLst>
        <pc:docMk/>
      </pc:docMkLst>
      <pc:sldChg chg="modSp">
        <pc:chgData name="Charlene Naidoo" userId="S::charlene.naidoo@faculty.gbsb.global::be3a4d7b-217a-4d6d-8d19-aa1039059a41" providerId="AD" clId="Web-{A8D9BC19-2B80-D66F-C9D8-CF9D0AD9AC9F}" dt="2023-12-13T10:48:13.476" v="251" actId="20577"/>
        <pc:sldMkLst>
          <pc:docMk/>
          <pc:sldMk cId="3611867346" sldId="260"/>
        </pc:sldMkLst>
        <pc:spChg chg="mod">
          <ac:chgData name="Charlene Naidoo" userId="S::charlene.naidoo@faculty.gbsb.global::be3a4d7b-217a-4d6d-8d19-aa1039059a41" providerId="AD" clId="Web-{A8D9BC19-2B80-D66F-C9D8-CF9D0AD9AC9F}" dt="2023-12-13T10:47:54.585" v="240" actId="20577"/>
          <ac:spMkLst>
            <pc:docMk/>
            <pc:sldMk cId="3611867346" sldId="260"/>
            <ac:spMk id="4" creationId="{E0B30EE2-1D5F-EC12-DA59-AA12F7FDBA5E}"/>
          </ac:spMkLst>
        </pc:spChg>
        <pc:spChg chg="mod">
          <ac:chgData name="Charlene Naidoo" userId="S::charlene.naidoo@faculty.gbsb.global::be3a4d7b-217a-4d6d-8d19-aa1039059a41" providerId="AD" clId="Web-{A8D9BC19-2B80-D66F-C9D8-CF9D0AD9AC9F}" dt="2023-12-13T10:47:57.632" v="242" actId="20577"/>
          <ac:spMkLst>
            <pc:docMk/>
            <pc:sldMk cId="3611867346" sldId="260"/>
            <ac:spMk id="5" creationId="{2DE655C8-1ACC-56A8-7F7D-A05A388D6518}"/>
          </ac:spMkLst>
        </pc:spChg>
        <pc:spChg chg="mod">
          <ac:chgData name="Charlene Naidoo" userId="S::charlene.naidoo@faculty.gbsb.global::be3a4d7b-217a-4d6d-8d19-aa1039059a41" providerId="AD" clId="Web-{A8D9BC19-2B80-D66F-C9D8-CF9D0AD9AC9F}" dt="2023-12-13T10:48:13.476" v="251" actId="20577"/>
          <ac:spMkLst>
            <pc:docMk/>
            <pc:sldMk cId="3611867346" sldId="260"/>
            <ac:spMk id="6" creationId="{00000000-0000-0000-0000-000000000000}"/>
          </ac:spMkLst>
        </pc:spChg>
      </pc:sldChg>
      <pc:sldChg chg="modSp">
        <pc:chgData name="Charlene Naidoo" userId="S::charlene.naidoo@faculty.gbsb.global::be3a4d7b-217a-4d6d-8d19-aa1039059a41" providerId="AD" clId="Web-{A8D9BC19-2B80-D66F-C9D8-CF9D0AD9AC9F}" dt="2023-12-13T10:36:56.899" v="8" actId="20577"/>
        <pc:sldMkLst>
          <pc:docMk/>
          <pc:sldMk cId="1692133338" sldId="261"/>
        </pc:sldMkLst>
        <pc:spChg chg="mod">
          <ac:chgData name="Charlene Naidoo" userId="S::charlene.naidoo@faculty.gbsb.global::be3a4d7b-217a-4d6d-8d19-aa1039059a41" providerId="AD" clId="Web-{A8D9BC19-2B80-D66F-C9D8-CF9D0AD9AC9F}" dt="2023-12-13T10:36:56.899" v="8" actId="20577"/>
          <ac:spMkLst>
            <pc:docMk/>
            <pc:sldMk cId="1692133338" sldId="261"/>
            <ac:spMk id="2" creationId="{7BBC568A-54B0-2644-86E3-3D0BC1E1A3FE}"/>
          </ac:spMkLst>
        </pc:spChg>
        <pc:spChg chg="mod">
          <ac:chgData name="Charlene Naidoo" userId="S::charlene.naidoo@faculty.gbsb.global::be3a4d7b-217a-4d6d-8d19-aa1039059a41" providerId="AD" clId="Web-{A8D9BC19-2B80-D66F-C9D8-CF9D0AD9AC9F}" dt="2023-12-13T10:36:53.664" v="6" actId="20577"/>
          <ac:spMkLst>
            <pc:docMk/>
            <pc:sldMk cId="1692133338" sldId="261"/>
            <ac:spMk id="5" creationId="{07A62454-BBA8-E368-F6A4-89A94542F87D}"/>
          </ac:spMkLst>
        </pc:spChg>
      </pc:sldChg>
      <pc:sldChg chg="delSp modSp">
        <pc:chgData name="Charlene Naidoo" userId="S::charlene.naidoo@faculty.gbsb.global::be3a4d7b-217a-4d6d-8d19-aa1039059a41" providerId="AD" clId="Web-{A8D9BC19-2B80-D66F-C9D8-CF9D0AD9AC9F}" dt="2023-12-13T10:40:34.591" v="82" actId="20577"/>
        <pc:sldMkLst>
          <pc:docMk/>
          <pc:sldMk cId="2345267201" sldId="367"/>
        </pc:sldMkLst>
        <pc:spChg chg="mod">
          <ac:chgData name="Charlene Naidoo" userId="S::charlene.naidoo@faculty.gbsb.global::be3a4d7b-217a-4d6d-8d19-aa1039059a41" providerId="AD" clId="Web-{A8D9BC19-2B80-D66F-C9D8-CF9D0AD9AC9F}" dt="2023-12-13T10:40:34.591" v="82" actId="20577"/>
          <ac:spMkLst>
            <pc:docMk/>
            <pc:sldMk cId="2345267201" sldId="367"/>
            <ac:spMk id="2" creationId="{00000000-0000-0000-0000-000000000000}"/>
          </ac:spMkLst>
        </pc:spChg>
        <pc:spChg chg="mod">
          <ac:chgData name="Charlene Naidoo" userId="S::charlene.naidoo@faculty.gbsb.global::be3a4d7b-217a-4d6d-8d19-aa1039059a41" providerId="AD" clId="Web-{A8D9BC19-2B80-D66F-C9D8-CF9D0AD9AC9F}" dt="2023-12-13T10:39:48.637" v="64" actId="20577"/>
          <ac:spMkLst>
            <pc:docMk/>
            <pc:sldMk cId="2345267201" sldId="367"/>
            <ac:spMk id="3" creationId="{8828C723-5B83-BB2E-97D4-0DC2422837EC}"/>
          </ac:spMkLst>
        </pc:spChg>
        <pc:spChg chg="mod">
          <ac:chgData name="Charlene Naidoo" userId="S::charlene.naidoo@faculty.gbsb.global::be3a4d7b-217a-4d6d-8d19-aa1039059a41" providerId="AD" clId="Web-{A8D9BC19-2B80-D66F-C9D8-CF9D0AD9AC9F}" dt="2023-12-13T10:40:09.044" v="72" actId="20577"/>
          <ac:spMkLst>
            <pc:docMk/>
            <pc:sldMk cId="2345267201" sldId="367"/>
            <ac:spMk id="5" creationId="{00000000-0000-0000-0000-000000000000}"/>
          </ac:spMkLst>
        </pc:spChg>
        <pc:spChg chg="del mod">
          <ac:chgData name="Charlene Naidoo" userId="S::charlene.naidoo@faculty.gbsb.global::be3a4d7b-217a-4d6d-8d19-aa1039059a41" providerId="AD" clId="Web-{A8D9BC19-2B80-D66F-C9D8-CF9D0AD9AC9F}" dt="2023-12-13T10:39:41.137" v="61"/>
          <ac:spMkLst>
            <pc:docMk/>
            <pc:sldMk cId="2345267201" sldId="367"/>
            <ac:spMk id="6" creationId="{B081D421-B123-B67E-CFF7-6F5F0196AB51}"/>
          </ac:spMkLst>
        </pc:spChg>
        <pc:spChg chg="mod">
          <ac:chgData name="Charlene Naidoo" userId="S::charlene.naidoo@faculty.gbsb.global::be3a4d7b-217a-4d6d-8d19-aa1039059a41" providerId="AD" clId="Web-{A8D9BC19-2B80-D66F-C9D8-CF9D0AD9AC9F}" dt="2023-12-13T10:39:47.168" v="63" actId="20577"/>
          <ac:spMkLst>
            <pc:docMk/>
            <pc:sldMk cId="2345267201" sldId="367"/>
            <ac:spMk id="8" creationId="{DF1D454E-3CD3-C896-FA6A-D9CD0A64F201}"/>
          </ac:spMkLst>
        </pc:spChg>
      </pc:sldChg>
      <pc:sldChg chg="delSp modSp">
        <pc:chgData name="Charlene Naidoo" userId="S::charlene.naidoo@faculty.gbsb.global::be3a4d7b-217a-4d6d-8d19-aa1039059a41" providerId="AD" clId="Web-{A8D9BC19-2B80-D66F-C9D8-CF9D0AD9AC9F}" dt="2023-12-13T10:37:47.228" v="29" actId="20577"/>
        <pc:sldMkLst>
          <pc:docMk/>
          <pc:sldMk cId="959857183" sldId="368"/>
        </pc:sldMkLst>
        <pc:spChg chg="del mod">
          <ac:chgData name="Charlene Naidoo" userId="S::charlene.naidoo@faculty.gbsb.global::be3a4d7b-217a-4d6d-8d19-aa1039059a41" providerId="AD" clId="Web-{A8D9BC19-2B80-D66F-C9D8-CF9D0AD9AC9F}" dt="2023-12-13T10:37:26.290" v="19"/>
          <ac:spMkLst>
            <pc:docMk/>
            <pc:sldMk cId="959857183" sldId="368"/>
            <ac:spMk id="2" creationId="{E1E0B911-EF6C-47CC-533B-0899FB85A3F6}"/>
          </ac:spMkLst>
        </pc:spChg>
        <pc:spChg chg="mod">
          <ac:chgData name="Charlene Naidoo" userId="S::charlene.naidoo@faculty.gbsb.global::be3a4d7b-217a-4d6d-8d19-aa1039059a41" providerId="AD" clId="Web-{A8D9BC19-2B80-D66F-C9D8-CF9D0AD9AC9F}" dt="2023-12-13T10:37:30.337" v="21" actId="20577"/>
          <ac:spMkLst>
            <pc:docMk/>
            <pc:sldMk cId="959857183" sldId="368"/>
            <ac:spMk id="3" creationId="{7B07B872-D442-7620-39CE-BE9A223BCD9C}"/>
          </ac:spMkLst>
        </pc:spChg>
        <pc:spChg chg="mod">
          <ac:chgData name="Charlene Naidoo" userId="S::charlene.naidoo@faculty.gbsb.global::be3a4d7b-217a-4d6d-8d19-aa1039059a41" providerId="AD" clId="Web-{A8D9BC19-2B80-D66F-C9D8-CF9D0AD9AC9F}" dt="2023-12-13T10:37:47.228" v="29" actId="20577"/>
          <ac:spMkLst>
            <pc:docMk/>
            <pc:sldMk cId="959857183" sldId="368"/>
            <ac:spMk id="7" creationId="{00000000-0000-0000-0000-000000000000}"/>
          </ac:spMkLst>
        </pc:spChg>
      </pc:sldChg>
      <pc:sldChg chg="delSp modSp">
        <pc:chgData name="Charlene Naidoo" userId="S::charlene.naidoo@faculty.gbsb.global::be3a4d7b-217a-4d6d-8d19-aa1039059a41" providerId="AD" clId="Web-{A8D9BC19-2B80-D66F-C9D8-CF9D0AD9AC9F}" dt="2023-12-13T10:38:58.292" v="51" actId="20577"/>
        <pc:sldMkLst>
          <pc:docMk/>
          <pc:sldMk cId="1171132641" sldId="369"/>
        </pc:sldMkLst>
        <pc:spChg chg="mod">
          <ac:chgData name="Charlene Naidoo" userId="S::charlene.naidoo@faculty.gbsb.global::be3a4d7b-217a-4d6d-8d19-aa1039059a41" providerId="AD" clId="Web-{A8D9BC19-2B80-D66F-C9D8-CF9D0AD9AC9F}" dt="2023-12-13T10:38:46.979" v="48" actId="20577"/>
          <ac:spMkLst>
            <pc:docMk/>
            <pc:sldMk cId="1171132641" sldId="369"/>
            <ac:spMk id="2" creationId="{3DE237CB-F592-BB5E-214C-83D6AA3ED8F7}"/>
          </ac:spMkLst>
        </pc:spChg>
        <pc:spChg chg="del mod">
          <ac:chgData name="Charlene Naidoo" userId="S::charlene.naidoo@faculty.gbsb.global::be3a4d7b-217a-4d6d-8d19-aa1039059a41" providerId="AD" clId="Web-{A8D9BC19-2B80-D66F-C9D8-CF9D0AD9AC9F}" dt="2023-12-13T10:38:40.823" v="45"/>
          <ac:spMkLst>
            <pc:docMk/>
            <pc:sldMk cId="1171132641" sldId="369"/>
            <ac:spMk id="3" creationId="{415BEAC2-8B27-3E2A-4D11-8A45E3FB8858}"/>
          </ac:spMkLst>
        </pc:spChg>
        <pc:spChg chg="mod">
          <ac:chgData name="Charlene Naidoo" userId="S::charlene.naidoo@faculty.gbsb.global::be3a4d7b-217a-4d6d-8d19-aa1039059a41" providerId="AD" clId="Web-{A8D9BC19-2B80-D66F-C9D8-CF9D0AD9AC9F}" dt="2023-12-13T10:38:45.760" v="47" actId="20577"/>
          <ac:spMkLst>
            <pc:docMk/>
            <pc:sldMk cId="1171132641" sldId="369"/>
            <ac:spMk id="5" creationId="{83DE7A91-2299-6B48-2136-951E32976BE4}"/>
          </ac:spMkLst>
        </pc:spChg>
        <pc:spChg chg="mod">
          <ac:chgData name="Charlene Naidoo" userId="S::charlene.naidoo@faculty.gbsb.global::be3a4d7b-217a-4d6d-8d19-aa1039059a41" providerId="AD" clId="Web-{A8D9BC19-2B80-D66F-C9D8-CF9D0AD9AC9F}" dt="2023-12-13T10:38:58.292" v="51" actId="20577"/>
          <ac:spMkLst>
            <pc:docMk/>
            <pc:sldMk cId="1171132641" sldId="369"/>
            <ac:spMk id="7" creationId="{00000000-0000-0000-0000-000000000000}"/>
          </ac:spMkLst>
        </pc:spChg>
      </pc:sldChg>
      <pc:sldChg chg="delSp modSp">
        <pc:chgData name="Charlene Naidoo" userId="S::charlene.naidoo@faculty.gbsb.global::be3a4d7b-217a-4d6d-8d19-aa1039059a41" providerId="AD" clId="Web-{A8D9BC19-2B80-D66F-C9D8-CF9D0AD9AC9F}" dt="2023-12-13T10:41:00.263" v="91" actId="20577"/>
        <pc:sldMkLst>
          <pc:docMk/>
          <pc:sldMk cId="183084246" sldId="370"/>
        </pc:sldMkLst>
        <pc:spChg chg="mod">
          <ac:chgData name="Charlene Naidoo" userId="S::charlene.naidoo@faculty.gbsb.global::be3a4d7b-217a-4d6d-8d19-aa1039059a41" providerId="AD" clId="Web-{A8D9BC19-2B80-D66F-C9D8-CF9D0AD9AC9F}" dt="2023-12-13T10:41:00.263" v="91" actId="20577"/>
          <ac:spMkLst>
            <pc:docMk/>
            <pc:sldMk cId="183084246" sldId="370"/>
            <ac:spMk id="2" creationId="{00000000-0000-0000-0000-000000000000}"/>
          </ac:spMkLst>
        </pc:spChg>
        <pc:spChg chg="mod">
          <ac:chgData name="Charlene Naidoo" userId="S::charlene.naidoo@faculty.gbsb.global::be3a4d7b-217a-4d6d-8d19-aa1039059a41" providerId="AD" clId="Web-{A8D9BC19-2B80-D66F-C9D8-CF9D0AD9AC9F}" dt="2023-12-13T10:40:46.154" v="87" actId="20577"/>
          <ac:spMkLst>
            <pc:docMk/>
            <pc:sldMk cId="183084246" sldId="370"/>
            <ac:spMk id="3" creationId="{43C00C4A-DD84-FB73-F7F0-0A06BD9DD602}"/>
          </ac:spMkLst>
        </pc:spChg>
        <pc:spChg chg="del mod">
          <ac:chgData name="Charlene Naidoo" userId="S::charlene.naidoo@faculty.gbsb.global::be3a4d7b-217a-4d6d-8d19-aa1039059a41" providerId="AD" clId="Web-{A8D9BC19-2B80-D66F-C9D8-CF9D0AD9AC9F}" dt="2023-12-13T10:40:41.388" v="84"/>
          <ac:spMkLst>
            <pc:docMk/>
            <pc:sldMk cId="183084246" sldId="370"/>
            <ac:spMk id="5" creationId="{AC8B7A14-AE7C-243E-C54B-DE1FB3120F4A}"/>
          </ac:spMkLst>
        </pc:spChg>
        <pc:spChg chg="mod">
          <ac:chgData name="Charlene Naidoo" userId="S::charlene.naidoo@faculty.gbsb.global::be3a4d7b-217a-4d6d-8d19-aa1039059a41" providerId="AD" clId="Web-{A8D9BC19-2B80-D66F-C9D8-CF9D0AD9AC9F}" dt="2023-12-13T10:40:45.122" v="86" actId="20577"/>
          <ac:spMkLst>
            <pc:docMk/>
            <pc:sldMk cId="183084246" sldId="370"/>
            <ac:spMk id="6" creationId="{28FC9603-26A7-A211-E7D1-3F0A4A7A2603}"/>
          </ac:spMkLst>
        </pc:spChg>
      </pc:sldChg>
      <pc:sldChg chg="delSp modSp">
        <pc:chgData name="Charlene Naidoo" userId="S::charlene.naidoo@faculty.gbsb.global::be3a4d7b-217a-4d6d-8d19-aa1039059a41" providerId="AD" clId="Web-{A8D9BC19-2B80-D66F-C9D8-CF9D0AD9AC9F}" dt="2023-12-13T10:41:40.624" v="108" actId="20577"/>
        <pc:sldMkLst>
          <pc:docMk/>
          <pc:sldMk cId="248299036" sldId="372"/>
        </pc:sldMkLst>
        <pc:spChg chg="mod">
          <ac:chgData name="Charlene Naidoo" userId="S::charlene.naidoo@faculty.gbsb.global::be3a4d7b-217a-4d6d-8d19-aa1039059a41" providerId="AD" clId="Web-{A8D9BC19-2B80-D66F-C9D8-CF9D0AD9AC9F}" dt="2023-12-13T10:41:40.624" v="108" actId="20577"/>
          <ac:spMkLst>
            <pc:docMk/>
            <pc:sldMk cId="248299036" sldId="372"/>
            <ac:spMk id="2" creationId="{00000000-0000-0000-0000-000000000000}"/>
          </ac:spMkLst>
        </pc:spChg>
        <pc:spChg chg="mod">
          <ac:chgData name="Charlene Naidoo" userId="S::charlene.naidoo@faculty.gbsb.global::be3a4d7b-217a-4d6d-8d19-aa1039059a41" providerId="AD" clId="Web-{A8D9BC19-2B80-D66F-C9D8-CF9D0AD9AC9F}" dt="2023-12-13T10:41:10.764" v="96" actId="20577"/>
          <ac:spMkLst>
            <pc:docMk/>
            <pc:sldMk cId="248299036" sldId="372"/>
            <ac:spMk id="3" creationId="{D60DD7F2-D923-B420-1CEF-931F2323E473}"/>
          </ac:spMkLst>
        </pc:spChg>
        <pc:spChg chg="del mod">
          <ac:chgData name="Charlene Naidoo" userId="S::charlene.naidoo@faculty.gbsb.global::be3a4d7b-217a-4d6d-8d19-aa1039059a41" providerId="AD" clId="Web-{A8D9BC19-2B80-D66F-C9D8-CF9D0AD9AC9F}" dt="2023-12-13T10:41:05.889" v="93"/>
          <ac:spMkLst>
            <pc:docMk/>
            <pc:sldMk cId="248299036" sldId="372"/>
            <ac:spMk id="5" creationId="{C0361662-9E25-F1A9-91B2-4FB87686A2C3}"/>
          </ac:spMkLst>
        </pc:spChg>
        <pc:spChg chg="mod">
          <ac:chgData name="Charlene Naidoo" userId="S::charlene.naidoo@faculty.gbsb.global::be3a4d7b-217a-4d6d-8d19-aa1039059a41" providerId="AD" clId="Web-{A8D9BC19-2B80-D66F-C9D8-CF9D0AD9AC9F}" dt="2023-12-13T10:41:09.560" v="95" actId="20577"/>
          <ac:spMkLst>
            <pc:docMk/>
            <pc:sldMk cId="248299036" sldId="372"/>
            <ac:spMk id="6" creationId="{51A3D096-0ADA-8610-427A-E90B0BC33DBF}"/>
          </ac:spMkLst>
        </pc:spChg>
      </pc:sldChg>
      <pc:sldChg chg="delSp modSp">
        <pc:chgData name="Charlene Naidoo" userId="S::charlene.naidoo@faculty.gbsb.global::be3a4d7b-217a-4d6d-8d19-aa1039059a41" providerId="AD" clId="Web-{A8D9BC19-2B80-D66F-C9D8-CF9D0AD9AC9F}" dt="2023-12-13T10:42:00.765" v="117" actId="20577"/>
        <pc:sldMkLst>
          <pc:docMk/>
          <pc:sldMk cId="3456474789" sldId="373"/>
        </pc:sldMkLst>
        <pc:spChg chg="mod">
          <ac:chgData name="Charlene Naidoo" userId="S::charlene.naidoo@faculty.gbsb.global::be3a4d7b-217a-4d6d-8d19-aa1039059a41" providerId="AD" clId="Web-{A8D9BC19-2B80-D66F-C9D8-CF9D0AD9AC9F}" dt="2023-12-13T10:42:00.765" v="117" actId="20577"/>
          <ac:spMkLst>
            <pc:docMk/>
            <pc:sldMk cId="3456474789" sldId="373"/>
            <ac:spMk id="2" creationId="{00000000-0000-0000-0000-000000000000}"/>
          </ac:spMkLst>
        </pc:spChg>
        <pc:spChg chg="mod">
          <ac:chgData name="Charlene Naidoo" userId="S::charlene.naidoo@faculty.gbsb.global::be3a4d7b-217a-4d6d-8d19-aa1039059a41" providerId="AD" clId="Web-{A8D9BC19-2B80-D66F-C9D8-CF9D0AD9AC9F}" dt="2023-12-13T10:41:50.046" v="113" actId="20577"/>
          <ac:spMkLst>
            <pc:docMk/>
            <pc:sldMk cId="3456474789" sldId="373"/>
            <ac:spMk id="3" creationId="{45FA7302-5E9C-CD22-B11D-98788A71709E}"/>
          </ac:spMkLst>
        </pc:spChg>
        <pc:spChg chg="del mod">
          <ac:chgData name="Charlene Naidoo" userId="S::charlene.naidoo@faculty.gbsb.global::be3a4d7b-217a-4d6d-8d19-aa1039059a41" providerId="AD" clId="Web-{A8D9BC19-2B80-D66F-C9D8-CF9D0AD9AC9F}" dt="2023-12-13T10:41:45.514" v="110"/>
          <ac:spMkLst>
            <pc:docMk/>
            <pc:sldMk cId="3456474789" sldId="373"/>
            <ac:spMk id="5" creationId="{FAAFC031-234D-895C-489B-B83D52F896B3}"/>
          </ac:spMkLst>
        </pc:spChg>
        <pc:spChg chg="mod">
          <ac:chgData name="Charlene Naidoo" userId="S::charlene.naidoo@faculty.gbsb.global::be3a4d7b-217a-4d6d-8d19-aa1039059a41" providerId="AD" clId="Web-{A8D9BC19-2B80-D66F-C9D8-CF9D0AD9AC9F}" dt="2023-12-13T10:41:48.765" v="112" actId="20577"/>
          <ac:spMkLst>
            <pc:docMk/>
            <pc:sldMk cId="3456474789" sldId="373"/>
            <ac:spMk id="6" creationId="{A2686358-82BB-9A55-8DAE-777151597E9A}"/>
          </ac:spMkLst>
        </pc:spChg>
      </pc:sldChg>
      <pc:sldChg chg="modSp">
        <pc:chgData name="Charlene Naidoo" userId="S::charlene.naidoo@faculty.gbsb.global::be3a4d7b-217a-4d6d-8d19-aa1039059a41" providerId="AD" clId="Web-{A8D9BC19-2B80-D66F-C9D8-CF9D0AD9AC9F}" dt="2023-12-13T10:37:20.696" v="17" actId="1076"/>
        <pc:sldMkLst>
          <pc:docMk/>
          <pc:sldMk cId="2800432605" sldId="375"/>
        </pc:sldMkLst>
        <pc:spChg chg="mod">
          <ac:chgData name="Charlene Naidoo" userId="S::charlene.naidoo@faculty.gbsb.global::be3a4d7b-217a-4d6d-8d19-aa1039059a41" providerId="AD" clId="Web-{A8D9BC19-2B80-D66F-C9D8-CF9D0AD9AC9F}" dt="2023-12-13T10:37:15.040" v="16" actId="1076"/>
          <ac:spMkLst>
            <pc:docMk/>
            <pc:sldMk cId="2800432605" sldId="375"/>
            <ac:spMk id="4" creationId="{2AD0C48E-92A4-A323-BF4E-1946FEBF2B21}"/>
          </ac:spMkLst>
        </pc:spChg>
        <pc:spChg chg="mod">
          <ac:chgData name="Charlene Naidoo" userId="S::charlene.naidoo@faculty.gbsb.global::be3a4d7b-217a-4d6d-8d19-aa1039059a41" providerId="AD" clId="Web-{A8D9BC19-2B80-D66F-C9D8-CF9D0AD9AC9F}" dt="2023-12-13T10:37:02.977" v="9" actId="20577"/>
          <ac:spMkLst>
            <pc:docMk/>
            <pc:sldMk cId="2800432605" sldId="375"/>
            <ac:spMk id="10" creationId="{5E36F6C6-3B6E-7146-BBE0-74177132A910}"/>
          </ac:spMkLst>
        </pc:spChg>
        <pc:picChg chg="mod">
          <ac:chgData name="Charlene Naidoo" userId="S::charlene.naidoo@faculty.gbsb.global::be3a4d7b-217a-4d6d-8d19-aa1039059a41" providerId="AD" clId="Web-{A8D9BC19-2B80-D66F-C9D8-CF9D0AD9AC9F}" dt="2023-12-13T10:37:20.696" v="17" actId="1076"/>
          <ac:picMkLst>
            <pc:docMk/>
            <pc:sldMk cId="2800432605" sldId="375"/>
            <ac:picMk id="2" creationId="{365B2870-FA83-8BE5-A099-A9469FE3559F}"/>
          </ac:picMkLst>
        </pc:picChg>
      </pc:sldChg>
      <pc:sldChg chg="delSp modSp">
        <pc:chgData name="Charlene Naidoo" userId="S::charlene.naidoo@faculty.gbsb.global::be3a4d7b-217a-4d6d-8d19-aa1039059a41" providerId="AD" clId="Web-{A8D9BC19-2B80-D66F-C9D8-CF9D0AD9AC9F}" dt="2023-12-13T10:43:58.892" v="152" actId="20577"/>
        <pc:sldMkLst>
          <pc:docMk/>
          <pc:sldMk cId="2423269199" sldId="376"/>
        </pc:sldMkLst>
        <pc:spChg chg="mod">
          <ac:chgData name="Charlene Naidoo" userId="S::charlene.naidoo@faculty.gbsb.global::be3a4d7b-217a-4d6d-8d19-aa1039059a41" providerId="AD" clId="Web-{A8D9BC19-2B80-D66F-C9D8-CF9D0AD9AC9F}" dt="2023-12-13T10:43:51.986" v="149" actId="20577"/>
          <ac:spMkLst>
            <pc:docMk/>
            <pc:sldMk cId="2423269199" sldId="376"/>
            <ac:spMk id="5" creationId="{00000000-0000-0000-0000-000000000000}"/>
          </ac:spMkLst>
        </pc:spChg>
        <pc:spChg chg="mod">
          <ac:chgData name="Charlene Naidoo" userId="S::charlene.naidoo@faculty.gbsb.global::be3a4d7b-217a-4d6d-8d19-aa1039059a41" providerId="AD" clId="Web-{A8D9BC19-2B80-D66F-C9D8-CF9D0AD9AC9F}" dt="2023-12-13T10:43:58.892" v="152" actId="20577"/>
          <ac:spMkLst>
            <pc:docMk/>
            <pc:sldMk cId="2423269199" sldId="376"/>
            <ac:spMk id="9" creationId="{00000000-0000-0000-0000-000000000000}"/>
          </ac:spMkLst>
        </pc:spChg>
        <pc:spChg chg="mod">
          <ac:chgData name="Charlene Naidoo" userId="S::charlene.naidoo@faculty.gbsb.global::be3a4d7b-217a-4d6d-8d19-aa1039059a41" providerId="AD" clId="Web-{A8D9BC19-2B80-D66F-C9D8-CF9D0AD9AC9F}" dt="2023-12-13T10:43:48.611" v="148" actId="20577"/>
          <ac:spMkLst>
            <pc:docMk/>
            <pc:sldMk cId="2423269199" sldId="376"/>
            <ac:spMk id="16" creationId="{FF57756B-71AF-113B-53CB-B71337A46EF9}"/>
          </ac:spMkLst>
        </pc:spChg>
        <pc:spChg chg="del mod">
          <ac:chgData name="Charlene Naidoo" userId="S::charlene.naidoo@faculty.gbsb.global::be3a4d7b-217a-4d6d-8d19-aa1039059a41" providerId="AD" clId="Web-{A8D9BC19-2B80-D66F-C9D8-CF9D0AD9AC9F}" dt="2023-12-13T10:43:42.376" v="145"/>
          <ac:spMkLst>
            <pc:docMk/>
            <pc:sldMk cId="2423269199" sldId="376"/>
            <ac:spMk id="17" creationId="{E710C5E7-1DA0-BE57-94D5-0D8655773C2B}"/>
          </ac:spMkLst>
        </pc:spChg>
        <pc:spChg chg="mod">
          <ac:chgData name="Charlene Naidoo" userId="S::charlene.naidoo@faculty.gbsb.global::be3a4d7b-217a-4d6d-8d19-aa1039059a41" providerId="AD" clId="Web-{A8D9BC19-2B80-D66F-C9D8-CF9D0AD9AC9F}" dt="2023-12-13T10:43:46.033" v="147" actId="20577"/>
          <ac:spMkLst>
            <pc:docMk/>
            <pc:sldMk cId="2423269199" sldId="376"/>
            <ac:spMk id="18" creationId="{4406F442-D7DB-16FF-C285-777B68F9F86A}"/>
          </ac:spMkLst>
        </pc:spChg>
      </pc:sldChg>
      <pc:sldChg chg="modSp">
        <pc:chgData name="Charlene Naidoo" userId="S::charlene.naidoo@faculty.gbsb.global::be3a4d7b-217a-4d6d-8d19-aa1039059a41" providerId="AD" clId="Web-{A8D9BC19-2B80-D66F-C9D8-CF9D0AD9AC9F}" dt="2023-12-13T10:47:50.163" v="238" actId="20577"/>
        <pc:sldMkLst>
          <pc:docMk/>
          <pc:sldMk cId="4286617674" sldId="377"/>
        </pc:sldMkLst>
        <pc:spChg chg="mod">
          <ac:chgData name="Charlene Naidoo" userId="S::charlene.naidoo@faculty.gbsb.global::be3a4d7b-217a-4d6d-8d19-aa1039059a41" providerId="AD" clId="Web-{A8D9BC19-2B80-D66F-C9D8-CF9D0AD9AC9F}" dt="2023-12-13T10:47:45.648" v="236" actId="20577"/>
          <ac:spMkLst>
            <pc:docMk/>
            <pc:sldMk cId="4286617674" sldId="377"/>
            <ac:spMk id="10" creationId="{DFA19B23-4569-A3F6-79BB-F14004BF1294}"/>
          </ac:spMkLst>
        </pc:spChg>
        <pc:spChg chg="mod">
          <ac:chgData name="Charlene Naidoo" userId="S::charlene.naidoo@faculty.gbsb.global::be3a4d7b-217a-4d6d-8d19-aa1039059a41" providerId="AD" clId="Web-{A8D9BC19-2B80-D66F-C9D8-CF9D0AD9AC9F}" dt="2023-12-13T10:47:50.163" v="238" actId="20577"/>
          <ac:spMkLst>
            <pc:docMk/>
            <pc:sldMk cId="4286617674" sldId="377"/>
            <ac:spMk id="11" creationId="{487FFF46-05EA-BB9A-B9A7-1D98115DCA10}"/>
          </ac:spMkLst>
        </pc:spChg>
      </pc:sldChg>
      <pc:sldChg chg="delSp modSp">
        <pc:chgData name="Charlene Naidoo" userId="S::charlene.naidoo@faculty.gbsb.global::be3a4d7b-217a-4d6d-8d19-aa1039059a41" providerId="AD" clId="Web-{A8D9BC19-2B80-D66F-C9D8-CF9D0AD9AC9F}" dt="2023-12-13T10:45:34.098" v="188" actId="20577"/>
        <pc:sldMkLst>
          <pc:docMk/>
          <pc:sldMk cId="1960693774" sldId="378"/>
        </pc:sldMkLst>
        <pc:spChg chg="mod">
          <ac:chgData name="Charlene Naidoo" userId="S::charlene.naidoo@faculty.gbsb.global::be3a4d7b-217a-4d6d-8d19-aa1039059a41" providerId="AD" clId="Web-{A8D9BC19-2B80-D66F-C9D8-CF9D0AD9AC9F}" dt="2023-12-13T10:45:16.972" v="181" actId="20577"/>
          <ac:spMkLst>
            <pc:docMk/>
            <pc:sldMk cId="1960693774" sldId="378"/>
            <ac:spMk id="3" creationId="{E7EFA57E-5266-70F9-E072-9853C3055777}"/>
          </ac:spMkLst>
        </pc:spChg>
        <pc:spChg chg="del mod">
          <ac:chgData name="Charlene Naidoo" userId="S::charlene.naidoo@faculty.gbsb.global::be3a4d7b-217a-4d6d-8d19-aa1039059a41" providerId="AD" clId="Web-{A8D9BC19-2B80-D66F-C9D8-CF9D0AD9AC9F}" dt="2023-12-13T10:45:12.535" v="178"/>
          <ac:spMkLst>
            <pc:docMk/>
            <pc:sldMk cId="1960693774" sldId="378"/>
            <ac:spMk id="6" creationId="{FD7B9BC3-30B7-E93B-47F7-1C55F1DEE8D9}"/>
          </ac:spMkLst>
        </pc:spChg>
        <pc:spChg chg="mod">
          <ac:chgData name="Charlene Naidoo" userId="S::charlene.naidoo@faculty.gbsb.global::be3a4d7b-217a-4d6d-8d19-aa1039059a41" providerId="AD" clId="Web-{A8D9BC19-2B80-D66F-C9D8-CF9D0AD9AC9F}" dt="2023-12-13T10:45:16.519" v="180" actId="20577"/>
          <ac:spMkLst>
            <pc:docMk/>
            <pc:sldMk cId="1960693774" sldId="378"/>
            <ac:spMk id="8" creationId="{C5CA8985-6730-D3CB-B67B-04284579F44A}"/>
          </ac:spMkLst>
        </pc:spChg>
        <pc:spChg chg="mod">
          <ac:chgData name="Charlene Naidoo" userId="S::charlene.naidoo@faculty.gbsb.global::be3a4d7b-217a-4d6d-8d19-aa1039059a41" providerId="AD" clId="Web-{A8D9BC19-2B80-D66F-C9D8-CF9D0AD9AC9F}" dt="2023-12-13T10:45:34.098" v="188" actId="20577"/>
          <ac:spMkLst>
            <pc:docMk/>
            <pc:sldMk cId="1960693774" sldId="378"/>
            <ac:spMk id="9" creationId="{06FA1F37-6055-C9B8-97BE-BD43ACDEFEDB}"/>
          </ac:spMkLst>
        </pc:spChg>
      </pc:sldChg>
      <pc:sldChg chg="modSp">
        <pc:chgData name="Charlene Naidoo" userId="S::charlene.naidoo@faculty.gbsb.global::be3a4d7b-217a-4d6d-8d19-aa1039059a41" providerId="AD" clId="Web-{A8D9BC19-2B80-D66F-C9D8-CF9D0AD9AC9F}" dt="2023-12-13T10:44:34.612" v="162" actId="20577"/>
        <pc:sldMkLst>
          <pc:docMk/>
          <pc:sldMk cId="3704024899" sldId="379"/>
        </pc:sldMkLst>
        <pc:spChg chg="mod">
          <ac:chgData name="Charlene Naidoo" userId="S::charlene.naidoo@faculty.gbsb.global::be3a4d7b-217a-4d6d-8d19-aa1039059a41" providerId="AD" clId="Web-{A8D9BC19-2B80-D66F-C9D8-CF9D0AD9AC9F}" dt="2023-12-13T10:44:08.065" v="156" actId="20577"/>
          <ac:spMkLst>
            <pc:docMk/>
            <pc:sldMk cId="3704024899" sldId="379"/>
            <ac:spMk id="5" creationId="{CE709224-3137-4E20-C713-7046A7EB2620}"/>
          </ac:spMkLst>
        </pc:spChg>
        <pc:spChg chg="mod">
          <ac:chgData name="Charlene Naidoo" userId="S::charlene.naidoo@faculty.gbsb.global::be3a4d7b-217a-4d6d-8d19-aa1039059a41" providerId="AD" clId="Web-{A8D9BC19-2B80-D66F-C9D8-CF9D0AD9AC9F}" dt="2023-12-13T10:44:02.096" v="153" actId="20577"/>
          <ac:spMkLst>
            <pc:docMk/>
            <pc:sldMk cId="3704024899" sldId="379"/>
            <ac:spMk id="6" creationId="{7E5677F3-E1D5-64C1-E9BF-B18A2C53CE83}"/>
          </ac:spMkLst>
        </pc:spChg>
        <pc:spChg chg="mod">
          <ac:chgData name="Charlene Naidoo" userId="S::charlene.naidoo@faculty.gbsb.global::be3a4d7b-217a-4d6d-8d19-aa1039059a41" providerId="AD" clId="Web-{A8D9BC19-2B80-D66F-C9D8-CF9D0AD9AC9F}" dt="2023-12-13T10:44:34.612" v="162" actId="20577"/>
          <ac:spMkLst>
            <pc:docMk/>
            <pc:sldMk cId="3704024899" sldId="379"/>
            <ac:spMk id="7" creationId="{00000000-0000-0000-0000-000000000000}"/>
          </ac:spMkLst>
        </pc:spChg>
        <pc:spChg chg="mod">
          <ac:chgData name="Charlene Naidoo" userId="S::charlene.naidoo@faculty.gbsb.global::be3a4d7b-217a-4d6d-8d19-aa1039059a41" providerId="AD" clId="Web-{A8D9BC19-2B80-D66F-C9D8-CF9D0AD9AC9F}" dt="2023-12-13T10:44:06.158" v="155" actId="20577"/>
          <ac:spMkLst>
            <pc:docMk/>
            <pc:sldMk cId="3704024899" sldId="379"/>
            <ac:spMk id="8" creationId="{AFFD8385-DA69-2EA5-2AAD-AE26A982DA34}"/>
          </ac:spMkLst>
        </pc:spChg>
      </pc:sldChg>
      <pc:sldChg chg="delSp modSp">
        <pc:chgData name="Charlene Naidoo" userId="S::charlene.naidoo@faculty.gbsb.global::be3a4d7b-217a-4d6d-8d19-aa1039059a41" providerId="AD" clId="Web-{A8D9BC19-2B80-D66F-C9D8-CF9D0AD9AC9F}" dt="2023-12-13T10:47:22.272" v="228" actId="1076"/>
        <pc:sldMkLst>
          <pc:docMk/>
          <pc:sldMk cId="998228680" sldId="380"/>
        </pc:sldMkLst>
        <pc:spChg chg="mod">
          <ac:chgData name="Charlene Naidoo" userId="S::charlene.naidoo@faculty.gbsb.global::be3a4d7b-217a-4d6d-8d19-aa1039059a41" providerId="AD" clId="Web-{A8D9BC19-2B80-D66F-C9D8-CF9D0AD9AC9F}" dt="2023-12-13T10:47:18.178" v="227" actId="20577"/>
          <ac:spMkLst>
            <pc:docMk/>
            <pc:sldMk cId="998228680" sldId="380"/>
            <ac:spMk id="2" creationId="{21251B03-0136-5A3A-3A24-F62725F0F86F}"/>
          </ac:spMkLst>
        </pc:spChg>
        <pc:spChg chg="del mod">
          <ac:chgData name="Charlene Naidoo" userId="S::charlene.naidoo@faculty.gbsb.global::be3a4d7b-217a-4d6d-8d19-aa1039059a41" providerId="AD" clId="Web-{A8D9BC19-2B80-D66F-C9D8-CF9D0AD9AC9F}" dt="2023-12-13T10:47:03.225" v="223"/>
          <ac:spMkLst>
            <pc:docMk/>
            <pc:sldMk cId="998228680" sldId="380"/>
            <ac:spMk id="3" creationId="{3E270081-709E-D25B-6817-B2E3943D25AD}"/>
          </ac:spMkLst>
        </pc:spChg>
        <pc:spChg chg="mod">
          <ac:chgData name="Charlene Naidoo" userId="S::charlene.naidoo@faculty.gbsb.global::be3a4d7b-217a-4d6d-8d19-aa1039059a41" providerId="AD" clId="Web-{A8D9BC19-2B80-D66F-C9D8-CF9D0AD9AC9F}" dt="2023-12-13T10:47:22.272" v="228" actId="1076"/>
          <ac:spMkLst>
            <pc:docMk/>
            <pc:sldMk cId="998228680" sldId="380"/>
            <ac:spMk id="6" creationId="{8A16E108-F94B-47C1-C773-66EB58C6C19F}"/>
          </ac:spMkLst>
        </pc:spChg>
      </pc:sldChg>
      <pc:sldChg chg="delSp modSp">
        <pc:chgData name="Charlene Naidoo" userId="S::charlene.naidoo@faculty.gbsb.global::be3a4d7b-217a-4d6d-8d19-aa1039059a41" providerId="AD" clId="Web-{A8D9BC19-2B80-D66F-C9D8-CF9D0AD9AC9F}" dt="2023-12-13T10:46:08.286" v="202" actId="20577"/>
        <pc:sldMkLst>
          <pc:docMk/>
          <pc:sldMk cId="4070039231" sldId="382"/>
        </pc:sldMkLst>
        <pc:spChg chg="mod">
          <ac:chgData name="Charlene Naidoo" userId="S::charlene.naidoo@faculty.gbsb.global::be3a4d7b-217a-4d6d-8d19-aa1039059a41" providerId="AD" clId="Web-{A8D9BC19-2B80-D66F-C9D8-CF9D0AD9AC9F}" dt="2023-12-13T10:46:08.286" v="202" actId="20577"/>
          <ac:spMkLst>
            <pc:docMk/>
            <pc:sldMk cId="4070039231" sldId="382"/>
            <ac:spMk id="2" creationId="{00000000-0000-0000-0000-000000000000}"/>
          </ac:spMkLst>
        </pc:spChg>
        <pc:spChg chg="mod">
          <ac:chgData name="Charlene Naidoo" userId="S::charlene.naidoo@faculty.gbsb.global::be3a4d7b-217a-4d6d-8d19-aa1039059a41" providerId="AD" clId="Web-{A8D9BC19-2B80-D66F-C9D8-CF9D0AD9AC9F}" dt="2023-12-13T10:45:49.520" v="194" actId="20577"/>
          <ac:spMkLst>
            <pc:docMk/>
            <pc:sldMk cId="4070039231" sldId="382"/>
            <ac:spMk id="3" creationId="{C100F0B4-E054-5241-C010-4AE57AAC0C9C}"/>
          </ac:spMkLst>
        </pc:spChg>
        <pc:spChg chg="del mod">
          <ac:chgData name="Charlene Naidoo" userId="S::charlene.naidoo@faculty.gbsb.global::be3a4d7b-217a-4d6d-8d19-aa1039059a41" providerId="AD" clId="Web-{A8D9BC19-2B80-D66F-C9D8-CF9D0AD9AC9F}" dt="2023-12-13T10:45:36.317" v="190"/>
          <ac:spMkLst>
            <pc:docMk/>
            <pc:sldMk cId="4070039231" sldId="382"/>
            <ac:spMk id="5" creationId="{90BDF50E-39CD-CE34-8E7A-197494E569E6}"/>
          </ac:spMkLst>
        </pc:spChg>
        <pc:spChg chg="mod">
          <ac:chgData name="Charlene Naidoo" userId="S::charlene.naidoo@faculty.gbsb.global::be3a4d7b-217a-4d6d-8d19-aa1039059a41" providerId="AD" clId="Web-{A8D9BC19-2B80-D66F-C9D8-CF9D0AD9AC9F}" dt="2023-12-13T10:45:47.879" v="193" actId="1076"/>
          <ac:spMkLst>
            <pc:docMk/>
            <pc:sldMk cId="4070039231" sldId="382"/>
            <ac:spMk id="6" creationId="{0C38D4E0-2969-2D3D-5AA5-039FD8D94B7C}"/>
          </ac:spMkLst>
        </pc:spChg>
      </pc:sldChg>
      <pc:sldChg chg="delSp modSp">
        <pc:chgData name="Charlene Naidoo" userId="S::charlene.naidoo@faculty.gbsb.global::be3a4d7b-217a-4d6d-8d19-aa1039059a41" providerId="AD" clId="Web-{A8D9BC19-2B80-D66F-C9D8-CF9D0AD9AC9F}" dt="2023-12-13T10:46:31.974" v="212" actId="20577"/>
        <pc:sldMkLst>
          <pc:docMk/>
          <pc:sldMk cId="1832691646" sldId="383"/>
        </pc:sldMkLst>
        <pc:spChg chg="mod">
          <ac:chgData name="Charlene Naidoo" userId="S::charlene.naidoo@faculty.gbsb.global::be3a4d7b-217a-4d6d-8d19-aa1039059a41" providerId="AD" clId="Web-{A8D9BC19-2B80-D66F-C9D8-CF9D0AD9AC9F}" dt="2023-12-13T10:46:31.974" v="212" actId="20577"/>
          <ac:spMkLst>
            <pc:docMk/>
            <pc:sldMk cId="1832691646" sldId="383"/>
            <ac:spMk id="2" creationId="{00000000-0000-0000-0000-000000000000}"/>
          </ac:spMkLst>
        </pc:spChg>
        <pc:spChg chg="mod">
          <ac:chgData name="Charlene Naidoo" userId="S::charlene.naidoo@faculty.gbsb.global::be3a4d7b-217a-4d6d-8d19-aa1039059a41" providerId="AD" clId="Web-{A8D9BC19-2B80-D66F-C9D8-CF9D0AD9AC9F}" dt="2023-12-13T10:46:18.036" v="206" actId="20577"/>
          <ac:spMkLst>
            <pc:docMk/>
            <pc:sldMk cId="1832691646" sldId="383"/>
            <ac:spMk id="3" creationId="{FC7CA3F8-A433-6FD2-354B-E153D059879D}"/>
          </ac:spMkLst>
        </pc:spChg>
        <pc:spChg chg="del mod">
          <ac:chgData name="Charlene Naidoo" userId="S::charlene.naidoo@faculty.gbsb.global::be3a4d7b-217a-4d6d-8d19-aa1039059a41" providerId="AD" clId="Web-{A8D9BC19-2B80-D66F-C9D8-CF9D0AD9AC9F}" dt="2023-12-13T10:46:12.974" v="204"/>
          <ac:spMkLst>
            <pc:docMk/>
            <pc:sldMk cId="1832691646" sldId="383"/>
            <ac:spMk id="6" creationId="{0C90F31A-A9C7-D7F7-ABB8-33E0FD88C3FD}"/>
          </ac:spMkLst>
        </pc:spChg>
        <pc:spChg chg="mod">
          <ac:chgData name="Charlene Naidoo" userId="S::charlene.naidoo@faculty.gbsb.global::be3a4d7b-217a-4d6d-8d19-aa1039059a41" providerId="AD" clId="Web-{A8D9BC19-2B80-D66F-C9D8-CF9D0AD9AC9F}" dt="2023-12-13T10:46:15.708" v="205" actId="20577"/>
          <ac:spMkLst>
            <pc:docMk/>
            <pc:sldMk cId="1832691646" sldId="383"/>
            <ac:spMk id="9" creationId="{E5E2BA7B-2FE2-F1DD-C239-122B984D7889}"/>
          </ac:spMkLst>
        </pc:spChg>
      </pc:sldChg>
      <pc:sldChg chg="modSp">
        <pc:chgData name="Charlene Naidoo" userId="S::charlene.naidoo@faculty.gbsb.global::be3a4d7b-217a-4d6d-8d19-aa1039059a41" providerId="AD" clId="Web-{A8D9BC19-2B80-D66F-C9D8-CF9D0AD9AC9F}" dt="2023-12-13T10:46:53.006" v="221" actId="20577"/>
        <pc:sldMkLst>
          <pc:docMk/>
          <pc:sldMk cId="2078840012" sldId="384"/>
        </pc:sldMkLst>
        <pc:spChg chg="mod">
          <ac:chgData name="Charlene Naidoo" userId="S::charlene.naidoo@faculty.gbsb.global::be3a4d7b-217a-4d6d-8d19-aa1039059a41" providerId="AD" clId="Web-{A8D9BC19-2B80-D66F-C9D8-CF9D0AD9AC9F}" dt="2023-12-13T10:46:53.006" v="221" actId="20577"/>
          <ac:spMkLst>
            <pc:docMk/>
            <pc:sldMk cId="2078840012" sldId="384"/>
            <ac:spMk id="2" creationId="{00000000-0000-0000-0000-000000000000}"/>
          </ac:spMkLst>
        </pc:spChg>
        <pc:spChg chg="mod">
          <ac:chgData name="Charlene Naidoo" userId="S::charlene.naidoo@faculty.gbsb.global::be3a4d7b-217a-4d6d-8d19-aa1039059a41" providerId="AD" clId="Web-{A8D9BC19-2B80-D66F-C9D8-CF9D0AD9AC9F}" dt="2023-12-13T10:46:45.943" v="218" actId="20577"/>
          <ac:spMkLst>
            <pc:docMk/>
            <pc:sldMk cId="2078840012" sldId="384"/>
            <ac:spMk id="3" creationId="{6414582A-85EB-87CE-8792-FF2076B0045C}"/>
          </ac:spMkLst>
        </pc:spChg>
        <pc:spChg chg="mod">
          <ac:chgData name="Charlene Naidoo" userId="S::charlene.naidoo@faculty.gbsb.global::be3a4d7b-217a-4d6d-8d19-aa1039059a41" providerId="AD" clId="Web-{A8D9BC19-2B80-D66F-C9D8-CF9D0AD9AC9F}" dt="2023-12-13T10:46:36.287" v="214" actId="20577"/>
          <ac:spMkLst>
            <pc:docMk/>
            <pc:sldMk cId="2078840012" sldId="384"/>
            <ac:spMk id="5" creationId="{2784B56A-AF4A-626B-4BF3-FD403B9DEAB7}"/>
          </ac:spMkLst>
        </pc:spChg>
        <pc:spChg chg="mod">
          <ac:chgData name="Charlene Naidoo" userId="S::charlene.naidoo@faculty.gbsb.global::be3a4d7b-217a-4d6d-8d19-aa1039059a41" providerId="AD" clId="Web-{A8D9BC19-2B80-D66F-C9D8-CF9D0AD9AC9F}" dt="2023-12-13T10:46:49.834" v="219" actId="1076"/>
          <ac:spMkLst>
            <pc:docMk/>
            <pc:sldMk cId="2078840012" sldId="384"/>
            <ac:spMk id="6" creationId="{E42DE8DD-900C-4BB9-32CC-90ECA2615920}"/>
          </ac:spMkLst>
        </pc:spChg>
      </pc:sldChg>
      <pc:sldChg chg="modSp">
        <pc:chgData name="Charlene Naidoo" userId="S::charlene.naidoo@faculty.gbsb.global::be3a4d7b-217a-4d6d-8d19-aa1039059a41" providerId="AD" clId="Web-{A8D9BC19-2B80-D66F-C9D8-CF9D0AD9AC9F}" dt="2023-12-13T10:47:31.866" v="231" actId="20577"/>
        <pc:sldMkLst>
          <pc:docMk/>
          <pc:sldMk cId="2194333730" sldId="385"/>
        </pc:sldMkLst>
        <pc:spChg chg="mod">
          <ac:chgData name="Charlene Naidoo" userId="S::charlene.naidoo@faculty.gbsb.global::be3a4d7b-217a-4d6d-8d19-aa1039059a41" providerId="AD" clId="Web-{A8D9BC19-2B80-D66F-C9D8-CF9D0AD9AC9F}" dt="2023-12-13T10:47:28.241" v="229" actId="20577"/>
          <ac:spMkLst>
            <pc:docMk/>
            <pc:sldMk cId="2194333730" sldId="385"/>
            <ac:spMk id="6" creationId="{79943D8E-3CCF-98B5-0418-291B8981C0EC}"/>
          </ac:spMkLst>
        </pc:spChg>
        <pc:spChg chg="mod">
          <ac:chgData name="Charlene Naidoo" userId="S::charlene.naidoo@faculty.gbsb.global::be3a4d7b-217a-4d6d-8d19-aa1039059a41" providerId="AD" clId="Web-{A8D9BC19-2B80-D66F-C9D8-CF9D0AD9AC9F}" dt="2023-12-13T10:47:31.866" v="231" actId="20577"/>
          <ac:spMkLst>
            <pc:docMk/>
            <pc:sldMk cId="2194333730" sldId="385"/>
            <ac:spMk id="8" creationId="{5C0D4718-B366-E0FE-686A-7CBE24266726}"/>
          </ac:spMkLst>
        </pc:spChg>
      </pc:sldChg>
      <pc:sldChg chg="modSp">
        <pc:chgData name="Charlene Naidoo" userId="S::charlene.naidoo@faculty.gbsb.global::be3a4d7b-217a-4d6d-8d19-aa1039059a41" providerId="AD" clId="Web-{A8D9BC19-2B80-D66F-C9D8-CF9D0AD9AC9F}" dt="2023-12-13T10:47:38.351" v="235" actId="20577"/>
        <pc:sldMkLst>
          <pc:docMk/>
          <pc:sldMk cId="1417432356" sldId="386"/>
        </pc:sldMkLst>
        <pc:spChg chg="mod">
          <ac:chgData name="Charlene Naidoo" userId="S::charlene.naidoo@faculty.gbsb.global::be3a4d7b-217a-4d6d-8d19-aa1039059a41" providerId="AD" clId="Web-{A8D9BC19-2B80-D66F-C9D8-CF9D0AD9AC9F}" dt="2023-12-13T10:47:35.944" v="233" actId="20577"/>
          <ac:spMkLst>
            <pc:docMk/>
            <pc:sldMk cId="1417432356" sldId="386"/>
            <ac:spMk id="12" creationId="{850976D7-7E64-72E0-007D-EC995234685E}"/>
          </ac:spMkLst>
        </pc:spChg>
        <pc:spChg chg="mod">
          <ac:chgData name="Charlene Naidoo" userId="S::charlene.naidoo@faculty.gbsb.global::be3a4d7b-217a-4d6d-8d19-aa1039059a41" providerId="AD" clId="Web-{A8D9BC19-2B80-D66F-C9D8-CF9D0AD9AC9F}" dt="2023-12-13T10:47:38.351" v="235" actId="20577"/>
          <ac:spMkLst>
            <pc:docMk/>
            <pc:sldMk cId="1417432356" sldId="386"/>
            <ac:spMk id="13" creationId="{12E8CD2F-71DB-CC36-D871-1D65C5A7E7E4}"/>
          </ac:spMkLst>
        </pc:spChg>
      </pc:sldChg>
      <pc:sldChg chg="delSp modSp">
        <pc:chgData name="Charlene Naidoo" userId="S::charlene.naidoo@faculty.gbsb.global::be3a4d7b-217a-4d6d-8d19-aa1039059a41" providerId="AD" clId="Web-{A8D9BC19-2B80-D66F-C9D8-CF9D0AD9AC9F}" dt="2023-12-13T10:39:20.433" v="59" actId="20577"/>
        <pc:sldMkLst>
          <pc:docMk/>
          <pc:sldMk cId="9757297" sldId="387"/>
        </pc:sldMkLst>
        <pc:spChg chg="mod">
          <ac:chgData name="Charlene Naidoo" userId="S::charlene.naidoo@faculty.gbsb.global::be3a4d7b-217a-4d6d-8d19-aa1039059a41" providerId="AD" clId="Web-{A8D9BC19-2B80-D66F-C9D8-CF9D0AD9AC9F}" dt="2023-12-13T10:39:20.433" v="59" actId="20577"/>
          <ac:spMkLst>
            <pc:docMk/>
            <pc:sldMk cId="9757297" sldId="387"/>
            <ac:spMk id="2" creationId="{00000000-0000-0000-0000-000000000000}"/>
          </ac:spMkLst>
        </pc:spChg>
        <pc:spChg chg="mod">
          <ac:chgData name="Charlene Naidoo" userId="S::charlene.naidoo@faculty.gbsb.global::be3a4d7b-217a-4d6d-8d19-aa1039059a41" providerId="AD" clId="Web-{A8D9BC19-2B80-D66F-C9D8-CF9D0AD9AC9F}" dt="2023-12-13T10:39:10.620" v="56" actId="20577"/>
          <ac:spMkLst>
            <pc:docMk/>
            <pc:sldMk cId="9757297" sldId="387"/>
            <ac:spMk id="3" creationId="{F7F0A7A9-ED2D-88E7-B1EF-6C35BAB0F0F9}"/>
          </ac:spMkLst>
        </pc:spChg>
        <pc:spChg chg="del mod">
          <ac:chgData name="Charlene Naidoo" userId="S::charlene.naidoo@faculty.gbsb.global::be3a4d7b-217a-4d6d-8d19-aa1039059a41" providerId="AD" clId="Web-{A8D9BC19-2B80-D66F-C9D8-CF9D0AD9AC9F}" dt="2023-12-13T10:39:04.605" v="53"/>
          <ac:spMkLst>
            <pc:docMk/>
            <pc:sldMk cId="9757297" sldId="387"/>
            <ac:spMk id="5" creationId="{8A41754D-AA98-0E5F-9892-331E7C5DF13C}"/>
          </ac:spMkLst>
        </pc:spChg>
        <pc:spChg chg="mod">
          <ac:chgData name="Charlene Naidoo" userId="S::charlene.naidoo@faculty.gbsb.global::be3a4d7b-217a-4d6d-8d19-aa1039059a41" providerId="AD" clId="Web-{A8D9BC19-2B80-D66F-C9D8-CF9D0AD9AC9F}" dt="2023-12-13T10:39:09.339" v="55" actId="20577"/>
          <ac:spMkLst>
            <pc:docMk/>
            <pc:sldMk cId="9757297" sldId="387"/>
            <ac:spMk id="6" creationId="{D2F0F225-22F8-E9BF-7DDB-D4E0C389089E}"/>
          </ac:spMkLst>
        </pc:spChg>
      </pc:sldChg>
      <pc:sldChg chg="delSp modSp">
        <pc:chgData name="Charlene Naidoo" userId="S::charlene.naidoo@faculty.gbsb.global::be3a4d7b-217a-4d6d-8d19-aa1039059a41" providerId="AD" clId="Web-{A8D9BC19-2B80-D66F-C9D8-CF9D0AD9AC9F}" dt="2023-12-13T10:42:44.828" v="129" actId="20577"/>
        <pc:sldMkLst>
          <pc:docMk/>
          <pc:sldMk cId="776712788" sldId="388"/>
        </pc:sldMkLst>
        <pc:spChg chg="mod">
          <ac:chgData name="Charlene Naidoo" userId="S::charlene.naidoo@faculty.gbsb.global::be3a4d7b-217a-4d6d-8d19-aa1039059a41" providerId="AD" clId="Web-{A8D9BC19-2B80-D66F-C9D8-CF9D0AD9AC9F}" dt="2023-12-13T10:42:44.828" v="129" actId="20577"/>
          <ac:spMkLst>
            <pc:docMk/>
            <pc:sldMk cId="776712788" sldId="388"/>
            <ac:spMk id="2" creationId="{00000000-0000-0000-0000-000000000000}"/>
          </ac:spMkLst>
        </pc:spChg>
        <pc:spChg chg="mod">
          <ac:chgData name="Charlene Naidoo" userId="S::charlene.naidoo@faculty.gbsb.global::be3a4d7b-217a-4d6d-8d19-aa1039059a41" providerId="AD" clId="Web-{A8D9BC19-2B80-D66F-C9D8-CF9D0AD9AC9F}" dt="2023-12-13T10:42:21.828" v="122" actId="20577"/>
          <ac:spMkLst>
            <pc:docMk/>
            <pc:sldMk cId="776712788" sldId="388"/>
            <ac:spMk id="3" creationId="{7CD45CC9-3647-3D4B-9D59-DC628BB3F951}"/>
          </ac:spMkLst>
        </pc:spChg>
        <pc:spChg chg="del mod">
          <ac:chgData name="Charlene Naidoo" userId="S::charlene.naidoo@faculty.gbsb.global::be3a4d7b-217a-4d6d-8d19-aa1039059a41" providerId="AD" clId="Web-{A8D9BC19-2B80-D66F-C9D8-CF9D0AD9AC9F}" dt="2023-12-13T10:42:13.703" v="119"/>
          <ac:spMkLst>
            <pc:docMk/>
            <pc:sldMk cId="776712788" sldId="388"/>
            <ac:spMk id="5" creationId="{64D9D5D5-3D04-329D-0207-DA51F7FEA4F0}"/>
          </ac:spMkLst>
        </pc:spChg>
        <pc:spChg chg="mod">
          <ac:chgData name="Charlene Naidoo" userId="S::charlene.naidoo@faculty.gbsb.global::be3a4d7b-217a-4d6d-8d19-aa1039059a41" providerId="AD" clId="Web-{A8D9BC19-2B80-D66F-C9D8-CF9D0AD9AC9F}" dt="2023-12-13T10:42:19.140" v="121" actId="20577"/>
          <ac:spMkLst>
            <pc:docMk/>
            <pc:sldMk cId="776712788" sldId="388"/>
            <ac:spMk id="6" creationId="{EBCF5848-CD24-CF2A-E489-C9CF595EAFD1}"/>
          </ac:spMkLst>
        </pc:spChg>
      </pc:sldChg>
      <pc:sldChg chg="delSp modSp">
        <pc:chgData name="Charlene Naidoo" userId="S::charlene.naidoo@faculty.gbsb.global::be3a4d7b-217a-4d6d-8d19-aa1039059a41" providerId="AD" clId="Web-{A8D9BC19-2B80-D66F-C9D8-CF9D0AD9AC9F}" dt="2023-12-13T10:43:04.454" v="136" actId="20577"/>
        <pc:sldMkLst>
          <pc:docMk/>
          <pc:sldMk cId="2395014649" sldId="389"/>
        </pc:sldMkLst>
        <pc:spChg chg="mod">
          <ac:chgData name="Charlene Naidoo" userId="S::charlene.naidoo@faculty.gbsb.global::be3a4d7b-217a-4d6d-8d19-aa1039059a41" providerId="AD" clId="Web-{A8D9BC19-2B80-D66F-C9D8-CF9D0AD9AC9F}" dt="2023-12-13T10:42:58.688" v="134" actId="20577"/>
          <ac:spMkLst>
            <pc:docMk/>
            <pc:sldMk cId="2395014649" sldId="389"/>
            <ac:spMk id="2" creationId="{00000000-0000-0000-0000-000000000000}"/>
          </ac:spMkLst>
        </pc:spChg>
        <pc:spChg chg="del mod">
          <ac:chgData name="Charlene Naidoo" userId="S::charlene.naidoo@faculty.gbsb.global::be3a4d7b-217a-4d6d-8d19-aa1039059a41" providerId="AD" clId="Web-{A8D9BC19-2B80-D66F-C9D8-CF9D0AD9AC9F}" dt="2023-12-13T10:42:49.641" v="131"/>
          <ac:spMkLst>
            <pc:docMk/>
            <pc:sldMk cId="2395014649" sldId="389"/>
            <ac:spMk id="5" creationId="{907502E4-9593-A09E-51B6-7245F79013FA}"/>
          </ac:spMkLst>
        </pc:spChg>
        <pc:spChg chg="mod">
          <ac:chgData name="Charlene Naidoo" userId="S::charlene.naidoo@faculty.gbsb.global::be3a4d7b-217a-4d6d-8d19-aa1039059a41" providerId="AD" clId="Web-{A8D9BC19-2B80-D66F-C9D8-CF9D0AD9AC9F}" dt="2023-12-13T10:43:01.016" v="135" actId="20577"/>
          <ac:spMkLst>
            <pc:docMk/>
            <pc:sldMk cId="2395014649" sldId="389"/>
            <ac:spMk id="6" creationId="{00000000-0000-0000-0000-000000000000}"/>
          </ac:spMkLst>
        </pc:spChg>
        <pc:spChg chg="mod">
          <ac:chgData name="Charlene Naidoo" userId="S::charlene.naidoo@faculty.gbsb.global::be3a4d7b-217a-4d6d-8d19-aa1039059a41" providerId="AD" clId="Web-{A8D9BC19-2B80-D66F-C9D8-CF9D0AD9AC9F}" dt="2023-12-13T10:43:04.454" v="136" actId="20577"/>
          <ac:spMkLst>
            <pc:docMk/>
            <pc:sldMk cId="2395014649" sldId="389"/>
            <ac:spMk id="7" creationId="{00000000-0000-0000-0000-000000000000}"/>
          </ac:spMkLst>
        </pc:spChg>
        <pc:spChg chg="mod">
          <ac:chgData name="Charlene Naidoo" userId="S::charlene.naidoo@faculty.gbsb.global::be3a4d7b-217a-4d6d-8d19-aa1039059a41" providerId="AD" clId="Web-{A8D9BC19-2B80-D66F-C9D8-CF9D0AD9AC9F}" dt="2023-12-13T10:42:52.375" v="132" actId="20577"/>
          <ac:spMkLst>
            <pc:docMk/>
            <pc:sldMk cId="2395014649" sldId="389"/>
            <ac:spMk id="8" creationId="{2E4E2DC2-0B63-CC3D-EA00-A4063B492A3E}"/>
          </ac:spMkLst>
        </pc:spChg>
        <pc:spChg chg="mod">
          <ac:chgData name="Charlene Naidoo" userId="S::charlene.naidoo@faculty.gbsb.global::be3a4d7b-217a-4d6d-8d19-aa1039059a41" providerId="AD" clId="Web-{A8D9BC19-2B80-D66F-C9D8-CF9D0AD9AC9F}" dt="2023-12-13T10:42:54.360" v="133" actId="20577"/>
          <ac:spMkLst>
            <pc:docMk/>
            <pc:sldMk cId="2395014649" sldId="389"/>
            <ac:spMk id="9" creationId="{C40CB436-B63A-350C-DBB0-907C5F19F370}"/>
          </ac:spMkLst>
        </pc:spChg>
      </pc:sldChg>
      <pc:sldChg chg="delSp modSp">
        <pc:chgData name="Charlene Naidoo" userId="S::charlene.naidoo@faculty.gbsb.global::be3a4d7b-217a-4d6d-8d19-aa1039059a41" providerId="AD" clId="Web-{A8D9BC19-2B80-D66F-C9D8-CF9D0AD9AC9F}" dt="2023-12-13T10:45:06.456" v="176" actId="20577"/>
        <pc:sldMkLst>
          <pc:docMk/>
          <pc:sldMk cId="1353474089" sldId="391"/>
        </pc:sldMkLst>
        <pc:spChg chg="mod">
          <ac:chgData name="Charlene Naidoo" userId="S::charlene.naidoo@faculty.gbsb.global::be3a4d7b-217a-4d6d-8d19-aa1039059a41" providerId="AD" clId="Web-{A8D9BC19-2B80-D66F-C9D8-CF9D0AD9AC9F}" dt="2023-12-13T10:44:56.581" v="174" actId="20577"/>
          <ac:spMkLst>
            <pc:docMk/>
            <pc:sldMk cId="1353474089" sldId="391"/>
            <ac:spMk id="2" creationId="{00000000-0000-0000-0000-000000000000}"/>
          </ac:spMkLst>
        </pc:spChg>
        <pc:spChg chg="mod">
          <ac:chgData name="Charlene Naidoo" userId="S::charlene.naidoo@faculty.gbsb.global::be3a4d7b-217a-4d6d-8d19-aa1039059a41" providerId="AD" clId="Web-{A8D9BC19-2B80-D66F-C9D8-CF9D0AD9AC9F}" dt="2023-12-13T10:44:43.659" v="167" actId="20577"/>
          <ac:spMkLst>
            <pc:docMk/>
            <pc:sldMk cId="1353474089" sldId="391"/>
            <ac:spMk id="3" creationId="{FE6F2103-7304-FB22-7164-6636AEF084FB}"/>
          </ac:spMkLst>
        </pc:spChg>
        <pc:spChg chg="del mod">
          <ac:chgData name="Charlene Naidoo" userId="S::charlene.naidoo@faculty.gbsb.global::be3a4d7b-217a-4d6d-8d19-aa1039059a41" providerId="AD" clId="Web-{A8D9BC19-2B80-D66F-C9D8-CF9D0AD9AC9F}" dt="2023-12-13T10:44:38.096" v="164"/>
          <ac:spMkLst>
            <pc:docMk/>
            <pc:sldMk cId="1353474089" sldId="391"/>
            <ac:spMk id="5" creationId="{FCB1B8D3-8135-AD85-CFD8-007068D3011D}"/>
          </ac:spMkLst>
        </pc:spChg>
        <pc:spChg chg="mod">
          <ac:chgData name="Charlene Naidoo" userId="S::charlene.naidoo@faculty.gbsb.global::be3a4d7b-217a-4d6d-8d19-aa1039059a41" providerId="AD" clId="Web-{A8D9BC19-2B80-D66F-C9D8-CF9D0AD9AC9F}" dt="2023-12-13T10:44:42.393" v="166" actId="20577"/>
          <ac:spMkLst>
            <pc:docMk/>
            <pc:sldMk cId="1353474089" sldId="391"/>
            <ac:spMk id="6" creationId="{539F7060-F2E6-A405-DA96-843D78B10048}"/>
          </ac:spMkLst>
        </pc:spChg>
        <pc:spChg chg="mod">
          <ac:chgData name="Charlene Naidoo" userId="S::charlene.naidoo@faculty.gbsb.global::be3a4d7b-217a-4d6d-8d19-aa1039059a41" providerId="AD" clId="Web-{A8D9BC19-2B80-D66F-C9D8-CF9D0AD9AC9F}" dt="2023-12-13T10:44:59.800" v="175" actId="20577"/>
          <ac:spMkLst>
            <pc:docMk/>
            <pc:sldMk cId="1353474089" sldId="391"/>
            <ac:spMk id="9" creationId="{4280A8E0-0D83-5237-6E75-C40C5F6A2B51}"/>
          </ac:spMkLst>
        </pc:spChg>
        <pc:spChg chg="mod">
          <ac:chgData name="Charlene Naidoo" userId="S::charlene.naidoo@faculty.gbsb.global::be3a4d7b-217a-4d6d-8d19-aa1039059a41" providerId="AD" clId="Web-{A8D9BC19-2B80-D66F-C9D8-CF9D0AD9AC9F}" dt="2023-12-13T10:45:06.456" v="176" actId="20577"/>
          <ac:spMkLst>
            <pc:docMk/>
            <pc:sldMk cId="1353474089" sldId="391"/>
            <ac:spMk id="10" creationId="{C9E64DF3-E205-2FF4-EFC3-B02ED27E7DCD}"/>
          </ac:spMkLst>
        </pc:spChg>
      </pc:sldChg>
      <pc:sldChg chg="modSp">
        <pc:chgData name="Charlene Naidoo" userId="S::charlene.naidoo@faculty.gbsb.global::be3a4d7b-217a-4d6d-8d19-aa1039059a41" providerId="AD" clId="Web-{A8D9BC19-2B80-D66F-C9D8-CF9D0AD9AC9F}" dt="2023-12-13T10:38:36.057" v="43" actId="20577"/>
        <pc:sldMkLst>
          <pc:docMk/>
          <pc:sldMk cId="2876089244" sldId="393"/>
        </pc:sldMkLst>
        <pc:spChg chg="mod">
          <ac:chgData name="Charlene Naidoo" userId="S::charlene.naidoo@faculty.gbsb.global::be3a4d7b-217a-4d6d-8d19-aa1039059a41" providerId="AD" clId="Web-{A8D9BC19-2B80-D66F-C9D8-CF9D0AD9AC9F}" dt="2023-12-13T10:37:57.650" v="33" actId="20577"/>
          <ac:spMkLst>
            <pc:docMk/>
            <pc:sldMk cId="2876089244" sldId="393"/>
            <ac:spMk id="2" creationId="{3DE237CB-F592-BB5E-214C-83D6AA3ED8F7}"/>
          </ac:spMkLst>
        </pc:spChg>
        <pc:spChg chg="mod">
          <ac:chgData name="Charlene Naidoo" userId="S::charlene.naidoo@faculty.gbsb.global::be3a4d7b-217a-4d6d-8d19-aa1039059a41" providerId="AD" clId="Web-{A8D9BC19-2B80-D66F-C9D8-CF9D0AD9AC9F}" dt="2023-12-13T10:37:51.415" v="30" actId="20577"/>
          <ac:spMkLst>
            <pc:docMk/>
            <pc:sldMk cId="2876089244" sldId="393"/>
            <ac:spMk id="3" creationId="{415BEAC2-8B27-3E2A-4D11-8A45E3FB8858}"/>
          </ac:spMkLst>
        </pc:spChg>
        <pc:spChg chg="mod">
          <ac:chgData name="Charlene Naidoo" userId="S::charlene.naidoo@faculty.gbsb.global::be3a4d7b-217a-4d6d-8d19-aa1039059a41" providerId="AD" clId="Web-{A8D9BC19-2B80-D66F-C9D8-CF9D0AD9AC9F}" dt="2023-12-13T10:37:55.322" v="32" actId="20577"/>
          <ac:spMkLst>
            <pc:docMk/>
            <pc:sldMk cId="2876089244" sldId="393"/>
            <ac:spMk id="5" creationId="{83DE7A91-2299-6B48-2136-951E32976BE4}"/>
          </ac:spMkLst>
        </pc:spChg>
        <pc:spChg chg="mod">
          <ac:chgData name="Charlene Naidoo" userId="S::charlene.naidoo@faculty.gbsb.global::be3a4d7b-217a-4d6d-8d19-aa1039059a41" providerId="AD" clId="Web-{A8D9BC19-2B80-D66F-C9D8-CF9D0AD9AC9F}" dt="2023-12-13T10:38:36.057" v="43" actId="20577"/>
          <ac:spMkLst>
            <pc:docMk/>
            <pc:sldMk cId="2876089244" sldId="393"/>
            <ac:spMk id="7" creationId="{00000000-0000-0000-0000-000000000000}"/>
          </ac:spMkLst>
        </pc:spChg>
      </pc:sldChg>
      <pc:sldChg chg="delSp modSp">
        <pc:chgData name="Charlene Naidoo" userId="S::charlene.naidoo@faculty.gbsb.global::be3a4d7b-217a-4d6d-8d19-aa1039059a41" providerId="AD" clId="Web-{A8D9BC19-2B80-D66F-C9D8-CF9D0AD9AC9F}" dt="2023-12-13T10:43:30.689" v="143" actId="20577"/>
        <pc:sldMkLst>
          <pc:docMk/>
          <pc:sldMk cId="774327991" sldId="394"/>
        </pc:sldMkLst>
        <pc:spChg chg="mod">
          <ac:chgData name="Charlene Naidoo" userId="S::charlene.naidoo@faculty.gbsb.global::be3a4d7b-217a-4d6d-8d19-aa1039059a41" providerId="AD" clId="Web-{A8D9BC19-2B80-D66F-C9D8-CF9D0AD9AC9F}" dt="2023-12-13T10:43:14.704" v="140" actId="20577"/>
          <ac:spMkLst>
            <pc:docMk/>
            <pc:sldMk cId="774327991" sldId="394"/>
            <ac:spMk id="3" creationId="{F7F0A7A9-ED2D-88E7-B1EF-6C35BAB0F0F9}"/>
          </ac:spMkLst>
        </pc:spChg>
        <pc:spChg chg="del mod">
          <ac:chgData name="Charlene Naidoo" userId="S::charlene.naidoo@faculty.gbsb.global::be3a4d7b-217a-4d6d-8d19-aa1039059a41" providerId="AD" clId="Web-{A8D9BC19-2B80-D66F-C9D8-CF9D0AD9AC9F}" dt="2023-12-13T10:43:09.579" v="138"/>
          <ac:spMkLst>
            <pc:docMk/>
            <pc:sldMk cId="774327991" sldId="394"/>
            <ac:spMk id="5" creationId="{8A41754D-AA98-0E5F-9892-331E7C5DF13C}"/>
          </ac:spMkLst>
        </pc:spChg>
        <pc:spChg chg="mod">
          <ac:chgData name="Charlene Naidoo" userId="S::charlene.naidoo@faculty.gbsb.global::be3a4d7b-217a-4d6d-8d19-aa1039059a41" providerId="AD" clId="Web-{A8D9BC19-2B80-D66F-C9D8-CF9D0AD9AC9F}" dt="2023-12-13T10:43:12.360" v="139" actId="20577"/>
          <ac:spMkLst>
            <pc:docMk/>
            <pc:sldMk cId="774327991" sldId="394"/>
            <ac:spMk id="6" creationId="{D2F0F225-22F8-E9BF-7DDB-D4E0C389089E}"/>
          </ac:spMkLst>
        </pc:spChg>
        <pc:spChg chg="mod">
          <ac:chgData name="Charlene Naidoo" userId="S::charlene.naidoo@faculty.gbsb.global::be3a4d7b-217a-4d6d-8d19-aa1039059a41" providerId="AD" clId="Web-{A8D9BC19-2B80-D66F-C9D8-CF9D0AD9AC9F}" dt="2023-12-13T10:43:30.689" v="143" actId="20577"/>
          <ac:spMkLst>
            <pc:docMk/>
            <pc:sldMk cId="774327991" sldId="394"/>
            <ac:spMk id="7" creationId="{71615B7C-9344-5589-4878-6D6A3E0D5A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13/12/2023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13/12/2023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8D43FEC1-1E57-7C4F-9263-05A20A6E1FB1}"/>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76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1339481-4E35-A445-B23F-339E2EB3D4F7}"/>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383" y="4385872"/>
            <a:ext cx="1112462" cy="488295"/>
          </a:xfrm>
          <a:prstGeom prst="rect">
            <a:avLst/>
          </a:prstGeom>
        </p:spPr>
      </p:pic>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9B315E5E-A21D-F745-BB44-F0594C94EC56}"/>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C568A-54B0-2644-86E3-3D0BC1E1A3FE}"/>
              </a:ext>
            </a:extLst>
          </p:cNvPr>
          <p:cNvSpPr txBox="1"/>
          <p:nvPr/>
        </p:nvSpPr>
        <p:spPr>
          <a:xfrm>
            <a:off x="986812" y="1201757"/>
            <a:ext cx="2537460" cy="400110"/>
          </a:xfrm>
          <a:prstGeom prst="rect">
            <a:avLst/>
          </a:prstGeom>
          <a:noFill/>
        </p:spPr>
        <p:txBody>
          <a:bodyPr wrap="square" lIns="91440" tIns="45720" rIns="91440" bIns="45720" rtlCol="0" anchor="t">
            <a:spAutoFit/>
          </a:bodyPr>
          <a:lstStyle/>
          <a:p>
            <a:r>
              <a:rPr lang="en" sz="2000" spc="225" dirty="0">
                <a:latin typeface="Arial"/>
                <a:cs typeface="Arial"/>
              </a:rPr>
              <a:t>Lesson 19</a:t>
            </a:r>
            <a:endParaRPr lang="ru-RU" sz="2000" spc="225">
              <a:latin typeface="Arial"/>
              <a:cs typeface="Arial"/>
            </a:endParaRPr>
          </a:p>
        </p:txBody>
      </p:sp>
      <p:sp>
        <p:nvSpPr>
          <p:cNvPr id="5" name="TextBox 4">
            <a:extLst>
              <a:ext uri="{FF2B5EF4-FFF2-40B4-BE49-F238E27FC236}">
                <a16:creationId xmlns:a16="http://schemas.microsoft.com/office/drawing/2014/main" id="{07A62454-BBA8-E368-F6A4-89A94542F87D}"/>
              </a:ext>
            </a:extLst>
          </p:cNvPr>
          <p:cNvSpPr txBox="1"/>
          <p:nvPr/>
        </p:nvSpPr>
        <p:spPr>
          <a:xfrm>
            <a:off x="870698" y="2128104"/>
            <a:ext cx="3246612" cy="1077218"/>
          </a:xfrm>
          <a:prstGeom prst="rect">
            <a:avLst/>
          </a:prstGeom>
          <a:noFill/>
        </p:spPr>
        <p:txBody>
          <a:bodyPr wrap="square" lIns="91440" tIns="45720" rIns="91440" bIns="45720" rtlCol="0" anchor="t">
            <a:spAutoFit/>
          </a:bodyPr>
          <a:lstStyle/>
          <a:p>
            <a:r>
              <a:rPr lang="en-US" sz="3200" b="1" dirty="0">
                <a:solidFill>
                  <a:srgbClr val="90292A"/>
                </a:solidFill>
                <a:latin typeface="Georgia"/>
                <a:cs typeface="Arial"/>
              </a:rPr>
              <a:t>Finance for Management  </a:t>
            </a:r>
            <a:endParaRPr lang="en" sz="3200" b="1">
              <a:solidFill>
                <a:srgbClr val="90292A"/>
              </a:solidFill>
              <a:latin typeface="Georgia"/>
              <a:cs typeface="Arial" panose="020B0604020202020204" pitchFamily="34" charset="0"/>
            </a:endParaRPr>
          </a:p>
        </p:txBody>
      </p:sp>
    </p:spTree>
    <p:extLst>
      <p:ext uri="{BB962C8B-B14F-4D97-AF65-F5344CB8AC3E}">
        <p14:creationId xmlns:p14="http://schemas.microsoft.com/office/powerpoint/2010/main" val="169213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026" y="1341613"/>
            <a:ext cx="6072196" cy="2123658"/>
          </a:xfrm>
          <a:prstGeom prst="rect">
            <a:avLst/>
          </a:prstGeom>
        </p:spPr>
        <p:txBody>
          <a:bodyPr wrap="square" lIns="91440" tIns="45720" rIns="91440" bIns="45720" anchor="t">
            <a:spAutoFit/>
          </a:bodyPr>
          <a:lstStyle/>
          <a:p>
            <a:r>
              <a:rPr lang="en-US" sz="1200" b="1" dirty="0">
                <a:latin typeface="Arial"/>
                <a:cs typeface="Arial"/>
              </a:rPr>
              <a:t>Foreign exchange risk types:</a:t>
            </a:r>
          </a:p>
          <a:p>
            <a:endParaRPr lang="en-US" sz="1200" dirty="0">
              <a:latin typeface="Arial" panose="020B0604020202020204" pitchFamily="34" charset="0"/>
              <a:cs typeface="Arial" panose="020B0604020202020204" pitchFamily="34" charset="0"/>
            </a:endParaRPr>
          </a:p>
          <a:p>
            <a:pPr lvl="1"/>
            <a:r>
              <a:rPr lang="en-US" sz="1200" dirty="0">
                <a:latin typeface="Arial"/>
                <a:cs typeface="Arial"/>
              </a:rPr>
              <a:t>Economic risk or forecast risk, is the risk that a business value is impacted by unavoidable exposure to exchange rate fluctuations:</a:t>
            </a:r>
          </a:p>
          <a:p>
            <a:pPr lvl="1"/>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The risk is created by macroeconomic conditions shift government policies or regulations.</a:t>
            </a:r>
          </a:p>
          <a:p>
            <a:pPr marL="1085850" lvl="2" indent="-171450">
              <a:buFont typeface="Arial" panose="020B0604020202020204" pitchFamily="34" charset="0"/>
              <a:buChar char="•"/>
            </a:pPr>
            <a:r>
              <a:rPr lang="en-US" sz="1200" dirty="0">
                <a:latin typeface="Arial"/>
                <a:cs typeface="Arial"/>
              </a:rPr>
              <a:t>Mitigation strategies are more awareness than technical like stay grounded in the present, perform regular assessments, or be vigilant and respond fast, or prepare the business for a variety of scenarios.</a:t>
            </a:r>
          </a:p>
          <a:p>
            <a:pPr lvl="1"/>
            <a:endParaRPr lang="en-US" sz="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45FA7302-5E9C-CD22-B11D-98788A71709E}"/>
              </a:ext>
            </a:extLst>
          </p:cNvPr>
          <p:cNvSpPr/>
          <p:nvPr/>
        </p:nvSpPr>
        <p:spPr>
          <a:xfrm>
            <a:off x="627444" y="814589"/>
            <a:ext cx="5149242" cy="276999"/>
          </a:xfrm>
          <a:prstGeom prst="rect">
            <a:avLst/>
          </a:prstGeom>
        </p:spPr>
        <p:txBody>
          <a:bodyPr wrap="square" lIns="91440" tIns="45720" rIns="91440" bIns="45720" anchor="t">
            <a:spAutoFit/>
          </a:bodyPr>
          <a:lstStyle/>
          <a:p>
            <a:pPr marR="0" lvl="0" algn="l" defTabSz="457200" rtl="0" eaLnBrk="1" fontAlgn="auto" latinLnBrk="0" hangingPunct="1">
              <a:lnSpc>
                <a:spcPct val="107000"/>
              </a:lnSpc>
              <a:spcBef>
                <a:spcPts val="0"/>
              </a:spcBef>
              <a:spcAft>
                <a:spcPts val="0"/>
              </a:spcAft>
              <a:buClrTx/>
              <a:buSzTx/>
              <a:tabLst/>
              <a:defRPr/>
            </a:pPr>
            <a:r>
              <a:rPr kumimoji="0" lang="en-US" sz="1200" b="1" i="0" u="none" strike="noStrike" kern="1200" cap="none" spc="0" normalizeH="0" baseline="0" noProof="0" dirty="0">
                <a:ln>
                  <a:noFill/>
                </a:ln>
                <a:effectLst/>
                <a:uLnTx/>
                <a:uFillTx/>
                <a:latin typeface="Arial"/>
                <a:ea typeface="Times New Roman" panose="02020603050405020304" pitchFamily="18" charset="0"/>
                <a:cs typeface="Arial"/>
              </a:rPr>
              <a:t>The Foreign Exchange Market: FX Risk</a:t>
            </a:r>
            <a:endParaRPr lang="en-US" sz="1200" b="1" i="0" u="none" strike="noStrike" kern="1200" cap="none" spc="0" normalizeH="0" baseline="0" noProof="0" dirty="0">
              <a:ln>
                <a:noFill/>
              </a:ln>
              <a:effectLst/>
              <a:uLnTx/>
              <a:uFillTx/>
              <a:latin typeface="Arial"/>
              <a:ea typeface="Times New Roman" panose="02020603050405020304" pitchFamily="18" charset="0"/>
              <a:cs typeface="Arial"/>
            </a:endParaRPr>
          </a:p>
        </p:txBody>
      </p:sp>
      <p:sp>
        <p:nvSpPr>
          <p:cNvPr id="6" name="CuadroTexto 5">
            <a:extLst>
              <a:ext uri="{FF2B5EF4-FFF2-40B4-BE49-F238E27FC236}">
                <a16:creationId xmlns:a16="http://schemas.microsoft.com/office/drawing/2014/main" id="{A2686358-82BB-9A55-8DAE-777151597E9A}"/>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345647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082" y="1450166"/>
            <a:ext cx="6447631" cy="2492990"/>
          </a:xfrm>
          <a:prstGeom prst="rect">
            <a:avLst/>
          </a:prstGeom>
        </p:spPr>
        <p:txBody>
          <a:bodyPr wrap="square" lIns="91440" tIns="45720" rIns="91440" bIns="45720" anchor="t">
            <a:spAutoFit/>
          </a:bodyPr>
          <a:lstStyle/>
          <a:p>
            <a:r>
              <a:rPr lang="en-US" sz="1200" b="1" dirty="0">
                <a:latin typeface="Arial"/>
                <a:cs typeface="Arial"/>
              </a:rPr>
              <a:t>Foreign exchange risk types:</a:t>
            </a:r>
          </a:p>
          <a:p>
            <a:pPr lvl="1"/>
            <a:endParaRPr lang="en-US" sz="1200" dirty="0">
              <a:latin typeface="Arial" panose="020B0604020202020204" pitchFamily="34" charset="0"/>
              <a:cs typeface="Arial" panose="020B0604020202020204" pitchFamily="34" charset="0"/>
            </a:endParaRPr>
          </a:p>
          <a:p>
            <a:pPr lvl="1"/>
            <a:r>
              <a:rPr lang="en-US" sz="1200" dirty="0">
                <a:latin typeface="Arial"/>
                <a:cs typeface="Arial"/>
              </a:rPr>
              <a:t>Translation risk is the risk faced by a company headquartered domestically but conducting business in a foreign jurisdiction, and of which the company’s financial performance is denoted in its domestic currency.</a:t>
            </a:r>
          </a:p>
          <a:p>
            <a:pPr lvl="1"/>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Translation risk is higher when a company holds a greater portion of its assets, liabilities, or equities in a foreign currency.</a:t>
            </a:r>
          </a:p>
          <a:p>
            <a:pPr marL="1085850" lvl="2"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Companies can attempt to minimize translation risk by purchasing currency swaps (forwards) or hedging through futures contracts or  request clients to pay for goods and services in the currency of the company's country of domicile.</a:t>
            </a:r>
          </a:p>
        </p:txBody>
      </p:sp>
      <p:sp>
        <p:nvSpPr>
          <p:cNvPr id="3" name="Rectangle 4">
            <a:extLst>
              <a:ext uri="{FF2B5EF4-FFF2-40B4-BE49-F238E27FC236}">
                <a16:creationId xmlns:a16="http://schemas.microsoft.com/office/drawing/2014/main" id="{7CD45CC9-3647-3D4B-9D59-DC628BB3F951}"/>
              </a:ext>
            </a:extLst>
          </p:cNvPr>
          <p:cNvSpPr/>
          <p:nvPr/>
        </p:nvSpPr>
        <p:spPr>
          <a:xfrm>
            <a:off x="627444" y="814589"/>
            <a:ext cx="5149242" cy="276999"/>
          </a:xfrm>
          <a:prstGeom prst="rect">
            <a:avLst/>
          </a:prstGeom>
        </p:spPr>
        <p:txBody>
          <a:bodyPr wrap="square" lIns="91440" tIns="45720" rIns="91440" bIns="45720" anchor="t">
            <a:spAutoFit/>
          </a:bodyPr>
          <a:lstStyle/>
          <a:p>
            <a:pPr marR="0" lvl="0" algn="l" defTabSz="457200" rtl="0" eaLnBrk="1" fontAlgn="auto" latinLnBrk="0" hangingPunct="1">
              <a:lnSpc>
                <a:spcPct val="107000"/>
              </a:lnSpc>
              <a:spcBef>
                <a:spcPts val="0"/>
              </a:spcBef>
              <a:spcAft>
                <a:spcPts val="0"/>
              </a:spcAft>
              <a:buClrTx/>
              <a:buSzTx/>
              <a:tabLst/>
              <a:defRPr/>
            </a:pPr>
            <a:r>
              <a:rPr kumimoji="0" lang="en-US" sz="1200" b="1" i="0" u="none" strike="noStrike" kern="1200" cap="none" spc="0" normalizeH="0" baseline="0" noProof="0" dirty="0">
                <a:ln>
                  <a:noFill/>
                </a:ln>
                <a:effectLst/>
                <a:uLnTx/>
                <a:uFillTx/>
                <a:latin typeface="Arial"/>
                <a:ea typeface="Times New Roman" panose="02020603050405020304" pitchFamily="18" charset="0"/>
                <a:cs typeface="Arial"/>
              </a:rPr>
              <a:t>The Foreign Exchange Market: FX Risk</a:t>
            </a:r>
            <a:endParaRPr lang="en-US" sz="1200" b="1" i="0" u="none" strike="noStrike" kern="1200" cap="none" spc="0" normalizeH="0" baseline="0" noProof="0" dirty="0">
              <a:ln>
                <a:noFill/>
              </a:ln>
              <a:effectLst/>
              <a:uLnTx/>
              <a:uFillTx/>
              <a:latin typeface="Arial"/>
              <a:ea typeface="Times New Roman" panose="02020603050405020304" pitchFamily="18" charset="0"/>
              <a:cs typeface="Arial"/>
            </a:endParaRPr>
          </a:p>
        </p:txBody>
      </p:sp>
      <p:sp>
        <p:nvSpPr>
          <p:cNvPr id="6" name="CuadroTexto 5">
            <a:extLst>
              <a:ext uri="{FF2B5EF4-FFF2-40B4-BE49-F238E27FC236}">
                <a16:creationId xmlns:a16="http://schemas.microsoft.com/office/drawing/2014/main" id="{EBCF5848-CD24-CF2A-E489-C9CF595EAFD1}"/>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776712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3095" y="1224226"/>
            <a:ext cx="5734562" cy="623248"/>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50" dirty="0">
                <a:latin typeface="Arial"/>
                <a:cs typeface="Arial"/>
              </a:rPr>
              <a:t>The foreign exchange markets provide important information and opportunities for an international corporation when it undertakes capital budgeting and financing decisions.</a:t>
            </a:r>
            <a:endParaRPr lang="en-US" sz="1150" dirty="0">
              <a:latin typeface="Arial" panose="020B0604020202020204" pitchFamily="34" charset="0"/>
              <a:cs typeface="Arial" panose="020B0604020202020204" pitchFamily="34" charset="0"/>
            </a:endParaRPr>
          </a:p>
        </p:txBody>
      </p:sp>
      <p:sp>
        <p:nvSpPr>
          <p:cNvPr id="6" name="Rectangle 5"/>
          <p:cNvSpPr/>
          <p:nvPr/>
        </p:nvSpPr>
        <p:spPr>
          <a:xfrm>
            <a:off x="1283095" y="1847474"/>
            <a:ext cx="5988562" cy="446276"/>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50" dirty="0">
                <a:solidFill>
                  <a:srgbClr val="222222"/>
                </a:solidFill>
                <a:latin typeface="Arial"/>
                <a:cs typeface="Arial"/>
              </a:rPr>
              <a:t>International trade allows people to shop around for the best price. Given enough time, this comparison shopping allows everyone's purchasing power to reach "parity".</a:t>
            </a:r>
            <a:endParaRPr lang="en-US" sz="1150" dirty="0">
              <a:latin typeface="Arial" panose="020B0604020202020204" pitchFamily="34" charset="0"/>
              <a:cs typeface="Arial" panose="020B0604020202020204" pitchFamily="34" charset="0"/>
            </a:endParaRPr>
          </a:p>
        </p:txBody>
      </p:sp>
      <p:sp>
        <p:nvSpPr>
          <p:cNvPr id="7" name="Rectangle 6"/>
          <p:cNvSpPr/>
          <p:nvPr/>
        </p:nvSpPr>
        <p:spPr>
          <a:xfrm>
            <a:off x="1283095" y="2449641"/>
            <a:ext cx="5836162" cy="623248"/>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50" dirty="0">
                <a:latin typeface="Arial"/>
                <a:cs typeface="Arial"/>
              </a:rPr>
              <a:t>Choices between fixed and floating rate funding should be based upon a careful analysis of the firm’s interest rate exposure and a view of future rate movements given the level of risk aversion of the management.</a:t>
            </a:r>
            <a:endParaRPr lang="en-US" sz="115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2E4E2DC2-0B63-CC3D-EA00-A4063B492A3E}"/>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
        <p:nvSpPr>
          <p:cNvPr id="9" name="Rectangle 4">
            <a:extLst>
              <a:ext uri="{FF2B5EF4-FFF2-40B4-BE49-F238E27FC236}">
                <a16:creationId xmlns:a16="http://schemas.microsoft.com/office/drawing/2014/main" id="{C40CB436-B63A-350C-DBB0-907C5F19F370}"/>
              </a:ext>
            </a:extLst>
          </p:cNvPr>
          <p:cNvSpPr/>
          <p:nvPr/>
        </p:nvSpPr>
        <p:spPr>
          <a:xfrm>
            <a:off x="646647" y="859599"/>
            <a:ext cx="5149242" cy="276999"/>
          </a:xfrm>
          <a:prstGeom prst="rect">
            <a:avLst/>
          </a:prstGeom>
        </p:spPr>
        <p:txBody>
          <a:bodyPr wrap="square" lIns="91440" tIns="45720" rIns="91440" bIns="45720" anchor="t">
            <a:spAutoFit/>
          </a:bodyPr>
          <a:lstStyle/>
          <a:p>
            <a:pPr marR="0" lvl="0" algn="l" defTabSz="457200" rtl="0" eaLnBrk="1" fontAlgn="auto" latinLnBrk="0" hangingPunct="1">
              <a:lnSpc>
                <a:spcPct val="107000"/>
              </a:lnSpc>
              <a:spcBef>
                <a:spcPts val="0"/>
              </a:spcBef>
              <a:spcAft>
                <a:spcPts val="0"/>
              </a:spcAft>
              <a:buClrTx/>
              <a:buSzTx/>
              <a:tabLst/>
              <a:defRPr/>
            </a:pPr>
            <a:r>
              <a:rPr kumimoji="0" lang="en-US" sz="1200" b="1" i="0" u="none" strike="noStrike" kern="1200" cap="none" spc="0" normalizeH="0" baseline="0" noProof="0" dirty="0">
                <a:ln>
                  <a:noFill/>
                </a:ln>
                <a:effectLst/>
                <a:uLnTx/>
                <a:uFillTx/>
                <a:latin typeface="Arial"/>
                <a:ea typeface="Times New Roman" panose="02020603050405020304" pitchFamily="18" charset="0"/>
                <a:cs typeface="Arial"/>
              </a:rPr>
              <a:t>The Foreign Exchange Market: FX Risk</a:t>
            </a:r>
            <a:endParaRPr lang="en-US" sz="1200" b="1" i="0" u="none" strike="noStrike" kern="1200" cap="none" spc="0" normalizeH="0" baseline="0" noProof="0" dirty="0">
              <a:ln>
                <a:noFill/>
              </a:ln>
              <a:effectLst/>
              <a:uLnTx/>
              <a:uFillTx/>
              <a:latin typeface="Arial"/>
              <a:ea typeface="Times New Roman" panose="02020603050405020304" pitchFamily="18" charset="0"/>
              <a:cs typeface="Arial"/>
            </a:endParaRPr>
          </a:p>
        </p:txBody>
      </p:sp>
    </p:spTree>
    <p:extLst>
      <p:ext uri="{BB962C8B-B14F-4D97-AF65-F5344CB8AC3E}">
        <p14:creationId xmlns:p14="http://schemas.microsoft.com/office/powerpoint/2010/main" val="2395014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F7F0A7A9-ED2D-88E7-B1EF-6C35BAB0F0F9}"/>
              </a:ext>
            </a:extLst>
          </p:cNvPr>
          <p:cNvSpPr/>
          <p:nvPr/>
        </p:nvSpPr>
        <p:spPr>
          <a:xfrm>
            <a:off x="627444" y="814589"/>
            <a:ext cx="5149242" cy="276999"/>
          </a:xfrm>
          <a:prstGeom prst="rect">
            <a:avLst/>
          </a:prstGeom>
        </p:spPr>
        <p:txBody>
          <a:bodyPr wrap="square" lIns="91440" tIns="45720" rIns="91440" bIns="45720" anchor="t">
            <a:spAutoFit/>
          </a:bodyPr>
          <a:lstStyle/>
          <a:p>
            <a:pPr marR="0" lvl="0" algn="l" defTabSz="457200" rtl="0" eaLnBrk="1" fontAlgn="auto" latinLnBrk="0" hangingPunct="1">
              <a:lnSpc>
                <a:spcPct val="107000"/>
              </a:lnSpc>
              <a:spcBef>
                <a:spcPts val="0"/>
              </a:spcBef>
              <a:spcAft>
                <a:spcPts val="0"/>
              </a:spcAft>
              <a:buClrTx/>
              <a:buSzTx/>
              <a:tabLst/>
              <a:defRPr/>
            </a:pPr>
            <a:r>
              <a:rPr kumimoji="0" lang="en-US" sz="1200" b="1" i="0" u="none" strike="noStrike" kern="1200" cap="none" spc="0" normalizeH="0" baseline="0" noProof="0" dirty="0">
                <a:ln>
                  <a:noFill/>
                </a:ln>
                <a:effectLst/>
                <a:uLnTx/>
                <a:uFillTx/>
                <a:latin typeface="Arial"/>
                <a:ea typeface="Times New Roman" panose="02020603050405020304" pitchFamily="18" charset="0"/>
                <a:cs typeface="Arial"/>
              </a:rPr>
              <a:t>The Foreign Exchange Market: FX Risk</a:t>
            </a:r>
            <a:endParaRPr lang="en-US" sz="1200" b="1" i="0" u="none" strike="noStrike" kern="1200" cap="none" spc="0" normalizeH="0" baseline="0" noProof="0" dirty="0">
              <a:ln>
                <a:noFill/>
              </a:ln>
              <a:effectLst/>
              <a:uLnTx/>
              <a:uFillTx/>
              <a:latin typeface="Arial"/>
              <a:ea typeface="Times New Roman" panose="02020603050405020304" pitchFamily="18" charset="0"/>
              <a:cs typeface="Arial"/>
            </a:endParaRPr>
          </a:p>
        </p:txBody>
      </p:sp>
      <p:sp>
        <p:nvSpPr>
          <p:cNvPr id="6" name="CuadroTexto 5">
            <a:extLst>
              <a:ext uri="{FF2B5EF4-FFF2-40B4-BE49-F238E27FC236}">
                <a16:creationId xmlns:a16="http://schemas.microsoft.com/office/drawing/2014/main" id="{D2F0F225-22F8-E9BF-7DDB-D4E0C389089E}"/>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
        <p:nvSpPr>
          <p:cNvPr id="7" name="CuadroTexto 6">
            <a:extLst>
              <a:ext uri="{FF2B5EF4-FFF2-40B4-BE49-F238E27FC236}">
                <a16:creationId xmlns:a16="http://schemas.microsoft.com/office/drawing/2014/main" id="{71615B7C-9344-5589-4878-6D6A3E0D5AD0}"/>
              </a:ext>
            </a:extLst>
          </p:cNvPr>
          <p:cNvSpPr txBox="1"/>
          <p:nvPr/>
        </p:nvSpPr>
        <p:spPr>
          <a:xfrm>
            <a:off x="692758" y="1358867"/>
            <a:ext cx="7268327" cy="2970044"/>
          </a:xfrm>
          <a:prstGeom prst="rect">
            <a:avLst/>
          </a:prstGeom>
          <a:noFill/>
        </p:spPr>
        <p:txBody>
          <a:bodyPr wrap="square" lIns="91440" tIns="45720" rIns="91440" bIns="45720" anchor="t">
            <a:spAutoFit/>
          </a:bodyPr>
          <a:lstStyle/>
          <a:p>
            <a:pPr algn="l"/>
            <a:r>
              <a:rPr lang="en-US" sz="1100" b="1" i="0" dirty="0">
                <a:effectLst/>
                <a:latin typeface="Arial"/>
                <a:cs typeface="Arial"/>
              </a:rPr>
              <a:t>Advantages of Foreign Exchange Risks</a:t>
            </a:r>
          </a:p>
          <a:p>
            <a:pPr marL="171450" indent="-171450" algn="l">
              <a:buFont typeface="Arial" panose="020B0604020202020204" pitchFamily="34" charset="0"/>
              <a:buChar char="•"/>
            </a:pPr>
            <a:r>
              <a:rPr lang="en-US" sz="1100" i="0" dirty="0">
                <a:effectLst/>
                <a:latin typeface="Arial" panose="020B0604020202020204" pitchFamily="34" charset="0"/>
                <a:cs typeface="Arial" panose="020B0604020202020204" pitchFamily="34" charset="0"/>
              </a:rPr>
              <a:t>Foreign exchange fluctuation provides an opportunity of gaining from favorable movement in the currency of open foreign exchange position.</a:t>
            </a:r>
          </a:p>
          <a:p>
            <a:pPr marL="171450" indent="-171450" algn="l">
              <a:buFont typeface="Arial" panose="020B0604020202020204" pitchFamily="34" charset="0"/>
              <a:buChar char="•"/>
            </a:pPr>
            <a:r>
              <a:rPr lang="en-US" sz="1100" i="0" dirty="0">
                <a:effectLst/>
                <a:latin typeface="Arial" panose="020B0604020202020204" pitchFamily="34" charset="0"/>
                <a:cs typeface="Arial" panose="020B0604020202020204" pitchFamily="34" charset="0"/>
              </a:rPr>
              <a:t>Availability of numerous new and innovative products to hedge the risk.</a:t>
            </a:r>
          </a:p>
          <a:p>
            <a:pPr marL="171450" indent="-171450" algn="l">
              <a:buFont typeface="Arial" panose="020B0604020202020204" pitchFamily="34" charset="0"/>
              <a:buChar char="•"/>
            </a:pPr>
            <a:r>
              <a:rPr lang="en-US" sz="1100" i="0" dirty="0">
                <a:effectLst/>
                <a:latin typeface="Arial" panose="020B0604020202020204" pitchFamily="34" charset="0"/>
                <a:cs typeface="Arial" panose="020B0604020202020204" pitchFamily="34" charset="0"/>
              </a:rPr>
              <a:t>Risk can be hedged by pairing the open positions in currencies with the same or precisely opposite foreign exchange movements.</a:t>
            </a:r>
          </a:p>
          <a:p>
            <a:pPr marL="171450" indent="-171450" algn="l">
              <a:buFont typeface="Arial" panose="020B0604020202020204" pitchFamily="34" charset="0"/>
              <a:buChar char="•"/>
            </a:pPr>
            <a:r>
              <a:rPr lang="en-US" sz="1100" i="0" dirty="0">
                <a:effectLst/>
                <a:latin typeface="Arial"/>
                <a:cs typeface="Arial"/>
              </a:rPr>
              <a:t>The flexibility of hedging the risk in an exchange-traded or an </a:t>
            </a:r>
            <a:r>
              <a:rPr lang="en-US" sz="1100">
                <a:latin typeface="Arial"/>
                <a:cs typeface="Arial"/>
              </a:rPr>
              <a:t>Over-the-Counter</a:t>
            </a:r>
            <a:r>
              <a:rPr lang="en-US" sz="1100" i="0" dirty="0">
                <a:effectLst/>
                <a:latin typeface="Arial"/>
                <a:cs typeface="Arial"/>
              </a:rPr>
              <a:t> OTC market as both the markets are very much liquid.</a:t>
            </a:r>
          </a:p>
          <a:p>
            <a:pPr marL="171450" indent="-171450" algn="l">
              <a:buFont typeface="Arial" panose="020B0604020202020204" pitchFamily="34" charset="0"/>
              <a:buChar char="•"/>
            </a:pPr>
            <a:r>
              <a:rPr lang="en-US" sz="1100" i="0" dirty="0">
                <a:effectLst/>
                <a:latin typeface="Arial" panose="020B0604020202020204" pitchFamily="34" charset="0"/>
                <a:cs typeface="Arial" panose="020B0604020202020204" pitchFamily="34" charset="0"/>
              </a:rPr>
              <a:t>Foreign exchange markets operate round the clock in one or the other country; hence the hedging or speculation is possible anytime.</a:t>
            </a:r>
          </a:p>
          <a:p>
            <a:pPr marL="171450" indent="-171450" algn="l">
              <a:buFont typeface="Arial" panose="020B0604020202020204" pitchFamily="34" charset="0"/>
              <a:buChar char="•"/>
            </a:pPr>
            <a:endParaRPr lang="en-US" sz="1100" b="1" dirty="0">
              <a:latin typeface="Arial" panose="020B0604020202020204" pitchFamily="34" charset="0"/>
              <a:cs typeface="Arial" panose="020B0604020202020204" pitchFamily="34" charset="0"/>
            </a:endParaRPr>
          </a:p>
          <a:p>
            <a:pPr algn="l"/>
            <a:r>
              <a:rPr lang="en-US" sz="1100" b="1" i="0" dirty="0">
                <a:effectLst/>
                <a:latin typeface="Arial"/>
                <a:cs typeface="Arial"/>
              </a:rPr>
              <a:t>Disadvantages of Foreign Exchange Risks</a:t>
            </a:r>
          </a:p>
          <a:p>
            <a:pPr marL="171450" indent="-171450" algn="l">
              <a:buFont typeface="Arial" panose="020B0604020202020204" pitchFamily="34" charset="0"/>
              <a:buChar char="•"/>
            </a:pPr>
            <a:r>
              <a:rPr lang="en-US" sz="1100" i="0" dirty="0">
                <a:effectLst/>
                <a:latin typeface="Arial" panose="020B0604020202020204" pitchFamily="34" charset="0"/>
                <a:cs typeface="Arial" panose="020B0604020202020204" pitchFamily="34" charset="0"/>
              </a:rPr>
              <a:t>It can result in huge losses even if there is a small movement in the rates where the open position is huge.</a:t>
            </a:r>
          </a:p>
          <a:p>
            <a:pPr marL="171450" indent="-171450" algn="l">
              <a:buFont typeface="Arial" panose="020B0604020202020204" pitchFamily="34" charset="0"/>
              <a:buChar char="•"/>
            </a:pPr>
            <a:r>
              <a:rPr lang="en-US" sz="1100" i="0" dirty="0">
                <a:effectLst/>
                <a:latin typeface="Arial" panose="020B0604020202020204" pitchFamily="34" charset="0"/>
                <a:cs typeface="Arial" panose="020B0604020202020204" pitchFamily="34" charset="0"/>
              </a:rPr>
              <a:t>Hedging the risk involves an additional cost.</a:t>
            </a:r>
          </a:p>
          <a:p>
            <a:pPr marL="171450" indent="-171450" algn="l">
              <a:buFont typeface="Arial" panose="020B0604020202020204" pitchFamily="34" charset="0"/>
              <a:buChar char="•"/>
            </a:pPr>
            <a:r>
              <a:rPr lang="en-US" sz="1100" i="0" dirty="0">
                <a:effectLst/>
                <a:latin typeface="Arial" panose="020B0604020202020204" pitchFamily="34" charset="0"/>
                <a:cs typeface="Arial" panose="020B0604020202020204" pitchFamily="34" charset="0"/>
              </a:rPr>
              <a:t>Hedging results in margin requirements along with a change in the foreign exchange rates.</a:t>
            </a:r>
          </a:p>
          <a:p>
            <a:pPr marL="171450" indent="-171450" algn="l">
              <a:buFont typeface="Arial" panose="020B0604020202020204" pitchFamily="34" charset="0"/>
              <a:buChar char="•"/>
            </a:pPr>
            <a:r>
              <a:rPr lang="en-US" sz="1100" i="0" dirty="0">
                <a:effectLst/>
                <a:latin typeface="Arial" panose="020B0604020202020204" pitchFamily="34" charset="0"/>
                <a:cs typeface="Arial" panose="020B0604020202020204" pitchFamily="34" charset="0"/>
              </a:rPr>
              <a:t>Rate and spread determination is a complex process and is often opaque.</a:t>
            </a:r>
          </a:p>
          <a:p>
            <a:pPr algn="l"/>
            <a:r>
              <a:rPr lang="en-US" sz="1100" i="0" dirty="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7432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1357" y="1250235"/>
            <a:ext cx="6230686" cy="269304"/>
          </a:xfrm>
          <a:prstGeom prst="rect">
            <a:avLst/>
          </a:prstGeom>
        </p:spPr>
        <p:txBody>
          <a:bodyPr wrap="square">
            <a:spAutoFit/>
          </a:bodyPr>
          <a:lstStyle/>
          <a:p>
            <a:pPr lvl="1"/>
            <a:r>
              <a:rPr lang="en-GB" sz="1150" dirty="0">
                <a:latin typeface="Arial" panose="020B0604020202020204" pitchFamily="34" charset="0"/>
                <a:cs typeface="Arial" panose="020B0604020202020204" pitchFamily="34" charset="0"/>
              </a:rPr>
              <a:t> </a:t>
            </a:r>
            <a:endParaRPr lang="en-US" sz="115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182804" y="1787016"/>
            <a:ext cx="2855033" cy="2401122"/>
          </a:xfrm>
          <a:prstGeom prst="rect">
            <a:avLst/>
          </a:prstGeom>
        </p:spPr>
      </p:pic>
      <p:sp>
        <p:nvSpPr>
          <p:cNvPr id="3" name="Rectangle 2"/>
          <p:cNvSpPr/>
          <p:nvPr/>
        </p:nvSpPr>
        <p:spPr>
          <a:xfrm>
            <a:off x="7317859" y="4565422"/>
            <a:ext cx="1826141" cy="200055"/>
          </a:xfrm>
          <a:prstGeom prst="rect">
            <a:avLst/>
          </a:prstGeom>
        </p:spPr>
        <p:txBody>
          <a:bodyPr wrap="none">
            <a:spAutoFit/>
          </a:bodyPr>
          <a:lstStyle/>
          <a:p>
            <a:r>
              <a:rPr lang="en-US" sz="700" dirty="0">
                <a:solidFill>
                  <a:srgbClr val="777777"/>
                </a:solidFill>
                <a:latin typeface="Arial" panose="020B0604020202020204" pitchFamily="34" charset="0"/>
                <a:cs typeface="Arial" panose="020B0604020202020204" pitchFamily="34" charset="0"/>
              </a:rPr>
              <a:t>Image by Miguel Co © The Balance 2019</a:t>
            </a:r>
            <a:endParaRPr lang="en-US" sz="700" dirty="0">
              <a:latin typeface="Arial" panose="020B0604020202020204" pitchFamily="34" charset="0"/>
              <a:cs typeface="Arial" panose="020B0604020202020204" pitchFamily="34" charset="0"/>
            </a:endParaRPr>
          </a:p>
        </p:txBody>
      </p:sp>
      <p:sp>
        <p:nvSpPr>
          <p:cNvPr id="5" name="Rectangle 4"/>
          <p:cNvSpPr/>
          <p:nvPr/>
        </p:nvSpPr>
        <p:spPr>
          <a:xfrm>
            <a:off x="1071357" y="1377862"/>
            <a:ext cx="4572000" cy="623248"/>
          </a:xfrm>
          <a:prstGeom prst="rect">
            <a:avLst/>
          </a:prstGeom>
        </p:spPr>
        <p:txBody>
          <a:bodyPr lIns="91440" tIns="45720" rIns="91440" bIns="45720" anchor="t">
            <a:spAutoFit/>
          </a:bodyPr>
          <a:lstStyle/>
          <a:p>
            <a:pPr marL="171450" indent="-171450">
              <a:buFont typeface="Arial" panose="020B0604020202020204" pitchFamily="34" charset="0"/>
              <a:buChar char="•"/>
            </a:pPr>
            <a:r>
              <a:rPr lang="en-US" sz="1150" dirty="0">
                <a:latin typeface="Arial"/>
                <a:cs typeface="Arial"/>
              </a:rPr>
              <a:t>Purchase power parity (PPP) is a method of accounting for differences in the cost of living when comparing national economies base in similar basket of goods.</a:t>
            </a:r>
            <a:endParaRPr lang="en-US" sz="1150" dirty="0">
              <a:latin typeface="Arial" panose="020B0604020202020204" pitchFamily="34" charset="0"/>
              <a:cs typeface="Arial" panose="020B0604020202020204" pitchFamily="34" charset="0"/>
            </a:endParaRPr>
          </a:p>
        </p:txBody>
      </p:sp>
      <p:sp>
        <p:nvSpPr>
          <p:cNvPr id="9" name="Rectangle 8"/>
          <p:cNvSpPr/>
          <p:nvPr/>
        </p:nvSpPr>
        <p:spPr>
          <a:xfrm>
            <a:off x="1047402" y="2077916"/>
            <a:ext cx="4309325" cy="1508105"/>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50" dirty="0">
                <a:solidFill>
                  <a:srgbClr val="222222"/>
                </a:solidFill>
                <a:latin typeface="Arial"/>
                <a:cs typeface="Arial"/>
              </a:rPr>
              <a:t>Tells how much things would cost if all countries used the same currency - the rate at which one currency would need to be exchanged to have the same purchasing power as another currency.</a:t>
            </a:r>
            <a:endParaRPr lang="en-US" sz="1150" dirty="0">
              <a:solidFill>
                <a:srgbClr val="22222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solidFill>
                <a:srgbClr val="22222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PPP says that the change in the exchange rate is determined by the difference in the </a:t>
            </a:r>
            <a:r>
              <a:rPr lang="en-US" sz="1150" u="sng" dirty="0">
                <a:latin typeface="Arial"/>
                <a:cs typeface="Arial"/>
              </a:rPr>
              <a:t>inflation rates </a:t>
            </a:r>
            <a:r>
              <a:rPr lang="en-US" sz="1150" dirty="0">
                <a:latin typeface="Arial"/>
                <a:cs typeface="Arial"/>
              </a:rPr>
              <a:t>of the two countries.</a:t>
            </a:r>
            <a:endParaRPr lang="en-US" sz="1150"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271726331"/>
              </p:ext>
            </p:extLst>
          </p:nvPr>
        </p:nvGraphicFramePr>
        <p:xfrm>
          <a:off x="2190595" y="3697853"/>
          <a:ext cx="2703729" cy="490285"/>
        </p:xfrm>
        <a:graphic>
          <a:graphicData uri="http://schemas.openxmlformats.org/drawingml/2006/table">
            <a:tbl>
              <a:tblPr/>
              <a:tblGrid>
                <a:gridCol w="901243">
                  <a:extLst>
                    <a:ext uri="{9D8B030D-6E8A-4147-A177-3AD203B41FA5}">
                      <a16:colId xmlns:a16="http://schemas.microsoft.com/office/drawing/2014/main" val="1444011429"/>
                    </a:ext>
                  </a:extLst>
                </a:gridCol>
                <a:gridCol w="901243">
                  <a:extLst>
                    <a:ext uri="{9D8B030D-6E8A-4147-A177-3AD203B41FA5}">
                      <a16:colId xmlns:a16="http://schemas.microsoft.com/office/drawing/2014/main" val="94349501"/>
                    </a:ext>
                  </a:extLst>
                </a:gridCol>
                <a:gridCol w="901243">
                  <a:extLst>
                    <a:ext uri="{9D8B030D-6E8A-4147-A177-3AD203B41FA5}">
                      <a16:colId xmlns:a16="http://schemas.microsoft.com/office/drawing/2014/main" val="1380052670"/>
                    </a:ext>
                  </a:extLst>
                </a:gridCol>
              </a:tblGrid>
              <a:tr h="246445">
                <a:tc>
                  <a:txBody>
                    <a:bodyPr/>
                    <a:lstStyle/>
                    <a:p>
                      <a:pPr algn="l" fontAlgn="t"/>
                      <a:r>
                        <a:rPr lang="en-US" sz="800" b="0" dirty="0">
                          <a:solidFill>
                            <a:srgbClr val="222222"/>
                          </a:solidFill>
                          <a:effectLst/>
                          <a:latin typeface="Arial" panose="020B0604020202020204" pitchFamily="34" charset="0"/>
                          <a:cs typeface="Arial" panose="020B0604020202020204" pitchFamily="34" charset="0"/>
                        </a:rPr>
                        <a:t>1.</a:t>
                      </a:r>
                    </a:p>
                  </a:txBody>
                  <a:tcPr marR="76200" marT="60960" marB="60960">
                    <a:lnL>
                      <a:noFill/>
                    </a:lnL>
                    <a:lnR>
                      <a:noFill/>
                    </a:lnR>
                    <a:lnT>
                      <a:noFill/>
                    </a:lnT>
                    <a:lnB w="7620" cap="flat" cmpd="sng" algn="ctr">
                      <a:solidFill>
                        <a:srgbClr val="EBEBEB"/>
                      </a:solidFill>
                      <a:prstDash val="solid"/>
                      <a:round/>
                      <a:headEnd type="none" w="med" len="med"/>
                      <a:tailEnd type="none" w="med" len="med"/>
                    </a:lnB>
                  </a:tcPr>
                </a:tc>
                <a:tc>
                  <a:txBody>
                    <a:bodyPr/>
                    <a:lstStyle/>
                    <a:p>
                      <a:pPr algn="l" fontAlgn="t"/>
                      <a:r>
                        <a:rPr lang="en-US" sz="800" b="0" dirty="0">
                          <a:solidFill>
                            <a:srgbClr val="222222"/>
                          </a:solidFill>
                          <a:effectLst/>
                          <a:latin typeface="Arial" panose="020B0604020202020204" pitchFamily="34" charset="0"/>
                          <a:cs typeface="Arial" panose="020B0604020202020204" pitchFamily="34" charset="0"/>
                        </a:rPr>
                        <a:t>Switzerland</a:t>
                      </a:r>
                    </a:p>
                  </a:txBody>
                  <a:tcPr marL="76200" marR="76200" marT="60960" marB="60960">
                    <a:lnL>
                      <a:noFill/>
                    </a:lnL>
                    <a:lnR>
                      <a:noFill/>
                    </a:lnR>
                    <a:lnT>
                      <a:noFill/>
                    </a:lnT>
                    <a:lnB w="7620" cap="flat" cmpd="sng" algn="ctr">
                      <a:solidFill>
                        <a:srgbClr val="EBEBEB"/>
                      </a:solidFill>
                      <a:prstDash val="solid"/>
                      <a:round/>
                      <a:headEnd type="none" w="med" len="med"/>
                      <a:tailEnd type="none" w="med" len="med"/>
                    </a:lnB>
                  </a:tcPr>
                </a:tc>
                <a:tc>
                  <a:txBody>
                    <a:bodyPr/>
                    <a:lstStyle/>
                    <a:p>
                      <a:pPr algn="l" fontAlgn="t"/>
                      <a:r>
                        <a:rPr lang="en-US" sz="800" b="0">
                          <a:solidFill>
                            <a:srgbClr val="222222"/>
                          </a:solidFill>
                          <a:effectLst/>
                          <a:latin typeface="Arial" panose="020B0604020202020204" pitchFamily="34" charset="0"/>
                          <a:cs typeface="Arial" panose="020B0604020202020204" pitchFamily="34" charset="0"/>
                        </a:rPr>
                        <a:t>4.48 $</a:t>
                      </a:r>
                    </a:p>
                  </a:txBody>
                  <a:tcPr marL="76200" marR="76200" marT="60960" marB="60960">
                    <a:lnL>
                      <a:noFill/>
                    </a:lnL>
                    <a:lnR>
                      <a:noFill/>
                    </a:lnR>
                    <a:lnT>
                      <a:noFill/>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4061944251"/>
                  </a:ext>
                </a:extLst>
              </a:tr>
              <a:tr h="199789">
                <a:tc>
                  <a:txBody>
                    <a:bodyPr/>
                    <a:lstStyle/>
                    <a:p>
                      <a:r>
                        <a:rPr lang="en-US" sz="800" b="0">
                          <a:effectLst/>
                          <a:latin typeface="Arial" panose="020B0604020202020204" pitchFamily="34" charset="0"/>
                          <a:cs typeface="Arial" panose="020B0604020202020204" pitchFamily="34" charset="0"/>
                        </a:rPr>
                        <a:t>102.</a:t>
                      </a:r>
                    </a:p>
                  </a:txBody>
                  <a:tcPr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r>
                        <a:rPr lang="en-US" sz="800" b="0" dirty="0">
                          <a:effectLst/>
                          <a:latin typeface="Arial" panose="020B0604020202020204" pitchFamily="34" charset="0"/>
                          <a:cs typeface="Arial" panose="020B0604020202020204" pitchFamily="34" charset="0"/>
                        </a:rPr>
                        <a:t>India</a:t>
                      </a:r>
                    </a:p>
                  </a:txBody>
                  <a:tcPr marL="76200"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r>
                        <a:rPr lang="en-US" sz="800" b="0" dirty="0">
                          <a:effectLst/>
                          <a:latin typeface="Arial" panose="020B0604020202020204" pitchFamily="34" charset="0"/>
                          <a:cs typeface="Arial" panose="020B0604020202020204" pitchFamily="34" charset="0"/>
                        </a:rPr>
                        <a:t>0.45 $</a:t>
                      </a:r>
                    </a:p>
                  </a:txBody>
                  <a:tcPr marL="76200"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521549919"/>
                  </a:ext>
                </a:extLst>
              </a:tr>
            </a:tbl>
          </a:graphicData>
        </a:graphic>
      </p:graphicFrame>
      <p:sp>
        <p:nvSpPr>
          <p:cNvPr id="11" name="Rectangle 1"/>
          <p:cNvSpPr>
            <a:spLocks noChangeArrowheads="1"/>
          </p:cNvSpPr>
          <p:nvPr/>
        </p:nvSpPr>
        <p:spPr bwMode="auto">
          <a:xfrm>
            <a:off x="1565201" y="4196114"/>
            <a:ext cx="4309325" cy="4000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202124"/>
                </a:solidFill>
                <a:effectLst/>
                <a:cs typeface="Arial" panose="020B0604020202020204" pitchFamily="34" charset="0"/>
              </a:rPr>
              <a:t>Price Rankings by Country of Coke/Pepsi (0.33 liter bottle) (Restaurants)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p:txBody>
      </p:sp>
      <p:sp>
        <p:nvSpPr>
          <p:cNvPr id="12" name="Oval 11"/>
          <p:cNvSpPr/>
          <p:nvPr/>
        </p:nvSpPr>
        <p:spPr>
          <a:xfrm>
            <a:off x="3959744" y="3653919"/>
            <a:ext cx="453911" cy="54491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091856" y="4419004"/>
            <a:ext cx="901209" cy="200055"/>
          </a:xfrm>
          <a:prstGeom prst="rect">
            <a:avLst/>
          </a:prstGeom>
        </p:spPr>
        <p:txBody>
          <a:bodyPr wrap="none">
            <a:spAutoFit/>
          </a:bodyPr>
          <a:lstStyle/>
          <a:p>
            <a:r>
              <a:rPr lang="en-US" sz="700" dirty="0">
                <a:latin typeface="Arial" panose="020B0604020202020204" pitchFamily="34" charset="0"/>
                <a:cs typeface="Arial" panose="020B0604020202020204" pitchFamily="34" charset="0"/>
              </a:rPr>
              <a:t>www.usnews.com</a:t>
            </a:r>
          </a:p>
        </p:txBody>
      </p:sp>
      <p:sp>
        <p:nvSpPr>
          <p:cNvPr id="16" name="Rectangle 4">
            <a:extLst>
              <a:ext uri="{FF2B5EF4-FFF2-40B4-BE49-F238E27FC236}">
                <a16:creationId xmlns:a16="http://schemas.microsoft.com/office/drawing/2014/main" id="{FF57756B-71AF-113B-53CB-B71337A46EF9}"/>
              </a:ext>
            </a:extLst>
          </p:cNvPr>
          <p:cNvSpPr/>
          <p:nvPr/>
        </p:nvSpPr>
        <p:spPr>
          <a:xfrm>
            <a:off x="627444" y="814589"/>
            <a:ext cx="5149242" cy="276999"/>
          </a:xfrm>
          <a:prstGeom prst="rect">
            <a:avLst/>
          </a:prstGeom>
        </p:spPr>
        <p:txBody>
          <a:bodyPr wrap="square" lIns="91440" tIns="45720" rIns="91440" bIns="45720" anchor="t">
            <a:spAutoFit/>
          </a:bodyPr>
          <a:lstStyle/>
          <a:p>
            <a:pPr marR="0" lvl="0" algn="l" defTabSz="457200" rtl="0" eaLnBrk="1" fontAlgn="auto" latinLnBrk="0" hangingPunct="1">
              <a:lnSpc>
                <a:spcPct val="107000"/>
              </a:lnSpc>
              <a:spcBef>
                <a:spcPts val="0"/>
              </a:spcBef>
              <a:spcAft>
                <a:spcPts val="0"/>
              </a:spcAft>
              <a:buClrTx/>
              <a:buSzTx/>
              <a:tabLst/>
              <a:defRPr/>
            </a:pPr>
            <a:r>
              <a:rPr kumimoji="0" lang="en-US" sz="1200" b="1" i="0" u="none" strike="noStrike" kern="1200" cap="none" spc="0" normalizeH="0" baseline="0" noProof="0" dirty="0">
                <a:ln>
                  <a:noFill/>
                </a:ln>
                <a:effectLst/>
                <a:uLnTx/>
                <a:uFillTx/>
                <a:latin typeface="Arial"/>
                <a:ea typeface="Times New Roman" panose="02020603050405020304" pitchFamily="18" charset="0"/>
                <a:cs typeface="Arial"/>
              </a:rPr>
              <a:t>The Purchasing Power Parity PPP</a:t>
            </a:r>
            <a:endParaRPr lang="en-US" sz="1200" b="1" i="0" u="none" strike="noStrike" kern="1200" cap="none" spc="0" normalizeH="0" baseline="0" noProof="0" dirty="0">
              <a:ln>
                <a:noFill/>
              </a:ln>
              <a:effectLst/>
              <a:uLnTx/>
              <a:uFillTx/>
              <a:latin typeface="Arial"/>
              <a:ea typeface="Times New Roman" panose="02020603050405020304" pitchFamily="18" charset="0"/>
              <a:cs typeface="Arial"/>
            </a:endParaRPr>
          </a:p>
        </p:txBody>
      </p:sp>
      <p:sp>
        <p:nvSpPr>
          <p:cNvPr id="18" name="CuadroTexto 17">
            <a:extLst>
              <a:ext uri="{FF2B5EF4-FFF2-40B4-BE49-F238E27FC236}">
                <a16:creationId xmlns:a16="http://schemas.microsoft.com/office/drawing/2014/main" id="{4406F442-D7DB-16FF-C285-777B68F9F86A}"/>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dirty="0">
              <a:solidFill>
                <a:srgbClr val="90292A"/>
              </a:solidFill>
              <a:effectLst/>
              <a:latin typeface="Georgia"/>
              <a:ea typeface="Calibri"/>
              <a:cs typeface="Arial"/>
            </a:endParaRPr>
          </a:p>
        </p:txBody>
      </p:sp>
    </p:spTree>
    <p:extLst>
      <p:ext uri="{BB962C8B-B14F-4D97-AF65-F5344CB8AC3E}">
        <p14:creationId xmlns:p14="http://schemas.microsoft.com/office/powerpoint/2010/main" val="242326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013" y="1341613"/>
            <a:ext cx="7372386" cy="2746906"/>
          </a:xfrm>
          <a:prstGeom prst="rect">
            <a:avLst/>
          </a:prstGeom>
        </p:spPr>
        <p:txBody>
          <a:bodyPr wrap="square" lIns="91440" tIns="45720" rIns="91440" bIns="45720" anchor="t">
            <a:spAutoFit/>
          </a:bodyPr>
          <a:lstStyle/>
          <a:p>
            <a:pPr marL="1085850" lvl="2" indent="-171450">
              <a:buFont typeface="Arial" panose="020B0604020202020204" pitchFamily="34" charset="0"/>
              <a:buChar char="•"/>
            </a:pPr>
            <a:r>
              <a:rPr lang="en-US" sz="1150" dirty="0">
                <a:latin typeface="Arial"/>
                <a:cs typeface="Arial"/>
              </a:rPr>
              <a:t>Interest rate risk is concerned with the sensitivity of profit, cash flows or valuation of the firm due to changes in interest rates.</a:t>
            </a: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50" dirty="0">
                <a:latin typeface="Arial"/>
                <a:cs typeface="Arial"/>
              </a:rPr>
              <a:t>Every MNC should analyze how its profits, cash outturns and value alter in response to movements in interest rate levels - If a firm’s profits and cash flows are likely to fall when interest rates rise, the business risk averse and will finance itself with fixed-rate funds, for example.</a:t>
            </a: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50" dirty="0">
                <a:latin typeface="Arial"/>
                <a:cs typeface="Arial"/>
              </a:rPr>
              <a:t>Choices between fixed and floating rate funding should be based upon a careful analysis of the firm’s interest rate exposure and a view of future rate movements given the level of risk aversion of the management.</a:t>
            </a: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50" dirty="0">
                <a:latin typeface="Arial"/>
                <a:cs typeface="Arial"/>
              </a:rPr>
              <a:t>Some mitigation actions are diversification or interest rate options - give the firm the right but not the obligation to fix a rate of interest on a notional loan or deposit, for an agreed amount, for a fixed term, on a specific forward date.</a:t>
            </a:r>
            <a:endParaRPr lang="en-US" sz="115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E709224-3137-4E20-C713-7046A7EB2620}"/>
              </a:ext>
            </a:extLst>
          </p:cNvPr>
          <p:cNvSpPr/>
          <p:nvPr/>
        </p:nvSpPr>
        <p:spPr>
          <a:xfrm>
            <a:off x="627444" y="814589"/>
            <a:ext cx="5149242" cy="276999"/>
          </a:xfrm>
          <a:prstGeom prst="rect">
            <a:avLst/>
          </a:prstGeom>
        </p:spPr>
        <p:txBody>
          <a:bodyPr wrap="square" lIns="91440" tIns="45720" rIns="91440" bIns="45720" anchor="t">
            <a:spAutoFit/>
          </a:bodyPr>
          <a:lstStyle/>
          <a:p>
            <a:pPr marR="0" lvl="0" algn="l" defTabSz="457200" rtl="0" eaLnBrk="1" fontAlgn="auto" latinLnBrk="0" hangingPunct="1">
              <a:lnSpc>
                <a:spcPct val="107000"/>
              </a:lnSpc>
              <a:spcBef>
                <a:spcPts val="0"/>
              </a:spcBef>
              <a:spcAft>
                <a:spcPts val="0"/>
              </a:spcAft>
              <a:buClrTx/>
              <a:buSzTx/>
              <a:tabLst/>
              <a:defRPr/>
            </a:pPr>
            <a:r>
              <a:rPr kumimoji="0" lang="en-US" sz="1200" b="1" i="0" u="none" strike="noStrike" kern="1200" cap="none" spc="0" normalizeH="0" baseline="0" noProof="0" dirty="0">
                <a:ln>
                  <a:noFill/>
                </a:ln>
                <a:effectLst/>
                <a:uLnTx/>
                <a:uFillTx/>
                <a:latin typeface="Arial"/>
                <a:ea typeface="Times New Roman" panose="02020603050405020304" pitchFamily="18" charset="0"/>
                <a:cs typeface="Arial"/>
              </a:rPr>
              <a:t>Interest Rate Risk</a:t>
            </a:r>
            <a:endParaRPr lang="en-US" sz="1200" b="1" i="0" u="none" strike="noStrike" kern="1200" cap="none" spc="0" normalizeH="0" baseline="0" noProof="0" dirty="0">
              <a:ln>
                <a:noFill/>
              </a:ln>
              <a:effectLst/>
              <a:uLnTx/>
              <a:uFillTx/>
              <a:latin typeface="Arial"/>
              <a:ea typeface="Times New Roman" panose="02020603050405020304" pitchFamily="18" charset="0"/>
              <a:cs typeface="Arial"/>
            </a:endParaRPr>
          </a:p>
        </p:txBody>
      </p:sp>
      <p:sp>
        <p:nvSpPr>
          <p:cNvPr id="6" name="Título 1">
            <a:extLst>
              <a:ext uri="{FF2B5EF4-FFF2-40B4-BE49-F238E27FC236}">
                <a16:creationId xmlns:a16="http://schemas.microsoft.com/office/drawing/2014/main" id="{7E5677F3-E1D5-64C1-E9BF-B18A2C53CE83}"/>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8" name="CuadroTexto 7">
            <a:extLst>
              <a:ext uri="{FF2B5EF4-FFF2-40B4-BE49-F238E27FC236}">
                <a16:creationId xmlns:a16="http://schemas.microsoft.com/office/drawing/2014/main" id="{AFFD8385-DA69-2EA5-2AAD-AE26A982DA34}"/>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370402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671" y="1471482"/>
            <a:ext cx="6426444" cy="2039020"/>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50" dirty="0">
                <a:latin typeface="Arial"/>
                <a:cs typeface="Arial"/>
              </a:rPr>
              <a:t>Two of the major distorting features of international investment appraisal, which are absent in the domestic counterpart, are exchange controls and international corporation tax.</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One of the major differences between domestic and international capital budgeting is the distorting effect of exchange controls - regulations that forbid or restrict the holding of assets denominated in foreign currency and foreign exchange transactions of residents.</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Currency is said to be convertible if the authorities of the country allow it to be exchanged without restriction or the need for permission into currencies of other countries.</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FE6F2103-7304-FB22-7164-6636AEF084FB}"/>
              </a:ext>
            </a:extLst>
          </p:cNvPr>
          <p:cNvSpPr/>
          <p:nvPr/>
        </p:nvSpPr>
        <p:spPr>
          <a:xfrm>
            <a:off x="148472" y="796264"/>
            <a:ext cx="5149242" cy="276999"/>
          </a:xfrm>
          <a:prstGeom prst="rect">
            <a:avLst/>
          </a:prstGeom>
        </p:spPr>
        <p:txBody>
          <a:bodyPr wrap="square" lIns="91440" tIns="45720" rIns="91440" bIns="45720" anchor="t">
            <a:spAutoFit/>
          </a:bodyPr>
          <a:lstStyle/>
          <a:p>
            <a:pPr lvl="1"/>
            <a:r>
              <a:rPr lang="en-GB" sz="1200" b="1" dirty="0">
                <a:latin typeface="Arial"/>
                <a:cs typeface="Arial"/>
              </a:rPr>
              <a:t>International Capital Budgeting: Overseas Project Appraisal</a:t>
            </a:r>
            <a:endParaRPr lang="en-US" sz="1200" b="1">
              <a:latin typeface="Arial"/>
              <a:cs typeface="Arial"/>
            </a:endParaRPr>
          </a:p>
        </p:txBody>
      </p:sp>
      <p:sp>
        <p:nvSpPr>
          <p:cNvPr id="6" name="CuadroTexto 5">
            <a:extLst>
              <a:ext uri="{FF2B5EF4-FFF2-40B4-BE49-F238E27FC236}">
                <a16:creationId xmlns:a16="http://schemas.microsoft.com/office/drawing/2014/main" id="{539F7060-F2E6-A405-DA96-843D78B10048}"/>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
        <p:nvSpPr>
          <p:cNvPr id="9" name="Rectangle 1">
            <a:extLst>
              <a:ext uri="{FF2B5EF4-FFF2-40B4-BE49-F238E27FC236}">
                <a16:creationId xmlns:a16="http://schemas.microsoft.com/office/drawing/2014/main" id="{4280A8E0-0D83-5237-6E75-C40C5F6A2B51}"/>
              </a:ext>
            </a:extLst>
          </p:cNvPr>
          <p:cNvSpPr/>
          <p:nvPr/>
        </p:nvSpPr>
        <p:spPr>
          <a:xfrm>
            <a:off x="801671" y="3339268"/>
            <a:ext cx="6876386" cy="977191"/>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50" dirty="0">
                <a:latin typeface="Arial"/>
                <a:cs typeface="Arial"/>
              </a:rPr>
              <a:t>The tax treatment of foreign exchange gains and losses varies from one country to another -  local tax regulations are properly and comprehensively understood if optimal tax treatment is to be obtained for a multinational group.</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228600" indent="-22860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C9E64DF3-E205-2FF4-EFC3-B02ED27E7DCD}"/>
              </a:ext>
            </a:extLst>
          </p:cNvPr>
          <p:cNvSpPr/>
          <p:nvPr/>
        </p:nvSpPr>
        <p:spPr>
          <a:xfrm>
            <a:off x="801671" y="3993293"/>
            <a:ext cx="7025214" cy="446276"/>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50" dirty="0">
                <a:latin typeface="Arial"/>
                <a:cs typeface="Arial"/>
              </a:rPr>
              <a:t>Multinational companies have developed techniques to mitigate some the adverse impacts of currency exchange control like the use of royalty payments, reinvoicing centers, parallel loans and many others.</a:t>
            </a:r>
            <a:endParaRPr lang="en-US" sz="1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474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E7EFA57E-5266-70F9-E072-9853C3055777}"/>
              </a:ext>
            </a:extLst>
          </p:cNvPr>
          <p:cNvSpPr/>
          <p:nvPr/>
        </p:nvSpPr>
        <p:spPr>
          <a:xfrm>
            <a:off x="148472" y="796264"/>
            <a:ext cx="5149242" cy="276999"/>
          </a:xfrm>
          <a:prstGeom prst="rect">
            <a:avLst/>
          </a:prstGeom>
        </p:spPr>
        <p:txBody>
          <a:bodyPr wrap="square" lIns="91440" tIns="45720" rIns="91440" bIns="45720" anchor="t">
            <a:spAutoFit/>
          </a:bodyPr>
          <a:lstStyle/>
          <a:p>
            <a:pPr lvl="1"/>
            <a:r>
              <a:rPr lang="en-GB" sz="1200" b="1" dirty="0">
                <a:latin typeface="Arial"/>
                <a:cs typeface="Arial"/>
              </a:rPr>
              <a:t>International Capital Budgeting: Overseas Project Appraisal</a:t>
            </a:r>
            <a:endParaRPr lang="en-US" sz="1200" b="1">
              <a:latin typeface="Arial"/>
              <a:cs typeface="Arial"/>
            </a:endParaRPr>
          </a:p>
        </p:txBody>
      </p:sp>
      <p:sp>
        <p:nvSpPr>
          <p:cNvPr id="8" name="CuadroTexto 7">
            <a:extLst>
              <a:ext uri="{FF2B5EF4-FFF2-40B4-BE49-F238E27FC236}">
                <a16:creationId xmlns:a16="http://schemas.microsoft.com/office/drawing/2014/main" id="{C5CA8985-6730-D3CB-B67B-04284579F44A}"/>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
        <p:nvSpPr>
          <p:cNvPr id="9" name="Rectangle 1">
            <a:extLst>
              <a:ext uri="{FF2B5EF4-FFF2-40B4-BE49-F238E27FC236}">
                <a16:creationId xmlns:a16="http://schemas.microsoft.com/office/drawing/2014/main" id="{06FA1F37-6055-C9B8-97BE-BD43ACDEFEDB}"/>
              </a:ext>
            </a:extLst>
          </p:cNvPr>
          <p:cNvSpPr/>
          <p:nvPr/>
        </p:nvSpPr>
        <p:spPr>
          <a:xfrm>
            <a:off x="624150" y="1287928"/>
            <a:ext cx="6593358" cy="1569660"/>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200" dirty="0">
                <a:latin typeface="Arial"/>
                <a:cs typeface="Arial"/>
              </a:rPr>
              <a:t>The present value to the parent company of a multinational is a function of future cash flows accruing to it which are distributable to the parent company’s investors.</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Analyzing capital investment decisions involves comparing cash inflows with cash outflows from a project.</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Investment appraisal focuses upon expected incremental cash flows associated with a project.</a:t>
            </a:r>
          </a:p>
        </p:txBody>
      </p:sp>
    </p:spTree>
    <p:extLst>
      <p:ext uri="{BB962C8B-B14F-4D97-AF65-F5344CB8AC3E}">
        <p14:creationId xmlns:p14="http://schemas.microsoft.com/office/powerpoint/2010/main" val="196069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251" y="1288471"/>
            <a:ext cx="6482665" cy="2677656"/>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200" dirty="0">
                <a:latin typeface="Arial"/>
                <a:cs typeface="Arial"/>
              </a:rPr>
              <a:t>Overseas projects possess the usual difficulties found with respect to domestic capital projects.</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International project analysis is much more complex, and multinational firms must consider factors peculiar to international operations like availability of technology.</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Consider only incremental cash flows that can be remittable to the parent company and add value for its shareholders - a project may can produce considerable cash flows in a foreign territory but, because of exchange control restrictions, the bulk of these foreign cash flows may not be distributable to the parent company.</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Multinational companies have developed techniques to mitigate some the adverse impacts of currency exchange control like currency invoicing.</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C100F0B4-E054-5241-C010-4AE57AAC0C9C}"/>
              </a:ext>
            </a:extLst>
          </p:cNvPr>
          <p:cNvSpPr/>
          <p:nvPr/>
        </p:nvSpPr>
        <p:spPr>
          <a:xfrm>
            <a:off x="148472" y="796264"/>
            <a:ext cx="5149242" cy="276999"/>
          </a:xfrm>
          <a:prstGeom prst="rect">
            <a:avLst/>
          </a:prstGeom>
        </p:spPr>
        <p:txBody>
          <a:bodyPr wrap="square" lIns="91440" tIns="45720" rIns="91440" bIns="45720" anchor="t">
            <a:spAutoFit/>
          </a:bodyPr>
          <a:lstStyle/>
          <a:p>
            <a:pPr lvl="1"/>
            <a:r>
              <a:rPr lang="en-GB" sz="1200" b="1" dirty="0">
                <a:latin typeface="Arial"/>
                <a:cs typeface="Arial"/>
              </a:rPr>
              <a:t>International Capital Budgeting: Overseas Project Appraisal</a:t>
            </a:r>
            <a:endParaRPr lang="en-US" sz="1200" b="1">
              <a:latin typeface="Arial"/>
              <a:cs typeface="Arial"/>
            </a:endParaRPr>
          </a:p>
        </p:txBody>
      </p:sp>
      <p:sp>
        <p:nvSpPr>
          <p:cNvPr id="6" name="CuadroTexto 5">
            <a:extLst>
              <a:ext uri="{FF2B5EF4-FFF2-40B4-BE49-F238E27FC236}">
                <a16:creationId xmlns:a16="http://schemas.microsoft.com/office/drawing/2014/main" id="{0C38D4E0-2969-2D3D-5AA5-039FD8D94B7C}"/>
              </a:ext>
            </a:extLst>
          </p:cNvPr>
          <p:cNvSpPr txBox="1"/>
          <p:nvPr/>
        </p:nvSpPr>
        <p:spPr>
          <a:xfrm>
            <a:off x="627444" y="4502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4070039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383" y="1359345"/>
            <a:ext cx="6972048" cy="2677656"/>
          </a:xfrm>
          <a:prstGeom prst="rect">
            <a:avLst/>
          </a:prstGeom>
        </p:spPr>
        <p:txBody>
          <a:bodyPr wrap="square" lIns="91440" tIns="45720" rIns="91440" bIns="45720" anchor="t">
            <a:spAutoFit/>
          </a:bodyPr>
          <a:lstStyle/>
          <a:p>
            <a:r>
              <a:rPr lang="en-US" sz="1200" dirty="0">
                <a:latin typeface="Arial"/>
                <a:cs typeface="Arial"/>
              </a:rPr>
              <a:t>There are two approaches to evaluate a foreign project:</a:t>
            </a:r>
          </a:p>
          <a:p>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ü"/>
            </a:pPr>
            <a:r>
              <a:rPr lang="en-US" sz="1200" dirty="0">
                <a:latin typeface="Arial"/>
                <a:cs typeface="Arial"/>
              </a:rPr>
              <a:t>Home currency approach involves converting the foreign project cash flows to local currency based on expected forward exchange rates and discounting them based on home country cost of capital.</a:t>
            </a:r>
          </a:p>
          <a:p>
            <a:pPr marL="628650" lvl="1" indent="-171450">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lvl="1"/>
            <a:endParaRPr lang="en-US" sz="1200" b="0" i="0" dirty="0">
              <a:solidFill>
                <a:srgbClr val="212529"/>
              </a:solidFill>
              <a:effectLst/>
              <a:latin typeface="-apple-system"/>
            </a:endParaRPr>
          </a:p>
          <a:p>
            <a:pPr lvl="1"/>
            <a:endParaRPr lang="en-US" sz="1200" dirty="0">
              <a:solidFill>
                <a:srgbClr val="212529"/>
              </a:solidFill>
              <a:latin typeface="-apple-system"/>
            </a:endParaRPr>
          </a:p>
          <a:p>
            <a:pPr lvl="1"/>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ü"/>
            </a:pPr>
            <a:r>
              <a:rPr lang="en-US" sz="1200" dirty="0">
                <a:latin typeface="Arial"/>
                <a:cs typeface="Arial"/>
              </a:rPr>
              <a:t>Foreign currency approach requires calculating NPV based on foreign country cost of capital and then converting the foreign-currency NPV to local currency at the spot exchange rate.</a:t>
            </a:r>
          </a:p>
        </p:txBody>
      </p:sp>
      <p:pic>
        <p:nvPicPr>
          <p:cNvPr id="5" name="Imagen 4">
            <a:extLst>
              <a:ext uri="{FF2B5EF4-FFF2-40B4-BE49-F238E27FC236}">
                <a16:creationId xmlns:a16="http://schemas.microsoft.com/office/drawing/2014/main" id="{3E4BA6CA-0632-4B0D-AAB6-FF84A53F4774}"/>
              </a:ext>
            </a:extLst>
          </p:cNvPr>
          <p:cNvPicPr>
            <a:picLocks noChangeAspect="1"/>
          </p:cNvPicPr>
          <p:nvPr/>
        </p:nvPicPr>
        <p:blipFill>
          <a:blip r:embed="rId2"/>
          <a:stretch>
            <a:fillRect/>
          </a:stretch>
        </p:blipFill>
        <p:spPr>
          <a:xfrm>
            <a:off x="2077385" y="2442539"/>
            <a:ext cx="1432297" cy="512465"/>
          </a:xfrm>
          <a:prstGeom prst="rect">
            <a:avLst/>
          </a:prstGeom>
        </p:spPr>
      </p:pic>
      <p:sp>
        <p:nvSpPr>
          <p:cNvPr id="8" name="CuadroTexto 7">
            <a:extLst>
              <a:ext uri="{FF2B5EF4-FFF2-40B4-BE49-F238E27FC236}">
                <a16:creationId xmlns:a16="http://schemas.microsoft.com/office/drawing/2014/main" id="{48950C9A-5E6D-45E6-A785-5718DA93D3FC}"/>
              </a:ext>
            </a:extLst>
          </p:cNvPr>
          <p:cNvSpPr txBox="1"/>
          <p:nvPr/>
        </p:nvSpPr>
        <p:spPr>
          <a:xfrm>
            <a:off x="3584806" y="2442539"/>
            <a:ext cx="4510780" cy="707886"/>
          </a:xfrm>
          <a:prstGeom prst="rect">
            <a:avLst/>
          </a:prstGeom>
          <a:noFill/>
        </p:spPr>
        <p:txBody>
          <a:bodyPr wrap="square">
            <a:spAutoFit/>
          </a:bodyPr>
          <a:lstStyle/>
          <a:p>
            <a:pPr lvl="1"/>
            <a:r>
              <a:rPr lang="en-US" sz="1000" i="0" dirty="0">
                <a:solidFill>
                  <a:srgbClr val="212529"/>
                </a:solidFill>
                <a:effectLst/>
                <a:latin typeface="Arial" panose="020B0604020202020204" pitchFamily="34" charset="0"/>
                <a:cs typeface="Arial" panose="020B0604020202020204" pitchFamily="34" charset="0"/>
              </a:rPr>
              <a:t>F</a:t>
            </a:r>
            <a:r>
              <a:rPr lang="en-US" sz="1000" i="0" baseline="-25000" dirty="0">
                <a:solidFill>
                  <a:srgbClr val="212529"/>
                </a:solidFill>
                <a:effectLst/>
                <a:latin typeface="Arial" panose="020B0604020202020204" pitchFamily="34" charset="0"/>
                <a:cs typeface="Arial" panose="020B0604020202020204" pitchFamily="34" charset="0"/>
              </a:rPr>
              <a:t>i</a:t>
            </a:r>
            <a:r>
              <a:rPr lang="en-US" sz="1000" i="0" dirty="0">
                <a:solidFill>
                  <a:srgbClr val="212529"/>
                </a:solidFill>
                <a:effectLst/>
                <a:latin typeface="Arial" panose="020B0604020202020204" pitchFamily="34" charset="0"/>
                <a:cs typeface="Arial" panose="020B0604020202020204" pitchFamily="34" charset="0"/>
              </a:rPr>
              <a:t> the forward exchange rate at t years in future </a:t>
            </a:r>
            <a:endParaRPr lang="en-US" sz="1000" dirty="0">
              <a:solidFill>
                <a:srgbClr val="212529"/>
              </a:solidFill>
              <a:latin typeface="Arial" panose="020B0604020202020204" pitchFamily="34" charset="0"/>
              <a:cs typeface="Arial" panose="020B0604020202020204" pitchFamily="34" charset="0"/>
            </a:endParaRPr>
          </a:p>
          <a:p>
            <a:pPr lvl="1"/>
            <a:r>
              <a:rPr lang="en-US" sz="1000" i="0" dirty="0">
                <a:solidFill>
                  <a:srgbClr val="212529"/>
                </a:solidFill>
                <a:effectLst/>
                <a:latin typeface="Arial" panose="020B0604020202020204" pitchFamily="34" charset="0"/>
                <a:cs typeface="Arial" panose="020B0604020202020204" pitchFamily="34" charset="0"/>
              </a:rPr>
              <a:t>S</a:t>
            </a:r>
            <a:r>
              <a:rPr lang="en-US" sz="1000" i="0" baseline="-25000" dirty="0">
                <a:solidFill>
                  <a:srgbClr val="212529"/>
                </a:solidFill>
                <a:effectLst/>
                <a:latin typeface="Arial" panose="020B0604020202020204" pitchFamily="34" charset="0"/>
                <a:cs typeface="Arial" panose="020B0604020202020204" pitchFamily="34" charset="0"/>
              </a:rPr>
              <a:t>0</a:t>
            </a:r>
            <a:r>
              <a:rPr lang="en-US" sz="1000" i="0" dirty="0">
                <a:solidFill>
                  <a:srgbClr val="212529"/>
                </a:solidFill>
                <a:effectLst/>
                <a:latin typeface="Arial" panose="020B0604020202020204" pitchFamily="34" charset="0"/>
                <a:cs typeface="Arial" panose="020B0604020202020204" pitchFamily="34" charset="0"/>
              </a:rPr>
              <a:t>  spot rate</a:t>
            </a:r>
          </a:p>
          <a:p>
            <a:pPr lvl="1"/>
            <a:r>
              <a:rPr lang="en-US" sz="1000" i="0" dirty="0" err="1">
                <a:solidFill>
                  <a:srgbClr val="212529"/>
                </a:solidFill>
                <a:effectLst/>
                <a:latin typeface="Arial" panose="020B0604020202020204" pitchFamily="34" charset="0"/>
                <a:cs typeface="Arial" panose="020B0604020202020204" pitchFamily="34" charset="0"/>
              </a:rPr>
              <a:t>r</a:t>
            </a:r>
            <a:r>
              <a:rPr lang="en-US" sz="1000" i="0" baseline="-25000" dirty="0" err="1">
                <a:solidFill>
                  <a:srgbClr val="212529"/>
                </a:solidFill>
                <a:effectLst/>
                <a:latin typeface="Arial" panose="020B0604020202020204" pitchFamily="34" charset="0"/>
                <a:cs typeface="Arial" panose="020B0604020202020204" pitchFamily="34" charset="0"/>
              </a:rPr>
              <a:t>d</a:t>
            </a:r>
            <a:r>
              <a:rPr lang="en-US" sz="1000" i="0" dirty="0">
                <a:solidFill>
                  <a:srgbClr val="212529"/>
                </a:solidFill>
                <a:effectLst/>
                <a:latin typeface="Arial" panose="020B0604020202020204" pitchFamily="34" charset="0"/>
                <a:cs typeface="Arial" panose="020B0604020202020204" pitchFamily="34" charset="0"/>
              </a:rPr>
              <a:t> is the nominal interest rate in domestic currency </a:t>
            </a:r>
          </a:p>
          <a:p>
            <a:pPr lvl="1"/>
            <a:r>
              <a:rPr lang="en-US" sz="1000" i="0" dirty="0">
                <a:solidFill>
                  <a:srgbClr val="212529"/>
                </a:solidFill>
                <a:effectLst/>
                <a:latin typeface="Arial" panose="020B0604020202020204" pitchFamily="34" charset="0"/>
                <a:cs typeface="Arial" panose="020B0604020202020204" pitchFamily="34" charset="0"/>
              </a:rPr>
              <a:t>r</a:t>
            </a:r>
            <a:r>
              <a:rPr lang="en-US" sz="1000" i="0" baseline="-25000" dirty="0">
                <a:solidFill>
                  <a:srgbClr val="212529"/>
                </a:solidFill>
                <a:effectLst/>
                <a:latin typeface="Arial" panose="020B0604020202020204" pitchFamily="34" charset="0"/>
                <a:cs typeface="Arial" panose="020B0604020202020204" pitchFamily="34" charset="0"/>
              </a:rPr>
              <a:t>f</a:t>
            </a:r>
            <a:r>
              <a:rPr lang="en-US" sz="1000" i="0" dirty="0">
                <a:solidFill>
                  <a:srgbClr val="212529"/>
                </a:solidFill>
                <a:effectLst/>
                <a:latin typeface="Arial" panose="020B0604020202020204" pitchFamily="34" charset="0"/>
                <a:cs typeface="Arial" panose="020B0604020202020204" pitchFamily="34" charset="0"/>
              </a:rPr>
              <a:t> is the nominal interest rate in foreign currency</a:t>
            </a:r>
            <a:endParaRPr lang="en-US" sz="10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FC7CA3F8-A433-6FD2-354B-E153D059879D}"/>
              </a:ext>
            </a:extLst>
          </p:cNvPr>
          <p:cNvSpPr/>
          <p:nvPr/>
        </p:nvSpPr>
        <p:spPr>
          <a:xfrm>
            <a:off x="148472" y="796264"/>
            <a:ext cx="5149242" cy="276999"/>
          </a:xfrm>
          <a:prstGeom prst="rect">
            <a:avLst/>
          </a:prstGeom>
        </p:spPr>
        <p:txBody>
          <a:bodyPr wrap="square" lIns="91440" tIns="45720" rIns="91440" bIns="45720" anchor="t">
            <a:spAutoFit/>
          </a:bodyPr>
          <a:lstStyle/>
          <a:p>
            <a:pPr lvl="1"/>
            <a:r>
              <a:rPr lang="en-GB" sz="1200" b="1" dirty="0">
                <a:latin typeface="Arial"/>
                <a:cs typeface="Arial"/>
              </a:rPr>
              <a:t>International Capital Budgeting: Overseas Project Appraisal</a:t>
            </a:r>
            <a:endParaRPr lang="en-US" sz="1200" b="1">
              <a:latin typeface="Arial"/>
              <a:cs typeface="Arial"/>
            </a:endParaRPr>
          </a:p>
        </p:txBody>
      </p:sp>
      <p:sp>
        <p:nvSpPr>
          <p:cNvPr id="9" name="CuadroTexto 8">
            <a:extLst>
              <a:ext uri="{FF2B5EF4-FFF2-40B4-BE49-F238E27FC236}">
                <a16:creationId xmlns:a16="http://schemas.microsoft.com/office/drawing/2014/main" id="{E5E2BA7B-2FE2-F1DD-C239-122B984D7889}"/>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183269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E3024B4-FD36-C248-9FD3-F99D3C39D7DF}"/>
              </a:ext>
            </a:extLst>
          </p:cNvPr>
          <p:cNvSpPr/>
          <p:nvPr/>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5E36F6C6-3B6E-7146-BBE0-74177132A910}"/>
              </a:ext>
            </a:extLst>
          </p:cNvPr>
          <p:cNvSpPr txBox="1">
            <a:spLocks/>
          </p:cNvSpPr>
          <p:nvPr/>
        </p:nvSpPr>
        <p:spPr>
          <a:xfrm>
            <a:off x="931965" y="824170"/>
            <a:ext cx="5143500" cy="871151"/>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a:rPr>
              <a:t>Lesson Topics and Content</a:t>
            </a:r>
          </a:p>
          <a:p>
            <a:pPr algn="l"/>
            <a:endParaRPr lang="en" sz="2000" b="1" dirty="0">
              <a:solidFill>
                <a:schemeClr val="bg1"/>
              </a:solidFill>
              <a:latin typeface="Georgia" panose="02040502050405020303" pitchFamily="18" charset="0"/>
            </a:endParaRPr>
          </a:p>
          <a:p>
            <a:pPr algn="l"/>
            <a:r>
              <a:rPr lang="en" sz="2000" b="1" dirty="0">
                <a:solidFill>
                  <a:schemeClr val="bg1"/>
                </a:solidFill>
                <a:latin typeface="Georgia"/>
              </a:rPr>
              <a:t>  </a:t>
            </a:r>
            <a:endParaRPr lang="en-GB" sz="2000" b="1">
              <a:solidFill>
                <a:schemeClr val="bg1"/>
              </a:solidFill>
              <a:latin typeface="Georgia" panose="02040502050405020303" pitchFamily="18" charset="0"/>
            </a:endParaRPr>
          </a:p>
        </p:txBody>
      </p:sp>
      <p:sp>
        <p:nvSpPr>
          <p:cNvPr id="4" name="CuadroTexto 3">
            <a:extLst>
              <a:ext uri="{FF2B5EF4-FFF2-40B4-BE49-F238E27FC236}">
                <a16:creationId xmlns:a16="http://schemas.microsoft.com/office/drawing/2014/main" id="{2AD0C48E-92A4-A323-BF4E-1946FEBF2B21}"/>
              </a:ext>
            </a:extLst>
          </p:cNvPr>
          <p:cNvSpPr txBox="1"/>
          <p:nvPr/>
        </p:nvSpPr>
        <p:spPr>
          <a:xfrm>
            <a:off x="1021425" y="1359020"/>
            <a:ext cx="6714288" cy="2611228"/>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GB" sz="1400" kern="1200" dirty="0">
                <a:solidFill>
                  <a:schemeClr val="bg1"/>
                </a:solidFill>
                <a:effectLst/>
                <a:latin typeface="Arial"/>
                <a:ea typeface="Times New Roman" panose="02020603050405020304" pitchFamily="18" charset="0"/>
                <a:cs typeface="Arial"/>
              </a:rPr>
              <a:t>Global Financial Operations</a:t>
            </a:r>
            <a:endParaRPr lang="en-US" sz="140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Tx/>
              <a:buChar char="-"/>
            </a:pPr>
            <a:r>
              <a:rPr lang="en-US" sz="1400" kern="1200" dirty="0">
                <a:solidFill>
                  <a:schemeClr val="bg1"/>
                </a:solidFill>
                <a:effectLst/>
                <a:latin typeface="Arial"/>
                <a:ea typeface="Times New Roman" panose="02020603050405020304" pitchFamily="18" charset="0"/>
                <a:cs typeface="Arial"/>
              </a:rPr>
              <a:t>Country and Political Risk</a:t>
            </a:r>
            <a:endParaRPr lang="en-US" sz="1400" dirty="0">
              <a:solidFill>
                <a:schemeClr val="bg1"/>
              </a:solidFill>
              <a:latin typeface="Arial"/>
              <a:ea typeface="Times New Roman" panose="02020603050405020304" pitchFamily="18" charset="0"/>
              <a:cs typeface="Arial"/>
            </a:endParaRPr>
          </a:p>
          <a:p>
            <a:pPr marL="171450" marR="0" lvl="0" indent="-171450">
              <a:lnSpc>
                <a:spcPct val="107000"/>
              </a:lnSpc>
              <a:spcBef>
                <a:spcPts val="0"/>
              </a:spcBef>
              <a:spcAft>
                <a:spcPts val="0"/>
              </a:spcAft>
              <a:buFontTx/>
              <a:buChar char="-"/>
            </a:pPr>
            <a:endParaRPr lang="en-US" sz="14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nSpc>
                <a:spcPct val="107000"/>
              </a:lnSpc>
              <a:spcBef>
                <a:spcPts val="0"/>
              </a:spcBef>
              <a:spcAft>
                <a:spcPts val="0"/>
              </a:spcAft>
              <a:buFontTx/>
              <a:buChar char="-"/>
            </a:pPr>
            <a:r>
              <a:rPr lang="en-US" sz="1400" kern="1200" dirty="0">
                <a:solidFill>
                  <a:schemeClr val="bg1"/>
                </a:solidFill>
                <a:effectLst/>
                <a:latin typeface="Arial"/>
                <a:ea typeface="Times New Roman" panose="02020603050405020304" pitchFamily="18" charset="0"/>
                <a:cs typeface="Arial"/>
              </a:rPr>
              <a:t>The Foreign Exchange Market: FX Risk</a:t>
            </a:r>
            <a:endParaRPr lang="en-US" sz="1400" dirty="0">
              <a:solidFill>
                <a:schemeClr val="bg1"/>
              </a:solidFill>
              <a:latin typeface="Arial"/>
              <a:ea typeface="Times New Roman" panose="02020603050405020304" pitchFamily="18" charset="0"/>
              <a:cs typeface="Arial"/>
            </a:endParaRPr>
          </a:p>
          <a:p>
            <a:pPr marL="171450" marR="0" lvl="0" indent="-171450">
              <a:lnSpc>
                <a:spcPct val="107000"/>
              </a:lnSpc>
              <a:spcBef>
                <a:spcPts val="0"/>
              </a:spcBef>
              <a:spcAft>
                <a:spcPts val="0"/>
              </a:spcAft>
              <a:buFontTx/>
              <a:buChar char="-"/>
            </a:pPr>
            <a:endParaRPr lang="en-US" sz="14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nSpc>
                <a:spcPct val="107000"/>
              </a:lnSpc>
              <a:spcBef>
                <a:spcPts val="0"/>
              </a:spcBef>
              <a:spcAft>
                <a:spcPts val="0"/>
              </a:spcAft>
              <a:buFontTx/>
              <a:buChar char="-"/>
            </a:pPr>
            <a:r>
              <a:rPr lang="en-US" sz="1400" kern="1200" dirty="0">
                <a:solidFill>
                  <a:schemeClr val="bg1"/>
                </a:solidFill>
                <a:effectLst/>
                <a:latin typeface="Arial"/>
                <a:ea typeface="Times New Roman" panose="02020603050405020304" pitchFamily="18" charset="0"/>
                <a:cs typeface="Arial"/>
              </a:rPr>
              <a:t>Purchasing Power Parity PPP</a:t>
            </a:r>
            <a:endParaRPr lang="en-US" sz="1400" dirty="0">
              <a:solidFill>
                <a:schemeClr val="bg1"/>
              </a:solidFill>
              <a:latin typeface="Arial"/>
              <a:ea typeface="Times New Roman" panose="02020603050405020304" pitchFamily="18" charset="0"/>
              <a:cs typeface="Arial"/>
            </a:endParaRPr>
          </a:p>
          <a:p>
            <a:pPr marL="171450" marR="0" lvl="0" indent="-171450">
              <a:lnSpc>
                <a:spcPct val="107000"/>
              </a:lnSpc>
              <a:spcBef>
                <a:spcPts val="0"/>
              </a:spcBef>
              <a:spcAft>
                <a:spcPts val="0"/>
              </a:spcAft>
              <a:buFontTx/>
              <a:buChar char="-"/>
            </a:pPr>
            <a:endParaRPr lang="en-US" sz="14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nSpc>
                <a:spcPct val="107000"/>
              </a:lnSpc>
              <a:spcBef>
                <a:spcPts val="0"/>
              </a:spcBef>
              <a:spcAft>
                <a:spcPts val="0"/>
              </a:spcAft>
              <a:buFontTx/>
              <a:buChar char="-"/>
            </a:pPr>
            <a:r>
              <a:rPr lang="en-US" sz="1400" kern="1200" dirty="0">
                <a:solidFill>
                  <a:schemeClr val="bg1"/>
                </a:solidFill>
                <a:effectLst/>
                <a:latin typeface="Arial"/>
                <a:ea typeface="Times New Roman" panose="02020603050405020304" pitchFamily="18" charset="0"/>
                <a:cs typeface="Arial"/>
              </a:rPr>
              <a:t>Interest Rate Risk</a:t>
            </a:r>
            <a:endParaRPr lang="en-US" sz="1400" dirty="0">
              <a:solidFill>
                <a:schemeClr val="bg1"/>
              </a:solidFill>
              <a:latin typeface="Arial"/>
              <a:ea typeface="Times New Roman" panose="02020603050405020304" pitchFamily="18" charset="0"/>
              <a:cs typeface="Arial"/>
            </a:endParaRPr>
          </a:p>
          <a:p>
            <a:pPr marL="171450" marR="0" lvl="0" indent="-171450">
              <a:lnSpc>
                <a:spcPct val="107000"/>
              </a:lnSpc>
              <a:spcBef>
                <a:spcPts val="0"/>
              </a:spcBef>
              <a:spcAft>
                <a:spcPts val="0"/>
              </a:spcAft>
              <a:buFontTx/>
              <a:buChar char="-"/>
            </a:pPr>
            <a:endParaRPr lang="en-US" sz="14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nSpc>
                <a:spcPct val="107000"/>
              </a:lnSpc>
              <a:spcBef>
                <a:spcPts val="0"/>
              </a:spcBef>
              <a:spcAft>
                <a:spcPts val="0"/>
              </a:spcAft>
              <a:buFontTx/>
              <a:buChar char="-"/>
            </a:pPr>
            <a:r>
              <a:rPr lang="en-US" sz="1400" kern="1200" dirty="0">
                <a:solidFill>
                  <a:schemeClr val="bg1"/>
                </a:solidFill>
                <a:effectLst/>
                <a:latin typeface="Arial"/>
                <a:ea typeface="Times New Roman" panose="02020603050405020304" pitchFamily="18" charset="0"/>
                <a:cs typeface="Arial"/>
              </a:rPr>
              <a:t>International Capital Budgeting: Overseas Project Appraisal</a:t>
            </a:r>
            <a:endParaRPr lang="en-US" sz="1400">
              <a:solidFill>
                <a:schemeClr val="bg1"/>
              </a:solidFill>
              <a:effectLst/>
              <a:latin typeface="Arial"/>
              <a:ea typeface="Calibri" panose="020F0502020204030204" pitchFamily="34" charset="0"/>
              <a:cs typeface="Arial"/>
            </a:endParaRPr>
          </a:p>
        </p:txBody>
      </p:sp>
      <p:pic>
        <p:nvPicPr>
          <p:cNvPr id="2" name="Imagen 1">
            <a:extLst>
              <a:ext uri="{FF2B5EF4-FFF2-40B4-BE49-F238E27FC236}">
                <a16:creationId xmlns:a16="http://schemas.microsoft.com/office/drawing/2014/main" id="{365B2870-FA83-8BE5-A099-A9469FE3559F}"/>
              </a:ext>
            </a:extLst>
          </p:cNvPr>
          <p:cNvPicPr>
            <a:picLocks noChangeAspect="1"/>
          </p:cNvPicPr>
          <p:nvPr/>
        </p:nvPicPr>
        <p:blipFill>
          <a:blip r:embed="rId2"/>
          <a:stretch>
            <a:fillRect/>
          </a:stretch>
        </p:blipFill>
        <p:spPr>
          <a:xfrm flipH="1">
            <a:off x="5854349" y="1356528"/>
            <a:ext cx="3040802" cy="2191166"/>
          </a:xfrm>
          <a:prstGeom prst="rect">
            <a:avLst/>
          </a:prstGeom>
        </p:spPr>
      </p:pic>
      <p:sp>
        <p:nvSpPr>
          <p:cNvPr id="5" name="CuadroTexto 4">
            <a:extLst>
              <a:ext uri="{FF2B5EF4-FFF2-40B4-BE49-F238E27FC236}">
                <a16:creationId xmlns:a16="http://schemas.microsoft.com/office/drawing/2014/main" id="{24A0706C-ABD2-333E-224A-0DE913C59224}"/>
              </a:ext>
            </a:extLst>
          </p:cNvPr>
          <p:cNvSpPr txBox="1"/>
          <p:nvPr/>
        </p:nvSpPr>
        <p:spPr>
          <a:xfrm>
            <a:off x="8037864" y="3585732"/>
            <a:ext cx="4572000" cy="215444"/>
          </a:xfrm>
          <a:prstGeom prst="rect">
            <a:avLst/>
          </a:prstGeom>
          <a:noFill/>
        </p:spPr>
        <p:txBody>
          <a:bodyPr wrap="square">
            <a:spAutoFit/>
          </a:bodyPr>
          <a:lstStyle/>
          <a:p>
            <a:r>
              <a:rPr lang="en-US" sz="800" dirty="0" err="1">
                <a:solidFill>
                  <a:schemeClr val="bg1"/>
                </a:solidFill>
                <a:latin typeface="Arial" panose="020B0604020202020204" pitchFamily="34" charset="0"/>
                <a:cs typeface="Arial" panose="020B0604020202020204" pitchFamily="34" charset="0"/>
              </a:rPr>
              <a:t>istockphoto</a:t>
            </a:r>
            <a:r>
              <a:rPr lang="en-US" sz="8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0043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031" y="1276382"/>
            <a:ext cx="6399855" cy="2492990"/>
          </a:xfrm>
          <a:prstGeom prst="rect">
            <a:avLst/>
          </a:prstGeom>
        </p:spPr>
        <p:txBody>
          <a:bodyPr wrap="square" lIns="91440" tIns="45720" rIns="91440" bIns="45720" anchor="t">
            <a:spAutoFit/>
          </a:bodyPr>
          <a:lstStyle/>
          <a:p>
            <a:r>
              <a:rPr lang="en-US" sz="1200" dirty="0">
                <a:latin typeface="Arial"/>
                <a:cs typeface="Arial"/>
              </a:rPr>
              <a:t>Case Study: Mery’s Books</a:t>
            </a:r>
          </a:p>
          <a:p>
            <a:endParaRPr lang="en-US" sz="1200" dirty="0">
              <a:latin typeface="Arial" panose="020B0604020202020204" pitchFamily="34" charset="0"/>
              <a:cs typeface="Arial" panose="020B0604020202020204" pitchFamily="34" charset="0"/>
            </a:endParaRPr>
          </a:p>
          <a:p>
            <a:r>
              <a:rPr lang="en-US" sz="1200" i="1" dirty="0">
                <a:latin typeface="Arial"/>
                <a:cs typeface="Arial"/>
              </a:rPr>
              <a:t>A U.S. based firm is considering a new project in Spain with expected free cash flows in euros of: </a:t>
            </a:r>
          </a:p>
          <a:p>
            <a:endParaRPr lang="en-US" sz="1200" i="1" dirty="0">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r>
              <a:rPr lang="en-US" sz="1200" i="1" dirty="0">
                <a:latin typeface="Arial"/>
                <a:cs typeface="Arial"/>
              </a:rPr>
              <a:t>The spot exchange rate is $1.26 per euro, the risk-free interest rate in dollars is 5% and the risk-free interest rate on euros is 7%. The dollar WACC for these cash flows is 10%. What is the dollar present value of the project? </a:t>
            </a:r>
            <a:endParaRPr lang="en-US" sz="1200" i="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2037756" y="1958644"/>
            <a:ext cx="1739345" cy="759133"/>
          </a:xfrm>
          <a:prstGeom prst="rect">
            <a:avLst/>
          </a:prstGeom>
        </p:spPr>
      </p:pic>
      <p:sp>
        <p:nvSpPr>
          <p:cNvPr id="3" name="Rectangle 4">
            <a:extLst>
              <a:ext uri="{FF2B5EF4-FFF2-40B4-BE49-F238E27FC236}">
                <a16:creationId xmlns:a16="http://schemas.microsoft.com/office/drawing/2014/main" id="{6414582A-85EB-87CE-8792-FF2076B0045C}"/>
              </a:ext>
            </a:extLst>
          </p:cNvPr>
          <p:cNvSpPr/>
          <p:nvPr/>
        </p:nvSpPr>
        <p:spPr>
          <a:xfrm>
            <a:off x="148472" y="796264"/>
            <a:ext cx="5149242" cy="276999"/>
          </a:xfrm>
          <a:prstGeom prst="rect">
            <a:avLst/>
          </a:prstGeom>
        </p:spPr>
        <p:txBody>
          <a:bodyPr wrap="square" lIns="91440" tIns="45720" rIns="91440" bIns="45720" anchor="t">
            <a:spAutoFit/>
          </a:bodyPr>
          <a:lstStyle/>
          <a:p>
            <a:pPr lvl="1"/>
            <a:r>
              <a:rPr lang="en-GB" sz="1200" b="1" dirty="0">
                <a:latin typeface="Arial"/>
                <a:cs typeface="Arial"/>
              </a:rPr>
              <a:t>International Capital Budgeting: Overseas Project Appraisal</a:t>
            </a:r>
            <a:endParaRPr lang="en-US" sz="1200" b="1">
              <a:latin typeface="Arial"/>
              <a:cs typeface="Arial"/>
            </a:endParaRPr>
          </a:p>
        </p:txBody>
      </p:sp>
      <p:sp>
        <p:nvSpPr>
          <p:cNvPr id="5" name="Título 1">
            <a:extLst>
              <a:ext uri="{FF2B5EF4-FFF2-40B4-BE49-F238E27FC236}">
                <a16:creationId xmlns:a16="http://schemas.microsoft.com/office/drawing/2014/main" id="{2784B56A-AF4A-626B-4BF3-FD403B9DEAB7}"/>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6" name="CuadroTexto 5">
            <a:extLst>
              <a:ext uri="{FF2B5EF4-FFF2-40B4-BE49-F238E27FC236}">
                <a16:creationId xmlns:a16="http://schemas.microsoft.com/office/drawing/2014/main" id="{E42DE8DD-900C-4BB9-32CC-90ECA2615920}"/>
              </a:ext>
            </a:extLst>
          </p:cNvPr>
          <p:cNvSpPr txBox="1"/>
          <p:nvPr/>
        </p:nvSpPr>
        <p:spPr>
          <a:xfrm>
            <a:off x="627444" y="467848"/>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207884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1524" y="1276382"/>
            <a:ext cx="6431280" cy="2146742"/>
          </a:xfrm>
          <a:prstGeom prst="rect">
            <a:avLst/>
          </a:prstGeom>
        </p:spPr>
        <p:txBody>
          <a:bodyPr wrap="square">
            <a:spAutoFit/>
          </a:bodyPr>
          <a:lstStyle/>
          <a:p>
            <a:r>
              <a:rPr lang="en-US" sz="1150" u="sng" dirty="0">
                <a:latin typeface="Arial" panose="020B0604020202020204" pitchFamily="34" charset="0"/>
                <a:cs typeface="Arial" panose="020B0604020202020204" pitchFamily="34" charset="0"/>
              </a:rPr>
              <a:t>Home currency approach</a:t>
            </a:r>
          </a:p>
          <a:p>
            <a:endParaRPr lang="en-US" sz="1150" u="sng" dirty="0">
              <a:latin typeface="Arial" panose="020B0604020202020204" pitchFamily="34" charset="0"/>
              <a:cs typeface="Arial" panose="020B0604020202020204" pitchFamily="34" charset="0"/>
            </a:endParaRPr>
          </a:p>
          <a:p>
            <a:pPr marL="228600" indent="-228600">
              <a:buAutoNum type="arabicPeriod"/>
            </a:pPr>
            <a:r>
              <a:rPr lang="en-US" sz="1150" dirty="0">
                <a:latin typeface="Arial" panose="020B0604020202020204" pitchFamily="34" charset="0"/>
                <a:cs typeface="Arial" panose="020B0604020202020204" pitchFamily="34" charset="0"/>
              </a:rPr>
              <a:t>Compute the forward rates:</a:t>
            </a:r>
          </a:p>
          <a:p>
            <a:pPr marL="228600" indent="-228600">
              <a:buAutoNum type="arabicPeriod"/>
            </a:pPr>
            <a:endParaRPr lang="en-US" sz="115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F1 =($1.26/€) * (1.05/1.07) = $1.2364/€ </a:t>
            </a:r>
          </a:p>
          <a:p>
            <a:r>
              <a:rPr lang="en-US" sz="1000" dirty="0">
                <a:latin typeface="Arial" panose="020B0604020202020204" pitchFamily="34" charset="0"/>
                <a:cs typeface="Arial" panose="020B0604020202020204" pitchFamily="34" charset="0"/>
              </a:rPr>
              <a:t>	F2 =($1.26/€) * (1.05٨2/1.07٨2) = $1.2133/€ </a:t>
            </a:r>
          </a:p>
          <a:p>
            <a:r>
              <a:rPr lang="en-US" sz="1000" dirty="0">
                <a:latin typeface="Arial" panose="020B0604020202020204" pitchFamily="34" charset="0"/>
                <a:cs typeface="Arial" panose="020B0604020202020204" pitchFamily="34" charset="0"/>
              </a:rPr>
              <a:t>	F3 =($1.26/€) * (1.05٨3/1.07٨3) = $1.1907/€ </a:t>
            </a:r>
          </a:p>
          <a:p>
            <a:endParaRPr lang="en-US" sz="1150" dirty="0">
              <a:latin typeface="Arial" panose="020B0604020202020204" pitchFamily="34" charset="0"/>
              <a:cs typeface="Arial" panose="020B0604020202020204" pitchFamily="34" charset="0"/>
            </a:endParaRPr>
          </a:p>
          <a:p>
            <a:r>
              <a:rPr lang="en-US" sz="1150" dirty="0">
                <a:latin typeface="Arial" panose="020B0604020202020204" pitchFamily="34" charset="0"/>
                <a:cs typeface="Arial" panose="020B0604020202020204" pitchFamily="34" charset="0"/>
              </a:rPr>
              <a:t>2. Convert euro cash flows into dollars: </a:t>
            </a:r>
          </a:p>
          <a:p>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a:p>
            <a:r>
              <a:rPr lang="en-US" sz="1150" dirty="0">
                <a:latin typeface="Arial" panose="020B0604020202020204" pitchFamily="34" charset="0"/>
                <a:cs typeface="Arial" panose="020B0604020202020204" pitchFamily="34" charset="0"/>
              </a:rPr>
              <a:t> </a:t>
            </a:r>
          </a:p>
        </p:txBody>
      </p:sp>
      <p:graphicFrame>
        <p:nvGraphicFramePr>
          <p:cNvPr id="8" name="Table 7"/>
          <p:cNvGraphicFramePr>
            <a:graphicFrameLocks noGrp="1"/>
          </p:cNvGraphicFramePr>
          <p:nvPr>
            <p:extLst>
              <p:ext uri="{D42A27DB-BD31-4B8C-83A1-F6EECF244321}">
                <p14:modId xmlns:p14="http://schemas.microsoft.com/office/powerpoint/2010/main" val="1727399376"/>
              </p:ext>
            </p:extLst>
          </p:nvPr>
        </p:nvGraphicFramePr>
        <p:xfrm>
          <a:off x="1614881" y="2983198"/>
          <a:ext cx="5337462" cy="883920"/>
        </p:xfrm>
        <a:graphic>
          <a:graphicData uri="http://schemas.openxmlformats.org/drawingml/2006/table">
            <a:tbl>
              <a:tblPr/>
              <a:tblGrid>
                <a:gridCol w="386803">
                  <a:extLst>
                    <a:ext uri="{9D8B030D-6E8A-4147-A177-3AD203B41FA5}">
                      <a16:colId xmlns:a16="http://schemas.microsoft.com/office/drawing/2014/main" val="255902917"/>
                    </a:ext>
                  </a:extLst>
                </a:gridCol>
                <a:gridCol w="1906687">
                  <a:extLst>
                    <a:ext uri="{9D8B030D-6E8A-4147-A177-3AD203B41FA5}">
                      <a16:colId xmlns:a16="http://schemas.microsoft.com/office/drawing/2014/main" val="3072798406"/>
                    </a:ext>
                  </a:extLst>
                </a:gridCol>
                <a:gridCol w="454073">
                  <a:extLst>
                    <a:ext uri="{9D8B030D-6E8A-4147-A177-3AD203B41FA5}">
                      <a16:colId xmlns:a16="http://schemas.microsoft.com/office/drawing/2014/main" val="4087869711"/>
                    </a:ext>
                  </a:extLst>
                </a:gridCol>
                <a:gridCol w="2589899">
                  <a:extLst>
                    <a:ext uri="{9D8B030D-6E8A-4147-A177-3AD203B41FA5}">
                      <a16:colId xmlns:a16="http://schemas.microsoft.com/office/drawing/2014/main" val="937598628"/>
                    </a:ext>
                  </a:extLst>
                </a:gridCol>
              </a:tblGrid>
              <a:tr h="182880">
                <a:tc>
                  <a:txBody>
                    <a:bodyPr/>
                    <a:lstStyle/>
                    <a:p>
                      <a:pPr algn="ctr" fontAlgn="b"/>
                      <a:r>
                        <a:rPr lang="en-US" sz="1000" b="1" i="0" u="none" strike="noStrike">
                          <a:solidFill>
                            <a:srgbClr val="FFFFFF"/>
                          </a:solidFill>
                          <a:effectLst/>
                          <a:latin typeface="Arial" panose="020B0604020202020204" pitchFamily="34" charset="0"/>
                          <a:cs typeface="Arial" panose="020B0604020202020204" pitchFamily="34" charset="0"/>
                        </a:rPr>
                        <a:t>Year</a:t>
                      </a:r>
                    </a:p>
                  </a:txBody>
                  <a:tcPr marL="0" marR="0" marT="0" marB="0" anchor="b">
                    <a:lnL w="6350" cap="flat" cmpd="sng" algn="ctr">
                      <a:solidFill>
                        <a:srgbClr val="1F4E78"/>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1F4E78"/>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US" sz="1000" b="1" i="0" u="none" strike="noStrike">
                          <a:solidFill>
                            <a:srgbClr val="FFFFFF"/>
                          </a:solidFill>
                          <a:effectLst/>
                          <a:latin typeface="Arial" panose="020B0604020202020204" pitchFamily="34" charset="0"/>
                          <a:cs typeface="Arial" panose="020B0604020202020204" pitchFamily="34" charset="0"/>
                        </a:rPr>
                        <a:t> Free Cash Flow (in millions)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1F4E78"/>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US" sz="1000" b="1" i="0" u="none" strike="noStrike">
                          <a:solidFill>
                            <a:srgbClr val="FFFFFF"/>
                          </a:solidFill>
                          <a:effectLst/>
                          <a:latin typeface="Arial" panose="020B0604020202020204" pitchFamily="34" charset="0"/>
                          <a:cs typeface="Arial" panose="020B0604020202020204" pitchFamily="34" charset="0"/>
                        </a:rPr>
                        <a:t>Rate</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1F4E78"/>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US" sz="1000" b="1" i="0" u="none" strike="noStrike">
                          <a:solidFill>
                            <a:srgbClr val="FFFFFF"/>
                          </a:solidFill>
                          <a:effectLst/>
                          <a:latin typeface="Arial" panose="020B0604020202020204" pitchFamily="34" charset="0"/>
                          <a:cs typeface="Arial" panose="020B0604020202020204" pitchFamily="34" charset="0"/>
                        </a:rPr>
                        <a:t>Cash Flow in US $ (in millions)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1F4E78"/>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extLst>
                  <a:ext uri="{0D108BD9-81ED-4DB2-BD59-A6C34878D82A}">
                    <a16:rowId xmlns:a16="http://schemas.microsoft.com/office/drawing/2014/main" val="1739584694"/>
                  </a:ext>
                </a:extLst>
              </a:tr>
              <a:tr h="175260">
                <a:tc>
                  <a:txBody>
                    <a:bodyPr/>
                    <a:lstStyle/>
                    <a:p>
                      <a:pPr algn="ctr" fontAlgn="b"/>
                      <a:r>
                        <a:rPr lang="en-US" sz="1000" b="1" i="0" u="none" strike="noStrike">
                          <a:solidFill>
                            <a:srgbClr val="FFFFFF"/>
                          </a:solidFill>
                          <a:effectLst/>
                          <a:latin typeface="Arial" panose="020B0604020202020204" pitchFamily="34" charset="0"/>
                          <a:cs typeface="Arial" panose="020B0604020202020204" pitchFamily="34" charset="0"/>
                        </a:rPr>
                        <a:t>0</a:t>
                      </a:r>
                    </a:p>
                  </a:txBody>
                  <a:tcPr marL="0" marR="0" marT="0" marB="0" anchor="b">
                    <a:lnL w="6350" cap="flat" cmpd="sng" algn="ctr">
                      <a:solidFill>
                        <a:srgbClr val="1F4E78"/>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-100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1.2600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-126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258436475"/>
                  </a:ext>
                </a:extLst>
              </a:tr>
              <a:tr h="175260">
                <a:tc>
                  <a:txBody>
                    <a:bodyPr/>
                    <a:lstStyle/>
                    <a:p>
                      <a:pPr algn="ctr" fontAlgn="b"/>
                      <a:r>
                        <a:rPr lang="en-US" sz="1000" b="1" i="0" u="none" strike="noStrike">
                          <a:solidFill>
                            <a:srgbClr val="FFFFFF"/>
                          </a:solidFill>
                          <a:effectLst/>
                          <a:latin typeface="Arial" panose="020B0604020202020204" pitchFamily="34" charset="0"/>
                          <a:cs typeface="Arial" panose="020B0604020202020204" pitchFamily="34" charset="0"/>
                        </a:rPr>
                        <a:t>1</a:t>
                      </a:r>
                    </a:p>
                  </a:txBody>
                  <a:tcPr marL="0" marR="0" marT="0" marB="0" anchor="b">
                    <a:lnL w="6350" cap="flat" cmpd="sng" algn="ctr">
                      <a:solidFill>
                        <a:srgbClr val="1F4E78"/>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20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1.2364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24.728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29492290"/>
                  </a:ext>
                </a:extLst>
              </a:tr>
              <a:tr h="175260">
                <a:tc>
                  <a:txBody>
                    <a:bodyPr/>
                    <a:lstStyle/>
                    <a:p>
                      <a:pPr algn="ctr" fontAlgn="b"/>
                      <a:r>
                        <a:rPr lang="en-US" sz="1000" b="1" i="0" u="none" strike="noStrike">
                          <a:solidFill>
                            <a:srgbClr val="FFFFFF"/>
                          </a:solidFill>
                          <a:effectLst/>
                          <a:latin typeface="Arial" panose="020B0604020202020204" pitchFamily="34" charset="0"/>
                          <a:cs typeface="Arial" panose="020B0604020202020204" pitchFamily="34" charset="0"/>
                        </a:rPr>
                        <a:t>2</a:t>
                      </a:r>
                    </a:p>
                  </a:txBody>
                  <a:tcPr marL="0" marR="0" marT="0" marB="0" anchor="b">
                    <a:lnL w="6350" cap="flat" cmpd="sng" algn="ctr">
                      <a:solidFill>
                        <a:srgbClr val="1F4E78"/>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70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1.2133</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84.931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624655032"/>
                  </a:ext>
                </a:extLst>
              </a:tr>
              <a:tr h="175260">
                <a:tc>
                  <a:txBody>
                    <a:bodyPr/>
                    <a:lstStyle/>
                    <a:p>
                      <a:pPr algn="ctr" fontAlgn="b"/>
                      <a:r>
                        <a:rPr lang="en-US" sz="1000" b="1" i="0" u="none" strike="noStrike">
                          <a:solidFill>
                            <a:srgbClr val="FFFFFF"/>
                          </a:solidFill>
                          <a:effectLst/>
                          <a:latin typeface="Arial" panose="020B0604020202020204" pitchFamily="34" charset="0"/>
                          <a:cs typeface="Arial" panose="020B0604020202020204" pitchFamily="34" charset="0"/>
                        </a:rPr>
                        <a:t>3</a:t>
                      </a:r>
                    </a:p>
                  </a:txBody>
                  <a:tcPr marL="0" marR="0" marT="0" marB="0" anchor="b">
                    <a:lnL w="6350" cap="flat" cmpd="sng" algn="ctr">
                      <a:solidFill>
                        <a:srgbClr val="1F4E78"/>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40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1.1907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47.628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91823155"/>
                  </a:ext>
                </a:extLst>
              </a:tr>
            </a:tbl>
          </a:graphicData>
        </a:graphic>
      </p:graphicFrame>
      <p:sp>
        <p:nvSpPr>
          <p:cNvPr id="2" name="Rectangle 4">
            <a:extLst>
              <a:ext uri="{FF2B5EF4-FFF2-40B4-BE49-F238E27FC236}">
                <a16:creationId xmlns:a16="http://schemas.microsoft.com/office/drawing/2014/main" id="{21251B03-0136-5A3A-3A24-F62725F0F86F}"/>
              </a:ext>
            </a:extLst>
          </p:cNvPr>
          <p:cNvSpPr/>
          <p:nvPr/>
        </p:nvSpPr>
        <p:spPr>
          <a:xfrm>
            <a:off x="148472" y="796264"/>
            <a:ext cx="5149242" cy="276999"/>
          </a:xfrm>
          <a:prstGeom prst="rect">
            <a:avLst/>
          </a:prstGeom>
        </p:spPr>
        <p:txBody>
          <a:bodyPr wrap="square" lIns="91440" tIns="45720" rIns="91440" bIns="45720" anchor="t">
            <a:spAutoFit/>
          </a:bodyPr>
          <a:lstStyle/>
          <a:p>
            <a:pPr lvl="1"/>
            <a:r>
              <a:rPr lang="en-GB" sz="1200" b="1" dirty="0">
                <a:latin typeface="Arial"/>
                <a:cs typeface="Arial"/>
              </a:rPr>
              <a:t>International Capital Budgeting: Overseas Project Appraisal</a:t>
            </a:r>
            <a:endParaRPr lang="en-US" sz="1200" b="1">
              <a:latin typeface="Arial"/>
              <a:cs typeface="Arial"/>
            </a:endParaRPr>
          </a:p>
        </p:txBody>
      </p:sp>
      <p:sp>
        <p:nvSpPr>
          <p:cNvPr id="6" name="CuadroTexto 5">
            <a:extLst>
              <a:ext uri="{FF2B5EF4-FFF2-40B4-BE49-F238E27FC236}">
                <a16:creationId xmlns:a16="http://schemas.microsoft.com/office/drawing/2014/main" id="{8A16E108-F94B-47C1-C773-66EB58C6C19F}"/>
              </a:ext>
            </a:extLst>
          </p:cNvPr>
          <p:cNvSpPr txBox="1"/>
          <p:nvPr/>
        </p:nvSpPr>
        <p:spPr>
          <a:xfrm>
            <a:off x="680198" y="4502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998228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5897" y="1342204"/>
            <a:ext cx="6722534" cy="3162404"/>
          </a:xfrm>
          <a:prstGeom prst="rect">
            <a:avLst/>
          </a:prstGeom>
        </p:spPr>
        <p:txBody>
          <a:bodyPr wrap="square">
            <a:spAutoFit/>
          </a:bodyPr>
          <a:lstStyle/>
          <a:p>
            <a:r>
              <a:rPr lang="en-US" sz="1050" u="sng" dirty="0">
                <a:latin typeface="Arial" panose="020B0604020202020204" pitchFamily="34" charset="0"/>
                <a:cs typeface="Arial" panose="020B0604020202020204" pitchFamily="34" charset="0"/>
              </a:rPr>
              <a:t>Home currency approach</a:t>
            </a:r>
          </a:p>
          <a:p>
            <a:endParaRPr lang="en-US" sz="1050" u="sng"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3. Compute the net present value of the project:</a:t>
            </a:r>
          </a:p>
          <a:p>
            <a:r>
              <a:rPr lang="en-US" sz="1050" dirty="0">
                <a:latin typeface="Arial" panose="020B0604020202020204" pitchFamily="34" charset="0"/>
                <a:cs typeface="Arial" panose="020B0604020202020204" pitchFamily="34" charset="0"/>
              </a:rPr>
              <a:t>	NPV= -$126 + ($24,728/(1.10) ٨1) + ($84,931/(1.10) ٨2) + ($47,628/(1.10) ٨3)</a:t>
            </a:r>
          </a:p>
          <a:p>
            <a:r>
              <a:rPr lang="en-US" sz="1050" dirty="0">
                <a:latin typeface="Arial" panose="020B0604020202020204" pitchFamily="34" charset="0"/>
                <a:cs typeface="Arial" panose="020B0604020202020204" pitchFamily="34" charset="0"/>
              </a:rPr>
              <a:t>	</a:t>
            </a:r>
          </a:p>
          <a:p>
            <a:r>
              <a:rPr lang="en-US" sz="1050" dirty="0">
                <a:latin typeface="Arial" panose="020B0604020202020204" pitchFamily="34" charset="0"/>
                <a:cs typeface="Arial" panose="020B0604020202020204" pitchFamily="34" charset="0"/>
              </a:rPr>
              <a:t>	NPV=$2.45 million</a:t>
            </a: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r>
              <a:rPr lang="en-US" sz="1050" u="sng" dirty="0">
                <a:latin typeface="Arial" panose="020B0604020202020204" pitchFamily="34" charset="0"/>
                <a:cs typeface="Arial" panose="020B0604020202020204" pitchFamily="34" charset="0"/>
              </a:rPr>
              <a:t>Foreign currency approach</a:t>
            </a:r>
          </a:p>
          <a:p>
            <a:endParaRPr lang="en-US" sz="1050" u="sng"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1. The euro cost of capital can be calculated using the International Fisher Effect</a:t>
            </a:r>
          </a:p>
          <a:p>
            <a:r>
              <a:rPr lang="en-US" sz="1050" dirty="0">
                <a:latin typeface="Arial" panose="020B0604020202020204" pitchFamily="34" charset="0"/>
                <a:cs typeface="Arial" panose="020B0604020202020204" pitchFamily="34" charset="0"/>
              </a:rPr>
              <a:t>IFE states that the difference between the nominal interest rates in two countries is directly proportional to the changes in the exchange rate of their currencies at any given time </a:t>
            </a:r>
          </a:p>
          <a:p>
            <a:r>
              <a:rPr lang="en-US" sz="1050" dirty="0">
                <a:latin typeface="Arial" panose="020B0604020202020204" pitchFamily="34" charset="0"/>
                <a:cs typeface="Arial" panose="020B0604020202020204" pitchFamily="34" charset="0"/>
              </a:rPr>
              <a:t>E = [(i</a:t>
            </a:r>
            <a:r>
              <a:rPr lang="en-US" sz="1050" baseline="-25000" dirty="0">
                <a:latin typeface="Arial" panose="020B0604020202020204" pitchFamily="34" charset="0"/>
                <a:cs typeface="Arial" panose="020B0604020202020204" pitchFamily="34" charset="0"/>
              </a:rPr>
              <a:t>1</a:t>
            </a:r>
            <a:r>
              <a:rPr lang="en-US" sz="1050" dirty="0">
                <a:latin typeface="Arial" panose="020B0604020202020204" pitchFamily="34" charset="0"/>
                <a:cs typeface="Arial" panose="020B0604020202020204" pitchFamily="34" charset="0"/>
              </a:rPr>
              <a:t>-i</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 (1+ i</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 </a:t>
            </a:r>
            <a:r>
              <a:rPr lang="en-US" sz="1050" baseline="-25000" dirty="0">
                <a:latin typeface="Arial" panose="020B0604020202020204" pitchFamily="34" charset="0"/>
                <a:cs typeface="Arial" panose="020B0604020202020204" pitchFamily="34" charset="0"/>
              </a:rPr>
              <a:t> ͌  </a:t>
            </a:r>
            <a:r>
              <a:rPr lang="en-US" sz="1050" dirty="0">
                <a:latin typeface="Arial" panose="020B0604020202020204" pitchFamily="34" charset="0"/>
                <a:cs typeface="Arial" panose="020B0604020202020204" pitchFamily="34" charset="0"/>
              </a:rPr>
              <a:t>(i</a:t>
            </a:r>
            <a:r>
              <a:rPr lang="en-US" sz="1050" baseline="-25000" dirty="0">
                <a:latin typeface="Arial" panose="020B0604020202020204" pitchFamily="34" charset="0"/>
                <a:cs typeface="Arial" panose="020B0604020202020204" pitchFamily="34" charset="0"/>
              </a:rPr>
              <a:t>1</a:t>
            </a:r>
            <a:r>
              <a:rPr lang="en-US" sz="1050" dirty="0">
                <a:latin typeface="Arial" panose="020B0604020202020204" pitchFamily="34" charset="0"/>
                <a:cs typeface="Arial" panose="020B0604020202020204" pitchFamily="34" charset="0"/>
              </a:rPr>
              <a:t>-i</a:t>
            </a:r>
            <a:r>
              <a:rPr lang="en-US" sz="1050" baseline="-25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a:t>
            </a:r>
          </a:p>
          <a:p>
            <a:r>
              <a:rPr lang="en-US" sz="1050" dirty="0">
                <a:latin typeface="Arial" panose="020B0604020202020204" pitchFamily="34" charset="0"/>
                <a:cs typeface="Arial" panose="020B0604020202020204" pitchFamily="34" charset="0"/>
              </a:rPr>
              <a:t>E = % change in the exchange rate 					</a:t>
            </a:r>
          </a:p>
          <a:p>
            <a:r>
              <a:rPr lang="en-US" sz="1050" dirty="0">
                <a:latin typeface="Arial" panose="020B0604020202020204" pitchFamily="34" charset="0"/>
                <a:cs typeface="Arial" panose="020B0604020202020204" pitchFamily="34" charset="0"/>
              </a:rPr>
              <a:t>of the country’s currency								</a:t>
            </a:r>
          </a:p>
          <a:p>
            <a:r>
              <a:rPr lang="en-US" sz="1050" dirty="0">
                <a:latin typeface="Arial" panose="020B0604020202020204" pitchFamily="34" charset="0"/>
                <a:cs typeface="Arial" panose="020B0604020202020204" pitchFamily="34" charset="0"/>
              </a:rPr>
              <a:t>I</a:t>
            </a:r>
            <a:r>
              <a:rPr lang="en-US" sz="1050" baseline="-25000" dirty="0">
                <a:latin typeface="Arial" panose="020B0604020202020204" pitchFamily="34" charset="0"/>
                <a:cs typeface="Arial" panose="020B0604020202020204" pitchFamily="34" charset="0"/>
              </a:rPr>
              <a:t>2 </a:t>
            </a:r>
            <a:r>
              <a:rPr lang="en-US" sz="1050" dirty="0">
                <a:latin typeface="Arial" panose="020B0604020202020204" pitchFamily="34" charset="0"/>
                <a:cs typeface="Arial" panose="020B0604020202020204" pitchFamily="34" charset="0"/>
              </a:rPr>
              <a:t>= Country’s B’s Interest rate I</a:t>
            </a:r>
            <a:r>
              <a:rPr lang="en-US" sz="1050" baseline="-25000" dirty="0">
                <a:latin typeface="Arial" panose="020B0604020202020204" pitchFamily="34" charset="0"/>
                <a:cs typeface="Arial" panose="020B0604020202020204" pitchFamily="34" charset="0"/>
              </a:rPr>
              <a:t>1 </a:t>
            </a:r>
            <a:r>
              <a:rPr lang="en-US" sz="1050" dirty="0">
                <a:latin typeface="Arial" panose="020B0604020202020204" pitchFamily="34" charset="0"/>
                <a:cs typeface="Arial" panose="020B0604020202020204" pitchFamily="34" charset="0"/>
              </a:rPr>
              <a:t>= Country’s A’s Interest rate							</a:t>
            </a:r>
          </a:p>
          <a:p>
            <a:r>
              <a:rPr lang="en-US" sz="1050" dirty="0">
                <a:latin typeface="Arial" panose="020B0604020202020204" pitchFamily="34" charset="0"/>
                <a:cs typeface="Arial" panose="020B0604020202020204" pitchFamily="34" charset="0"/>
              </a:rPr>
              <a:t>				R fc  =  (1+rfc) / (1+s)    *  </a:t>
            </a:r>
            <a:r>
              <a:rPr lang="pt-BR" sz="1050" dirty="0">
                <a:latin typeface="Arial" panose="020B0604020202020204" pitchFamily="34" charset="0"/>
                <a:cs typeface="Arial" panose="020B0604020202020204" pitchFamily="34" charset="0"/>
              </a:rPr>
              <a:t>(1+Rs) -1 = </a:t>
            </a:r>
            <a:r>
              <a:rPr lang="en-US" sz="1050" dirty="0">
                <a:latin typeface="Arial" panose="020B0604020202020204" pitchFamily="34" charset="0"/>
                <a:cs typeface="Arial" panose="020B0604020202020204" pitchFamily="34" charset="0"/>
              </a:rPr>
              <a:t>(1.07) / (1.05) * </a:t>
            </a:r>
            <a:r>
              <a:rPr lang="pt-BR" sz="1050" dirty="0">
                <a:latin typeface="Arial" panose="020B0604020202020204" pitchFamily="34" charset="0"/>
                <a:cs typeface="Arial" panose="020B0604020202020204" pitchFamily="34" charset="0"/>
              </a:rPr>
              <a:t>(1.10)  = 12.1%</a:t>
            </a:r>
          </a:p>
          <a:p>
            <a:r>
              <a:rPr lang="pt-BR" sz="1050" dirty="0">
                <a:latin typeface="Arial" panose="020B0604020202020204" pitchFamily="34" charset="0"/>
                <a:cs typeface="Arial" panose="020B0604020202020204" pitchFamily="34" charset="0"/>
              </a:rPr>
              <a:t>The Euro Cost of Capital 12.1%</a:t>
            </a:r>
            <a:endParaRPr lang="en-US" sz="1050" dirty="0">
              <a:latin typeface="Arial" panose="020B0604020202020204" pitchFamily="34" charset="0"/>
              <a:cs typeface="Arial" panose="020B0604020202020204" pitchFamily="34" charset="0"/>
            </a:endParaRPr>
          </a:p>
        </p:txBody>
      </p:sp>
      <p:sp>
        <p:nvSpPr>
          <p:cNvPr id="9" name="Oval 8"/>
          <p:cNvSpPr/>
          <p:nvPr/>
        </p:nvSpPr>
        <p:spPr>
          <a:xfrm>
            <a:off x="1243816" y="2124081"/>
            <a:ext cx="1348648" cy="2693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4">
            <a:extLst>
              <a:ext uri="{FF2B5EF4-FFF2-40B4-BE49-F238E27FC236}">
                <a16:creationId xmlns:a16="http://schemas.microsoft.com/office/drawing/2014/main" id="{B235340F-A9B9-6F4D-1938-14DAAC81BCF2}"/>
              </a:ext>
            </a:extLst>
          </p:cNvPr>
          <p:cNvSpPr/>
          <p:nvPr/>
        </p:nvSpPr>
        <p:spPr>
          <a:xfrm>
            <a:off x="148472" y="796264"/>
            <a:ext cx="5149242" cy="276999"/>
          </a:xfrm>
          <a:prstGeom prst="rect">
            <a:avLst/>
          </a:prstGeom>
        </p:spPr>
        <p:txBody>
          <a:bodyPr wrap="square">
            <a:spAutoFit/>
          </a:bodyPr>
          <a:lstStyle/>
          <a:p>
            <a:pPr lvl="1"/>
            <a:r>
              <a:rPr lang="en-GB" sz="1200" dirty="0">
                <a:latin typeface="Arial" panose="020B0604020202020204" pitchFamily="34" charset="0"/>
                <a:cs typeface="Arial" panose="020B0604020202020204" pitchFamily="34" charset="0"/>
              </a:rPr>
              <a:t>International Capital Budgeting: Overseas Project Appraisal</a:t>
            </a:r>
            <a:endParaRPr lang="en-US" sz="1200" dirty="0">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79943D8E-3CCF-98B5-0418-291B8981C0EC}"/>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8" name="CuadroTexto 7">
            <a:extLst>
              <a:ext uri="{FF2B5EF4-FFF2-40B4-BE49-F238E27FC236}">
                <a16:creationId xmlns:a16="http://schemas.microsoft.com/office/drawing/2014/main" id="{5C0D4718-B366-E0FE-686A-7CBE24266726}"/>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2194333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66596" y="1275623"/>
            <a:ext cx="6722534" cy="430887"/>
          </a:xfrm>
          <a:prstGeom prst="rect">
            <a:avLst/>
          </a:prstGeom>
        </p:spPr>
        <p:txBody>
          <a:bodyPr wrap="square">
            <a:spAutoFit/>
          </a:bodyPr>
          <a:lstStyle/>
          <a:p>
            <a:r>
              <a:rPr lang="en-US" sz="1100" u="sng" dirty="0">
                <a:latin typeface="Arial" panose="020B0604020202020204" pitchFamily="34" charset="0"/>
                <a:cs typeface="Arial" panose="020B0604020202020204" pitchFamily="34" charset="0"/>
              </a:rPr>
              <a:t>Foreign currency approach</a:t>
            </a:r>
          </a:p>
          <a:p>
            <a:r>
              <a:rPr lang="en-US" sz="1100" dirty="0">
                <a:latin typeface="Arial" panose="020B0604020202020204" pitchFamily="34" charset="0"/>
                <a:cs typeface="Arial" panose="020B0604020202020204" pitchFamily="34" charset="0"/>
              </a:rPr>
              <a:t>2. The NPV in the foreign currency is  </a:t>
            </a:r>
          </a:p>
        </p:txBody>
      </p:sp>
      <p:sp>
        <p:nvSpPr>
          <p:cNvPr id="2" name="Rectangle 1"/>
          <p:cNvSpPr/>
          <p:nvPr/>
        </p:nvSpPr>
        <p:spPr>
          <a:xfrm>
            <a:off x="1634191" y="1725335"/>
            <a:ext cx="3918374"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NPV= - €100 + (€ 20/(1.121) ٨1) + (€ 70/(1.121) ٨2) + (€ 40/(1.121) ٨3)</a:t>
            </a:r>
          </a:p>
          <a:p>
            <a:r>
              <a:rPr lang="en-US" sz="1100" dirty="0">
                <a:latin typeface="Arial" panose="020B0604020202020204" pitchFamily="34" charset="0"/>
                <a:cs typeface="Arial" panose="020B0604020202020204" pitchFamily="34" charset="0"/>
              </a:rPr>
              <a:t>NPV= € 1.94 million</a:t>
            </a:r>
          </a:p>
        </p:txBody>
      </p:sp>
      <p:sp>
        <p:nvSpPr>
          <p:cNvPr id="6" name="Rectangle 5"/>
          <p:cNvSpPr/>
          <p:nvPr/>
        </p:nvSpPr>
        <p:spPr>
          <a:xfrm>
            <a:off x="1466596" y="2524434"/>
            <a:ext cx="2912977"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3. Converted back to dollars at the spot rate</a:t>
            </a:r>
          </a:p>
        </p:txBody>
      </p:sp>
      <p:sp>
        <p:nvSpPr>
          <p:cNvPr id="8" name="Rectangle 7"/>
          <p:cNvSpPr/>
          <p:nvPr/>
        </p:nvSpPr>
        <p:spPr>
          <a:xfrm>
            <a:off x="1645158" y="2771892"/>
            <a:ext cx="2749471"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NPV= € 1.94 * ($1.26/ € ) = $2.44 million </a:t>
            </a:r>
          </a:p>
        </p:txBody>
      </p:sp>
      <p:sp>
        <p:nvSpPr>
          <p:cNvPr id="9" name="Rectangle 8"/>
          <p:cNvSpPr/>
          <p:nvPr/>
        </p:nvSpPr>
        <p:spPr>
          <a:xfrm>
            <a:off x="1669624" y="3494070"/>
            <a:ext cx="5678468" cy="623248"/>
          </a:xfrm>
          <a:prstGeom prst="rect">
            <a:avLst/>
          </a:prstGeom>
        </p:spPr>
        <p:txBody>
          <a:bodyPr wrap="square">
            <a:spAutoFit/>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Both methods have potential sources of estimation error</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Both NPV are positive, and the forecasts suggest that it is a good deal for the business in equal weight since NPV’s are similar</a:t>
            </a:r>
          </a:p>
        </p:txBody>
      </p:sp>
      <p:sp>
        <p:nvSpPr>
          <p:cNvPr id="10" name="Rectangle 9"/>
          <p:cNvSpPr/>
          <p:nvPr/>
        </p:nvSpPr>
        <p:spPr>
          <a:xfrm>
            <a:off x="1669624" y="3274228"/>
            <a:ext cx="1263487" cy="269304"/>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CONCLUSIONS</a:t>
            </a:r>
          </a:p>
        </p:txBody>
      </p:sp>
      <p:sp>
        <p:nvSpPr>
          <p:cNvPr id="11" name="Oval 10"/>
          <p:cNvSpPr/>
          <p:nvPr/>
        </p:nvSpPr>
        <p:spPr>
          <a:xfrm>
            <a:off x="3342996" y="2742004"/>
            <a:ext cx="1036577" cy="2693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E4BBF4FB-D5EF-CFAF-08FD-B6E455A29D5D}"/>
              </a:ext>
            </a:extLst>
          </p:cNvPr>
          <p:cNvSpPr/>
          <p:nvPr/>
        </p:nvSpPr>
        <p:spPr>
          <a:xfrm>
            <a:off x="148472" y="796264"/>
            <a:ext cx="5149242" cy="276999"/>
          </a:xfrm>
          <a:prstGeom prst="rect">
            <a:avLst/>
          </a:prstGeom>
        </p:spPr>
        <p:txBody>
          <a:bodyPr wrap="square">
            <a:spAutoFit/>
          </a:bodyPr>
          <a:lstStyle/>
          <a:p>
            <a:pPr lvl="1"/>
            <a:r>
              <a:rPr lang="en-GB" sz="1200" dirty="0">
                <a:latin typeface="Arial" panose="020B0604020202020204" pitchFamily="34" charset="0"/>
                <a:cs typeface="Arial" panose="020B0604020202020204" pitchFamily="34" charset="0"/>
              </a:rPr>
              <a:t>International Capital Budgeting: Overseas Project Appraisal</a:t>
            </a:r>
            <a:endParaRPr lang="en-US" sz="1200" dirty="0">
              <a:latin typeface="Arial" panose="020B0604020202020204" pitchFamily="34" charset="0"/>
              <a:cs typeface="Arial" panose="020B0604020202020204" pitchFamily="34" charset="0"/>
            </a:endParaRPr>
          </a:p>
        </p:txBody>
      </p:sp>
      <p:sp>
        <p:nvSpPr>
          <p:cNvPr id="12" name="Título 1">
            <a:extLst>
              <a:ext uri="{FF2B5EF4-FFF2-40B4-BE49-F238E27FC236}">
                <a16:creationId xmlns:a16="http://schemas.microsoft.com/office/drawing/2014/main" id="{850976D7-7E64-72E0-007D-EC995234685E}"/>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13" name="CuadroTexto 12">
            <a:extLst>
              <a:ext uri="{FF2B5EF4-FFF2-40B4-BE49-F238E27FC236}">
                <a16:creationId xmlns:a16="http://schemas.microsoft.com/office/drawing/2014/main" id="{12E8CD2F-71DB-CC36-D871-1D65C5A7E7E4}"/>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1417432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18901" y="3865230"/>
            <a:ext cx="1257054" cy="269304"/>
          </a:xfrm>
          <a:prstGeom prst="rect">
            <a:avLst/>
          </a:prstGeom>
        </p:spPr>
        <p:txBody>
          <a:bodyPr wrap="square">
            <a:spAutoFit/>
          </a:bodyPr>
          <a:lstStyle/>
          <a:p>
            <a:pPr lvl="1"/>
            <a:r>
              <a:rPr lang="en-GB" sz="1150" dirty="0">
                <a:latin typeface="Arial" panose="020B0604020202020204" pitchFamily="34" charset="0"/>
                <a:cs typeface="Arial" panose="020B0604020202020204" pitchFamily="34" charset="0"/>
              </a:rPr>
              <a:t> </a:t>
            </a:r>
            <a:endParaRPr lang="en-US" sz="115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nvGraphicFramePr>
        <p:xfrm>
          <a:off x="656662" y="1171792"/>
          <a:ext cx="1722102" cy="3197892"/>
        </p:xfrm>
        <a:graphic>
          <a:graphicData uri="http://schemas.openxmlformats.org/drawingml/2006/table">
            <a:tbl>
              <a:tblPr/>
              <a:tblGrid>
                <a:gridCol w="574034">
                  <a:extLst>
                    <a:ext uri="{9D8B030D-6E8A-4147-A177-3AD203B41FA5}">
                      <a16:colId xmlns:a16="http://schemas.microsoft.com/office/drawing/2014/main" val="1149814421"/>
                    </a:ext>
                  </a:extLst>
                </a:gridCol>
                <a:gridCol w="574034">
                  <a:extLst>
                    <a:ext uri="{9D8B030D-6E8A-4147-A177-3AD203B41FA5}">
                      <a16:colId xmlns:a16="http://schemas.microsoft.com/office/drawing/2014/main" val="2811883931"/>
                    </a:ext>
                  </a:extLst>
                </a:gridCol>
                <a:gridCol w="574034">
                  <a:extLst>
                    <a:ext uri="{9D8B030D-6E8A-4147-A177-3AD203B41FA5}">
                      <a16:colId xmlns:a16="http://schemas.microsoft.com/office/drawing/2014/main" val="3150755544"/>
                    </a:ext>
                  </a:extLst>
                </a:gridCol>
              </a:tblGrid>
              <a:tr h="410808">
                <a:tc>
                  <a:txBody>
                    <a:bodyPr/>
                    <a:lstStyle/>
                    <a:p>
                      <a:r>
                        <a:rPr lang="en-US" sz="800" b="1" dirty="0">
                          <a:effectLst/>
                          <a:latin typeface="Agency FB" panose="020B0503020202020204" pitchFamily="34" charset="0"/>
                        </a:rPr>
                        <a:t>Best Cost-Effective Countries</a:t>
                      </a:r>
                      <a:endParaRPr lang="en-US" sz="800" dirty="0">
                        <a:effectLst/>
                        <a:latin typeface="Agency FB" panose="020B0503020202020204" pitchFamily="34" charset="0"/>
                      </a:endParaRP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Agency FB" panose="020B0503020202020204" pitchFamily="34" charset="0"/>
                        </a:rPr>
                        <a:t>Most Expensive Countries</a:t>
                      </a:r>
                      <a:endParaRPr lang="en-US" sz="800">
                        <a:effectLst/>
                        <a:latin typeface="Agency FB" panose="020B0503020202020204" pitchFamily="34" charset="0"/>
                      </a:endParaRP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b="1">
                          <a:effectLst/>
                          <a:latin typeface="Agency FB" panose="020B0503020202020204" pitchFamily="34" charset="0"/>
                        </a:rPr>
                        <a:t>Best Value for Money</a:t>
                      </a:r>
                      <a:endParaRPr lang="en-US" sz="800">
                        <a:effectLst/>
                        <a:latin typeface="Agency FB" panose="020B0503020202020204" pitchFamily="34" charset="0"/>
                      </a:endParaRP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50012573"/>
                  </a:ext>
                </a:extLst>
              </a:tr>
              <a:tr h="519692">
                <a:tc>
                  <a:txBody>
                    <a:bodyPr/>
                    <a:lstStyle/>
                    <a:p>
                      <a:r>
                        <a:rPr lang="en-US" sz="800" dirty="0">
                          <a:solidFill>
                            <a:srgbClr val="C00000"/>
                          </a:solidFill>
                          <a:effectLst/>
                          <a:latin typeface="Agency FB" panose="020B0503020202020204" pitchFamily="34" charset="0"/>
                        </a:rPr>
                        <a:t>Argentina – $3.28/month</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dirty="0">
                          <a:solidFill>
                            <a:srgbClr val="C00000"/>
                          </a:solidFill>
                          <a:effectLst/>
                          <a:latin typeface="Agency FB" panose="020B0503020202020204" pitchFamily="34" charset="0"/>
                        </a:rPr>
                        <a:t>Switzerland – $12.40/month</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a:effectLst/>
                          <a:latin typeface="Agency FB" panose="020B0503020202020204" pitchFamily="34" charset="0"/>
                        </a:rPr>
                        <a:t>Argentina – $3.28/month for nearly 5000 Titles</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0177116"/>
                  </a:ext>
                </a:extLst>
              </a:tr>
              <a:tr h="519692">
                <a:tc>
                  <a:txBody>
                    <a:bodyPr/>
                    <a:lstStyle/>
                    <a:p>
                      <a:r>
                        <a:rPr lang="en-US" sz="800">
                          <a:effectLst/>
                          <a:latin typeface="Agency FB" panose="020B0503020202020204" pitchFamily="34" charset="0"/>
                        </a:rPr>
                        <a:t>Turkey – $3.68/month</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a:effectLst/>
                          <a:latin typeface="Agency FB" panose="020B0503020202020204" pitchFamily="34" charset="0"/>
                        </a:rPr>
                        <a:t>Denmark – $11.63/month</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a:effectLst/>
                          <a:latin typeface="Agency FB" panose="020B0503020202020204" pitchFamily="34" charset="0"/>
                        </a:rPr>
                        <a:t>Colombia – $4.95/month for Over 4500 Titles</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74568455"/>
                  </a:ext>
                </a:extLst>
              </a:tr>
              <a:tr h="519692">
                <a:tc>
                  <a:txBody>
                    <a:bodyPr/>
                    <a:lstStyle/>
                    <a:p>
                      <a:r>
                        <a:rPr lang="en-US" sz="800">
                          <a:effectLst/>
                          <a:latin typeface="Agency FB" panose="020B0503020202020204" pitchFamily="34" charset="0"/>
                        </a:rPr>
                        <a:t>Brazil – $4.13/month</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a:effectLst/>
                          <a:latin typeface="Agency FB" panose="020B0503020202020204" pitchFamily="34" charset="0"/>
                        </a:rPr>
                        <a:t>Panama – $8.99/month</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a:effectLst/>
                          <a:latin typeface="Agency FB" panose="020B0503020202020204" pitchFamily="34" charset="0"/>
                        </a:rPr>
                        <a:t>Australia – $5.93/month for approx. 5500 Titles</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48484794"/>
                  </a:ext>
                </a:extLst>
              </a:tr>
              <a:tr h="519692">
                <a:tc>
                  <a:txBody>
                    <a:bodyPr/>
                    <a:lstStyle/>
                    <a:p>
                      <a:r>
                        <a:rPr lang="en-US" sz="800">
                          <a:effectLst/>
                          <a:latin typeface="Agency FB" panose="020B0503020202020204" pitchFamily="34" charset="0"/>
                        </a:rPr>
                        <a:t>Colombia – $4.95/month</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dirty="0">
                          <a:effectLst/>
                          <a:latin typeface="Agency FB" panose="020B0503020202020204" pitchFamily="34" charset="0"/>
                        </a:rPr>
                        <a:t>El Salvador -$8.99/month</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a:effectLst/>
                          <a:latin typeface="Agency FB" panose="020B0503020202020204" pitchFamily="34" charset="0"/>
                        </a:rPr>
                        <a:t>Turkey – $3.68/month for approx. 4500 Titles</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47169955"/>
                  </a:ext>
                </a:extLst>
              </a:tr>
              <a:tr h="519692">
                <a:tc>
                  <a:txBody>
                    <a:bodyPr/>
                    <a:lstStyle/>
                    <a:p>
                      <a:r>
                        <a:rPr lang="en-US" sz="800" dirty="0">
                          <a:effectLst/>
                          <a:latin typeface="Agency FB" panose="020B0503020202020204" pitchFamily="34" charset="0"/>
                        </a:rPr>
                        <a:t>Mexico – $6.44/month</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a:effectLst/>
                          <a:latin typeface="Agency FB" panose="020B0503020202020204" pitchFamily="34" charset="0"/>
                        </a:rPr>
                        <a:t>Costa Rica – $8.99/month</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en-US" sz="800" dirty="0">
                          <a:effectLst/>
                          <a:latin typeface="Agency FB" panose="020B0503020202020204" pitchFamily="34" charset="0"/>
                        </a:rPr>
                        <a:t>Brazil – $4.13/month for approx. 4500 Titles</a:t>
                      </a:r>
                    </a:p>
                  </a:txBody>
                  <a:tcPr marL="46872" marR="46872" marT="32811" marB="32811"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88078362"/>
                  </a:ext>
                </a:extLst>
              </a:tr>
            </a:tbl>
          </a:graphicData>
        </a:graphic>
      </p:graphicFrame>
      <p:sp>
        <p:nvSpPr>
          <p:cNvPr id="5" name="Oval 4"/>
          <p:cNvSpPr/>
          <p:nvPr/>
        </p:nvSpPr>
        <p:spPr>
          <a:xfrm>
            <a:off x="536507" y="1539246"/>
            <a:ext cx="695739" cy="6655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232247" y="1539245"/>
            <a:ext cx="596554" cy="6655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netflix based on salary worldw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171792"/>
            <a:ext cx="4664764" cy="33140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92151" y="4432865"/>
            <a:ext cx="1285929"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https://netflixjunkie.com/</a:t>
            </a:r>
          </a:p>
        </p:txBody>
      </p:sp>
      <p:pic>
        <p:nvPicPr>
          <p:cNvPr id="1030" name="Picture 6" descr="https://blog.logomyway.com/wp-content/uploads/2020/08/netflix-logo-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880" y="419696"/>
            <a:ext cx="1175885" cy="7123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E06D4490-18EA-3672-990D-4ACC00A6F977}"/>
              </a:ext>
            </a:extLst>
          </p:cNvPr>
          <p:cNvSpPr/>
          <p:nvPr/>
        </p:nvSpPr>
        <p:spPr>
          <a:xfrm>
            <a:off x="183636" y="398498"/>
            <a:ext cx="5149242"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International Case: Netflix strategic pricing worldwide</a:t>
            </a:r>
          </a:p>
        </p:txBody>
      </p:sp>
      <p:sp>
        <p:nvSpPr>
          <p:cNvPr id="10" name="Título 1">
            <a:extLst>
              <a:ext uri="{FF2B5EF4-FFF2-40B4-BE49-F238E27FC236}">
                <a16:creationId xmlns:a16="http://schemas.microsoft.com/office/drawing/2014/main" id="{DFA19B23-4569-A3F6-79BB-F14004BF1294}"/>
              </a:ext>
            </a:extLst>
          </p:cNvPr>
          <p:cNvSpPr txBox="1">
            <a:spLocks/>
          </p:cNvSpPr>
          <p:nvPr/>
        </p:nvSpPr>
        <p:spPr>
          <a:xfrm>
            <a:off x="9025669" y="-278680"/>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11" name="CuadroTexto 10">
            <a:extLst>
              <a:ext uri="{FF2B5EF4-FFF2-40B4-BE49-F238E27FC236}">
                <a16:creationId xmlns:a16="http://schemas.microsoft.com/office/drawing/2014/main" id="{487FFF46-05EA-BB9A-B9A7-1D98115DCA10}"/>
              </a:ext>
            </a:extLst>
          </p:cNvPr>
          <p:cNvSpPr txBox="1"/>
          <p:nvPr/>
        </p:nvSpPr>
        <p:spPr>
          <a:xfrm>
            <a:off x="183636" y="139967"/>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428661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44511" y="1141011"/>
            <a:ext cx="6066503" cy="3477875"/>
          </a:xfrm>
          <a:prstGeom prst="rect">
            <a:avLst/>
          </a:prstGeom>
        </p:spPr>
        <p:txBody>
          <a:bodyPr wrap="square" lIns="91440" tIns="45720" rIns="91440" bIns="45720" anchor="t">
            <a:spAutoFit/>
          </a:bodyPr>
          <a:lstStyle/>
          <a:p>
            <a:pPr marL="228600" indent="-228600">
              <a:buFont typeface="+mj-lt"/>
              <a:buAutoNum type="arabicPeriod"/>
            </a:pPr>
            <a:r>
              <a:rPr lang="en-US" sz="1100" dirty="0">
                <a:latin typeface="Arial"/>
                <a:cs typeface="Arial"/>
              </a:rPr>
              <a:t>American depositary receipt (ADR) is a security issued in the United States that represents shares of a foreign stock, allowing that stock to be traded in the United States. Foreign companies use ADRs, which are issued in U.S. dollars, to expand the pool of potential U.S. investors.</a:t>
            </a:r>
          </a:p>
          <a:p>
            <a:pPr marL="228600" indent="-228600">
              <a:buFont typeface="+mj-lt"/>
              <a:buAutoNum type="arabicPeriod"/>
            </a:pPr>
            <a:endParaRPr lang="en-US" sz="1100" dirty="0">
              <a:latin typeface="Arial" panose="020B0604020202020204" pitchFamily="34" charset="0"/>
              <a:cs typeface="Arial" panose="020B0604020202020204" pitchFamily="34" charset="0"/>
            </a:endParaRPr>
          </a:p>
          <a:p>
            <a:pPr marL="228600" indent="-228600">
              <a:buFont typeface="+mj-lt"/>
              <a:buAutoNum type="arabicPeriod"/>
            </a:pPr>
            <a:r>
              <a:rPr lang="en-US" sz="1100" dirty="0">
                <a:latin typeface="Arial"/>
                <a:cs typeface="Arial"/>
              </a:rPr>
              <a:t>The cross-rate is the implicit exchange rate between two currencies (usually non-U.S.) when both are quoted in some third currency, usually the U.S. dollar.</a:t>
            </a:r>
          </a:p>
          <a:p>
            <a:pPr marL="228600" indent="-228600">
              <a:buFont typeface="+mj-lt"/>
              <a:buAutoNum type="arabicPeriod"/>
            </a:pPr>
            <a:endParaRPr lang="en-US" sz="1100" dirty="0">
              <a:latin typeface="Arial" panose="020B0604020202020204" pitchFamily="34" charset="0"/>
              <a:cs typeface="Arial" panose="020B0604020202020204" pitchFamily="34" charset="0"/>
            </a:endParaRPr>
          </a:p>
          <a:p>
            <a:pPr marL="228600" indent="-228600">
              <a:buAutoNum type="arabicPeriod"/>
            </a:pPr>
            <a:r>
              <a:rPr lang="en-US" sz="1100" dirty="0">
                <a:latin typeface="Arial"/>
                <a:cs typeface="Arial"/>
              </a:rPr>
              <a:t>Eurocurrency is money deposited in a financial center outside of the country whose currency is involved. Eurodollars—the most widely used Eurocurrency—are U.S. dollars deposited in banks outside the U.S. banking system.</a:t>
            </a:r>
          </a:p>
          <a:p>
            <a:pPr marL="228600" indent="-228600">
              <a:buAutoNum type="arabicPeriod"/>
            </a:pPr>
            <a:endParaRPr lang="en-US" sz="1100" dirty="0">
              <a:latin typeface="Arial" panose="020B0604020202020204" pitchFamily="34" charset="0"/>
              <a:cs typeface="Arial" panose="020B0604020202020204" pitchFamily="34" charset="0"/>
            </a:endParaRPr>
          </a:p>
          <a:p>
            <a:pPr marL="228600" indent="-228600">
              <a:buAutoNum type="arabicPeriod"/>
            </a:pPr>
            <a:r>
              <a:rPr lang="en-US" sz="1100" dirty="0">
                <a:latin typeface="Arial"/>
                <a:cs typeface="Arial"/>
              </a:rPr>
              <a:t>Gilts are British and Irish government securities, although the term also includes issues of local British authorities and some overseas public-sector offerings.</a:t>
            </a:r>
          </a:p>
          <a:p>
            <a:pPr marL="228600" indent="-228600">
              <a:buAutoNum type="arabicPeriod"/>
            </a:pPr>
            <a:endParaRPr lang="en-US" sz="1100" dirty="0">
              <a:latin typeface="Arial" panose="020B0604020202020204" pitchFamily="34" charset="0"/>
              <a:cs typeface="Arial" panose="020B0604020202020204" pitchFamily="34" charset="0"/>
            </a:endParaRPr>
          </a:p>
          <a:p>
            <a:pPr marL="228600" indent="-228600">
              <a:buAutoNum type="arabicPeriod"/>
            </a:pPr>
            <a:r>
              <a:rPr lang="en-US" sz="1100" dirty="0">
                <a:latin typeface="Arial"/>
                <a:cs typeface="Arial"/>
              </a:rPr>
              <a:t>The London Interbank Offered Rate (LIBOR) is the rate that most international banks charge one another for overnight loans of Eurodollars in the London market. LIBOR is a cornerstone in the pricing of money market issues and other short-term debt issues by both government and corporate borrowers. Interest rates are frequently quoted as some spread over LIBOR, and they then float with the LIBOR rate.</a:t>
            </a:r>
          </a:p>
        </p:txBody>
      </p:sp>
      <p:sp>
        <p:nvSpPr>
          <p:cNvPr id="3" name="Rectangle 4">
            <a:extLst>
              <a:ext uri="{FF2B5EF4-FFF2-40B4-BE49-F238E27FC236}">
                <a16:creationId xmlns:a16="http://schemas.microsoft.com/office/drawing/2014/main" id="{9D03540F-B647-34B7-150D-CE4BCA56C4B3}"/>
              </a:ext>
            </a:extLst>
          </p:cNvPr>
          <p:cNvSpPr/>
          <p:nvPr/>
        </p:nvSpPr>
        <p:spPr>
          <a:xfrm>
            <a:off x="199272" y="801499"/>
            <a:ext cx="5149242" cy="276999"/>
          </a:xfrm>
          <a:prstGeom prst="rect">
            <a:avLst/>
          </a:prstGeom>
        </p:spPr>
        <p:txBody>
          <a:bodyPr wrap="square">
            <a:spAutoFit/>
          </a:bodyPr>
          <a:lstStyle/>
          <a:p>
            <a:pPr lvl="1"/>
            <a:r>
              <a:rPr lang="en-GB" sz="1200" dirty="0">
                <a:latin typeface="Arial" panose="020B0604020202020204" pitchFamily="34" charset="0"/>
                <a:cs typeface="Arial" panose="020B0604020202020204" pitchFamily="34" charset="0"/>
              </a:rPr>
              <a:t>Terms</a:t>
            </a:r>
            <a:endParaRPr lang="en-US" sz="1200" dirty="0">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0B30EE2-1D5F-EC12-DA59-AA12F7FDBA5E}"/>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2DE655C8-1ACC-56A8-7F7D-A05A388D6518}"/>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3611867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822104" y="2023307"/>
            <a:ext cx="3031799" cy="973625"/>
          </a:xfrm>
          <a:prstGeom prst="rect">
            <a:avLst/>
          </a:prstGeom>
        </p:spPr>
        <p:txBody>
          <a:bodyPr lIns="68580" tIns="34290" rIns="68580" bIns="34290" anchor="t">
            <a:noAutofit/>
          </a:bodyPr>
          <a:lstStyle>
            <a:defPPr>
              <a:defRPr lang="es-E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pPr algn="l"/>
            <a:r>
              <a:rPr lang="en-US" sz="2800" b="1" dirty="0">
                <a:solidFill>
                  <a:schemeClr val="bg1"/>
                </a:solidFill>
                <a:latin typeface="Georgia"/>
              </a:rPr>
              <a:t>Thank You</a:t>
            </a:r>
            <a:endParaRPr lang="en-GB" sz="2800" b="1">
              <a:solidFill>
                <a:schemeClr val="bg1"/>
              </a:solidFill>
              <a:latin typeface="Georgia"/>
            </a:endParaRPr>
          </a:p>
        </p:txBody>
      </p:sp>
    </p:spTree>
    <p:extLst>
      <p:ext uri="{BB962C8B-B14F-4D97-AF65-F5344CB8AC3E}">
        <p14:creationId xmlns:p14="http://schemas.microsoft.com/office/powerpoint/2010/main" val="10603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6728" y="1361098"/>
            <a:ext cx="6878899" cy="2693045"/>
          </a:xfrm>
          <a:prstGeom prst="rect">
            <a:avLst/>
          </a:prstGeom>
        </p:spPr>
        <p:txBody>
          <a:bodyPr wrap="square" lIns="91440" tIns="45720" rIns="91440" bIns="45720" anchor="t">
            <a:spAutoFit/>
          </a:bodyPr>
          <a:lstStyle/>
          <a:p>
            <a:r>
              <a:rPr lang="en-GB" sz="1300" i="1" dirty="0">
                <a:latin typeface="Arial"/>
                <a:cs typeface="Arial"/>
              </a:rPr>
              <a:t>International Aspects Financial Management</a:t>
            </a:r>
          </a:p>
          <a:p>
            <a:pPr marL="171450" indent="-171450">
              <a:buFontTx/>
              <a:buChar char="-"/>
            </a:pPr>
            <a:endParaRPr lang="en-GB" sz="1300" i="1"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300" dirty="0">
                <a:latin typeface="Arial"/>
                <a:cs typeface="Arial"/>
              </a:rPr>
              <a:t>Corporations with foreign operations are often called international corporations or multinationals (MNC).</a:t>
            </a:r>
          </a:p>
          <a:p>
            <a:pPr marL="628650" lvl="1" indent="-171450">
              <a:buFont typeface="Wingdings" panose="05000000000000000000" pitchFamily="2" charset="2"/>
              <a:buChar char="v"/>
            </a:pPr>
            <a:endParaRPr lang="en-US" sz="13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300" dirty="0">
                <a:latin typeface="Arial"/>
                <a:cs typeface="Arial"/>
              </a:rPr>
              <a:t>MNCs must consider other international many financial factors like foreign exchange rates, differing interest rates from country to country, complex accounting methods for foreign operations, foreign tax rates, or foreign government intervention.</a:t>
            </a:r>
          </a:p>
          <a:p>
            <a:pPr marL="628650" lvl="1" indent="-171450">
              <a:buFont typeface="Wingdings" panose="05000000000000000000" pitchFamily="2" charset="2"/>
              <a:buChar char="v"/>
            </a:pPr>
            <a:endParaRPr lang="en-US" sz="13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US" sz="1300" dirty="0">
                <a:latin typeface="Arial"/>
                <a:cs typeface="Arial"/>
              </a:rPr>
              <a:t>NPV holds for both foreign and domestic operations: invest in projects that create more value for the shareholders than they cost and to arrange financing that raises cash at the lowest possible.</a:t>
            </a:r>
            <a:endParaRPr lang="en-US" sz="13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07B872-D442-7620-39CE-BE9A223BCD9C}"/>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95985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514" y="1152054"/>
            <a:ext cx="5907315" cy="3600986"/>
          </a:xfrm>
          <a:prstGeom prst="rect">
            <a:avLst/>
          </a:prstGeom>
        </p:spPr>
        <p:txBody>
          <a:bodyPr wrap="square" lIns="91440" tIns="45720" rIns="91440" bIns="45720" anchor="t">
            <a:spAutoFit/>
          </a:bodyPr>
          <a:lstStyle/>
          <a:p>
            <a:pPr marL="1085850" lvl="2" indent="-171450">
              <a:buFont typeface="Arial" panose="020B0604020202020204" pitchFamily="34" charset="0"/>
              <a:buChar char="•"/>
            </a:pPr>
            <a:r>
              <a:rPr lang="en-US" sz="1200" dirty="0">
                <a:latin typeface="Arial"/>
                <a:cs typeface="Arial"/>
              </a:rPr>
              <a:t>Country risk refers to the uncertainty inherent with investing within a given country.</a:t>
            </a:r>
          </a:p>
          <a:p>
            <a:pPr marL="1085850" lvl="2"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Governments intervene in their national economies, increasing the level of political risk that the multinational firm faces.</a:t>
            </a:r>
          </a:p>
          <a:p>
            <a:pPr marL="1085850" lvl="2"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Political risk is the exposure to a change in the value of an investment cash position resultant upon government actions ranges from exposure to changes in tax legislation like tariffs, FX exchange controls, restrictions affecting operations, or financing in a host currency.</a:t>
            </a:r>
          </a:p>
          <a:p>
            <a:pPr marL="1085850" lvl="2"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Multinationals are concerned with the measurement and management of political risk like deciding against investments in political uncertain countries or the use of insurance.</a:t>
            </a:r>
          </a:p>
          <a:p>
            <a:pPr marL="1085850" lvl="2"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Assets may be insured in politically risky areas against expropriation and other risks of a political kind - more expensive in high-risk countries.</a:t>
            </a:r>
          </a:p>
        </p:txBody>
      </p:sp>
      <p:sp>
        <p:nvSpPr>
          <p:cNvPr id="2" name="Rectangle 4">
            <a:extLst>
              <a:ext uri="{FF2B5EF4-FFF2-40B4-BE49-F238E27FC236}">
                <a16:creationId xmlns:a16="http://schemas.microsoft.com/office/drawing/2014/main" id="{3DE237CB-F592-BB5E-214C-83D6AA3ED8F7}"/>
              </a:ext>
            </a:extLst>
          </p:cNvPr>
          <p:cNvSpPr/>
          <p:nvPr/>
        </p:nvSpPr>
        <p:spPr>
          <a:xfrm>
            <a:off x="169825"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Country and Political Risk</a:t>
            </a:r>
          </a:p>
        </p:txBody>
      </p:sp>
      <p:sp>
        <p:nvSpPr>
          <p:cNvPr id="3" name="Título 1">
            <a:extLst>
              <a:ext uri="{FF2B5EF4-FFF2-40B4-BE49-F238E27FC236}">
                <a16:creationId xmlns:a16="http://schemas.microsoft.com/office/drawing/2014/main" id="{415BEAC2-8B27-3E2A-4D11-8A45E3FB8858}"/>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83DE7A91-2299-6B48-2136-951E32976BE4}"/>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dirty="0">
              <a:solidFill>
                <a:srgbClr val="90292A"/>
              </a:solidFill>
              <a:effectLst/>
              <a:latin typeface="Georgia"/>
              <a:ea typeface="Calibri"/>
              <a:cs typeface="Arial"/>
            </a:endParaRPr>
          </a:p>
        </p:txBody>
      </p:sp>
      <p:pic>
        <p:nvPicPr>
          <p:cNvPr id="8" name="Imagen 7">
            <a:extLst>
              <a:ext uri="{FF2B5EF4-FFF2-40B4-BE49-F238E27FC236}">
                <a16:creationId xmlns:a16="http://schemas.microsoft.com/office/drawing/2014/main" id="{BBEC4771-A47D-65C7-B99E-A1331A95A885}"/>
              </a:ext>
            </a:extLst>
          </p:cNvPr>
          <p:cNvPicPr>
            <a:picLocks noChangeAspect="1"/>
          </p:cNvPicPr>
          <p:nvPr/>
        </p:nvPicPr>
        <p:blipFill>
          <a:blip r:embed="rId2"/>
          <a:stretch>
            <a:fillRect/>
          </a:stretch>
        </p:blipFill>
        <p:spPr>
          <a:xfrm>
            <a:off x="5994400" y="2785455"/>
            <a:ext cx="2926550" cy="858953"/>
          </a:xfrm>
          <a:prstGeom prst="rect">
            <a:avLst/>
          </a:prstGeom>
        </p:spPr>
      </p:pic>
    </p:spTree>
    <p:extLst>
      <p:ext uri="{BB962C8B-B14F-4D97-AF65-F5344CB8AC3E}">
        <p14:creationId xmlns:p14="http://schemas.microsoft.com/office/powerpoint/2010/main" val="287608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5771" y="3028950"/>
            <a:ext cx="6281114" cy="1492716"/>
          </a:xfrm>
          <a:prstGeom prst="rect">
            <a:avLst/>
          </a:prstGeom>
        </p:spPr>
        <p:txBody>
          <a:bodyPr wrap="square" lIns="91440" tIns="45720" rIns="91440" bIns="45720" anchor="t">
            <a:spAutoFit/>
          </a:bodyPr>
          <a:lstStyle/>
          <a:p>
            <a:pPr algn="l"/>
            <a:r>
              <a:rPr lang="en-US" sz="1300" i="0" dirty="0">
                <a:effectLst/>
                <a:latin typeface="Arial"/>
                <a:cs typeface="Arial"/>
              </a:rPr>
              <a:t>#1 – Quantitative Analysis</a:t>
            </a:r>
          </a:p>
          <a:p>
            <a:r>
              <a:rPr lang="en-US" sz="1300" i="0" dirty="0">
                <a:effectLst/>
                <a:latin typeface="Arial"/>
                <a:cs typeface="Arial"/>
              </a:rPr>
              <a:t>Risk measures like beta coefficients and risk denoting ratios or the Morgan Stanley Capital Investment Index or the MSCI</a:t>
            </a:r>
            <a:r>
              <a:rPr lang="en-US" sz="1300" dirty="0">
                <a:latin typeface="Arial"/>
                <a:cs typeface="Arial"/>
              </a:rPr>
              <a:t>.</a:t>
            </a:r>
            <a:endParaRPr lang="en-US" sz="1300" i="0" dirty="0">
              <a:effectLst/>
              <a:latin typeface="Arial" panose="020B0604020202020204" pitchFamily="34" charset="0"/>
              <a:cs typeface="Arial" panose="020B0604020202020204" pitchFamily="34" charset="0"/>
            </a:endParaRPr>
          </a:p>
          <a:p>
            <a:pPr algn="l"/>
            <a:endParaRPr lang="en-US" sz="1300" i="0" dirty="0">
              <a:effectLst/>
              <a:latin typeface="Arial" panose="020B0604020202020204" pitchFamily="34" charset="0"/>
              <a:cs typeface="Arial" panose="020B0604020202020204" pitchFamily="34" charset="0"/>
            </a:endParaRPr>
          </a:p>
          <a:p>
            <a:pPr algn="l"/>
            <a:r>
              <a:rPr lang="en-US" sz="1300" i="0" dirty="0">
                <a:effectLst/>
                <a:latin typeface="Arial"/>
                <a:cs typeface="Arial"/>
              </a:rPr>
              <a:t>#2 – Qualitative Analysis</a:t>
            </a:r>
          </a:p>
          <a:p>
            <a:r>
              <a:rPr lang="en-US" sz="1300" i="0" dirty="0">
                <a:effectLst/>
                <a:latin typeface="Arial"/>
                <a:cs typeface="Arial"/>
              </a:rPr>
              <a:t>More subjective aspects of measurement - idea about the risk environment of a country.</a:t>
            </a:r>
            <a:r>
              <a:rPr lang="en-US" sz="1300" dirty="0">
                <a:latin typeface="Arial"/>
                <a:cs typeface="Arial"/>
              </a:rPr>
              <a:t>  </a:t>
            </a:r>
            <a:endParaRPr lang="en-US" sz="1300" i="0" dirty="0">
              <a:effectLst/>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3DE237CB-F592-BB5E-214C-83D6AA3ED8F7}"/>
              </a:ext>
            </a:extLst>
          </p:cNvPr>
          <p:cNvSpPr/>
          <p:nvPr/>
        </p:nvSpPr>
        <p:spPr>
          <a:xfrm>
            <a:off x="169825"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a:cs typeface="Arial"/>
              </a:rPr>
              <a:t>Country and Political Risk</a:t>
            </a:r>
          </a:p>
        </p:txBody>
      </p:sp>
      <p:sp>
        <p:nvSpPr>
          <p:cNvPr id="5" name="CuadroTexto 4">
            <a:extLst>
              <a:ext uri="{FF2B5EF4-FFF2-40B4-BE49-F238E27FC236}">
                <a16:creationId xmlns:a16="http://schemas.microsoft.com/office/drawing/2014/main" id="{83DE7A91-2299-6B48-2136-951E32976BE4}"/>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pic>
        <p:nvPicPr>
          <p:cNvPr id="1025" name="Picture 1" descr="Analysis of Country Risk">
            <a:extLst>
              <a:ext uri="{FF2B5EF4-FFF2-40B4-BE49-F238E27FC236}">
                <a16:creationId xmlns:a16="http://schemas.microsoft.com/office/drawing/2014/main" id="{8A21AEA0-08EE-0BF3-6EE1-1C4EF80F4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302" y="1426184"/>
            <a:ext cx="2978254" cy="126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3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227" y="1271384"/>
            <a:ext cx="4197916" cy="3724096"/>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150" dirty="0">
                <a:latin typeface="Arial"/>
                <a:cs typeface="Arial"/>
              </a:rPr>
              <a:t>Foreign exchange risk can be caused by appreciation/depreciation of the base currency, appreciation/depreciation of the foreign currency, or a combination of the two.</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0" i="0" dirty="0">
                <a:solidFill>
                  <a:srgbClr val="111111"/>
                </a:solidFill>
                <a:effectLst/>
                <a:latin typeface="Arial"/>
                <a:cs typeface="Arial"/>
              </a:rPr>
              <a:t>Foreign exchange risk refers to the risk that a business’ financial performance or financial position will be affected by changes in the exchange rates between currencies.</a:t>
            </a:r>
          </a:p>
          <a:p>
            <a:pPr marL="171450" indent="-171450" algn="l">
              <a:buFont typeface="Arial" panose="020B0604020202020204" pitchFamily="34" charset="0"/>
              <a:buChar char="•"/>
            </a:pPr>
            <a:endParaRPr lang="en-US" sz="1200" dirty="0">
              <a:solidFill>
                <a:srgbClr val="111111"/>
              </a:solidFill>
              <a:latin typeface="Arial"/>
              <a:cs typeface="Arial"/>
            </a:endParaRPr>
          </a:p>
          <a:p>
            <a:pPr marL="171450" indent="-171450" algn="l">
              <a:buFont typeface="Arial" panose="020B0604020202020204" pitchFamily="34" charset="0"/>
              <a:buChar char="•"/>
            </a:pPr>
            <a:r>
              <a:rPr lang="en-US" sz="1200" b="0" i="0" dirty="0">
                <a:solidFill>
                  <a:srgbClr val="111111"/>
                </a:solidFill>
                <a:effectLst/>
                <a:latin typeface="Arial"/>
                <a:cs typeface="Arial"/>
              </a:rPr>
              <a:t>The three types of foreign exchange risk include transaction risk, economic risk, and translation risk all related to registering and invoicing transactions in a foreign currency.</a:t>
            </a:r>
          </a:p>
          <a:p>
            <a:pPr marL="171450" indent="-171450" algn="l">
              <a:buFont typeface="Arial" panose="020B0604020202020204" pitchFamily="34" charset="0"/>
              <a:buChar char="•"/>
            </a:pPr>
            <a:endParaRPr lang="en-US" sz="1200" dirty="0">
              <a:solidFill>
                <a:srgbClr val="111111"/>
              </a:solidFill>
              <a:latin typeface="Arial"/>
              <a:cs typeface="Arial"/>
            </a:endParaRPr>
          </a:p>
          <a:p>
            <a:pPr marL="171450" indent="-171450" algn="l">
              <a:buFont typeface="Arial" panose="020B0604020202020204" pitchFamily="34" charset="0"/>
              <a:buChar char="•"/>
            </a:pPr>
            <a:r>
              <a:rPr lang="en-US" sz="1200" b="0" i="0" dirty="0">
                <a:solidFill>
                  <a:srgbClr val="111111"/>
                </a:solidFill>
                <a:effectLst/>
                <a:latin typeface="Arial"/>
                <a:cs typeface="Arial"/>
              </a:rPr>
              <a:t>Foreign exchange risk is a major risk to consider for exporters/importers and businesses that trade in international markets.</a:t>
            </a: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F7F0A7A9-ED2D-88E7-B1EF-6C35BAB0F0F9}"/>
              </a:ext>
            </a:extLst>
          </p:cNvPr>
          <p:cNvSpPr/>
          <p:nvPr/>
        </p:nvSpPr>
        <p:spPr>
          <a:xfrm>
            <a:off x="627444" y="814589"/>
            <a:ext cx="5149242" cy="276999"/>
          </a:xfrm>
          <a:prstGeom prst="rect">
            <a:avLst/>
          </a:prstGeom>
        </p:spPr>
        <p:txBody>
          <a:bodyPr wrap="square" lIns="91440" tIns="45720" rIns="91440" bIns="45720" anchor="t">
            <a:spAutoFit/>
          </a:bodyPr>
          <a:lstStyle/>
          <a:p>
            <a:pPr marR="0" lvl="0" algn="l" defTabSz="457200" rtl="0" eaLnBrk="1" fontAlgn="auto" latinLnBrk="0" hangingPunct="1">
              <a:lnSpc>
                <a:spcPct val="107000"/>
              </a:lnSpc>
              <a:spcBef>
                <a:spcPts val="0"/>
              </a:spcBef>
              <a:spcAft>
                <a:spcPts val="0"/>
              </a:spcAft>
              <a:buClrTx/>
              <a:buSzTx/>
              <a:tabLst/>
              <a:defRPr/>
            </a:pPr>
            <a:r>
              <a:rPr kumimoji="0" lang="en-US" sz="1200" b="1" i="0" u="none" strike="noStrike" kern="1200" cap="none" spc="0" normalizeH="0" baseline="0" noProof="0" dirty="0">
                <a:ln>
                  <a:noFill/>
                </a:ln>
                <a:effectLst/>
                <a:uLnTx/>
                <a:uFillTx/>
                <a:latin typeface="Arial"/>
                <a:ea typeface="Times New Roman" panose="02020603050405020304" pitchFamily="18" charset="0"/>
                <a:cs typeface="Arial"/>
              </a:rPr>
              <a:t>The Foreign Exchange Market: FX Risk</a:t>
            </a:r>
            <a:endParaRPr lang="en-US" sz="1200" b="1" i="0" u="none" strike="noStrike" kern="1200" cap="none" spc="0" normalizeH="0" baseline="0" noProof="0" dirty="0">
              <a:ln>
                <a:noFill/>
              </a:ln>
              <a:effectLst/>
              <a:uLnTx/>
              <a:uFillTx/>
              <a:latin typeface="Arial"/>
              <a:ea typeface="Times New Roman" panose="02020603050405020304" pitchFamily="18" charset="0"/>
              <a:cs typeface="Arial"/>
            </a:endParaRPr>
          </a:p>
        </p:txBody>
      </p:sp>
      <p:sp>
        <p:nvSpPr>
          <p:cNvPr id="6" name="CuadroTexto 5">
            <a:extLst>
              <a:ext uri="{FF2B5EF4-FFF2-40B4-BE49-F238E27FC236}">
                <a16:creationId xmlns:a16="http://schemas.microsoft.com/office/drawing/2014/main" id="{D2F0F225-22F8-E9BF-7DDB-D4E0C389089E}"/>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pic>
        <p:nvPicPr>
          <p:cNvPr id="9" name="Imagen 8">
            <a:extLst>
              <a:ext uri="{FF2B5EF4-FFF2-40B4-BE49-F238E27FC236}">
                <a16:creationId xmlns:a16="http://schemas.microsoft.com/office/drawing/2014/main" id="{16CE95C2-E445-5294-14F2-7CF4F252A550}"/>
              </a:ext>
            </a:extLst>
          </p:cNvPr>
          <p:cNvPicPr>
            <a:picLocks noChangeAspect="1"/>
          </p:cNvPicPr>
          <p:nvPr/>
        </p:nvPicPr>
        <p:blipFill>
          <a:blip r:embed="rId2"/>
          <a:stretch>
            <a:fillRect/>
          </a:stretch>
        </p:blipFill>
        <p:spPr>
          <a:xfrm>
            <a:off x="5158186" y="1611086"/>
            <a:ext cx="3434271" cy="2336825"/>
          </a:xfrm>
          <a:prstGeom prst="rect">
            <a:avLst/>
          </a:prstGeom>
        </p:spPr>
      </p:pic>
    </p:spTree>
    <p:extLst>
      <p:ext uri="{BB962C8B-B14F-4D97-AF65-F5344CB8AC3E}">
        <p14:creationId xmlns:p14="http://schemas.microsoft.com/office/powerpoint/2010/main" val="975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534" y="1958102"/>
            <a:ext cx="6555392" cy="2677656"/>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200" dirty="0">
                <a:latin typeface="Arial"/>
                <a:cs typeface="Arial"/>
              </a:rPr>
              <a:t>Most of the trading takes place in a few currencies: The U.S. dollar ($), the British pound sterling (£), the Japanese yen (¥), and the euro (€).</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The foreign exchange market is an OTC : no single location where traders get together, but participants are in the major commercial and investment banks around the world communicating through computers, telephones, and other telecommunication devices.</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Example if participants in the foreign exchange market are Importers who pay for goods using foreign currencies, Exporters who receive foreign currency and may want to convert to the domestic currency, Portfolio managers who buy or sell foreign stocks and bonds, Foreign exchange brokers who match buy and sell orders, Traders who “make a market” in foreign currencies, or Speculators who try to profit from changes in exchange rates. </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5" name="Rectangle 4"/>
          <p:cNvSpPr/>
          <p:nvPr/>
        </p:nvSpPr>
        <p:spPr>
          <a:xfrm>
            <a:off x="623220" y="1283987"/>
            <a:ext cx="5586237" cy="600164"/>
          </a:xfrm>
          <a:prstGeom prst="rect">
            <a:avLst/>
          </a:prstGeom>
        </p:spPr>
        <p:txBody>
          <a:bodyPr wrap="square" lIns="91440" tIns="45720" rIns="91440" bIns="45720" anchor="t">
            <a:spAutoFit/>
          </a:bodyPr>
          <a:lstStyle/>
          <a:p>
            <a:r>
              <a:rPr lang="en-US" sz="1100" i="1" dirty="0">
                <a:solidFill>
                  <a:srgbClr val="202124"/>
                </a:solidFill>
                <a:latin typeface="Arial"/>
                <a:cs typeface="arial"/>
              </a:rPr>
              <a:t>The foreign exchange or forex market is the largest financial market in the world – larger even than the stock market, with a daily volume of $6.6 trillion, according to the 2019 Triennial Central Bank Survey of FX and OTC derivatives markets.</a:t>
            </a:r>
            <a:endParaRPr lang="en-US" sz="1100" i="1" dirty="0">
              <a:latin typeface="Arial"/>
              <a:ea typeface="Calibri"/>
              <a:cs typeface="arial"/>
            </a:endParaRPr>
          </a:p>
        </p:txBody>
      </p:sp>
      <p:sp>
        <p:nvSpPr>
          <p:cNvPr id="3" name="Rectangle 4">
            <a:extLst>
              <a:ext uri="{FF2B5EF4-FFF2-40B4-BE49-F238E27FC236}">
                <a16:creationId xmlns:a16="http://schemas.microsoft.com/office/drawing/2014/main" id="{8828C723-5B83-BB2E-97D4-0DC2422837EC}"/>
              </a:ext>
            </a:extLst>
          </p:cNvPr>
          <p:cNvSpPr/>
          <p:nvPr/>
        </p:nvSpPr>
        <p:spPr>
          <a:xfrm>
            <a:off x="627444" y="814589"/>
            <a:ext cx="5149242" cy="276999"/>
          </a:xfrm>
          <a:prstGeom prst="rect">
            <a:avLst/>
          </a:prstGeom>
        </p:spPr>
        <p:txBody>
          <a:bodyPr wrap="square" lIns="91440" tIns="45720" rIns="91440" bIns="45720" anchor="t">
            <a:spAutoFit/>
          </a:bodyPr>
          <a:lstStyle/>
          <a:p>
            <a:pPr marR="0" lvl="0" algn="l" defTabSz="457200" rtl="0" eaLnBrk="1" fontAlgn="auto" latinLnBrk="0" hangingPunct="1">
              <a:lnSpc>
                <a:spcPct val="107000"/>
              </a:lnSpc>
              <a:spcBef>
                <a:spcPts val="0"/>
              </a:spcBef>
              <a:spcAft>
                <a:spcPts val="0"/>
              </a:spcAft>
              <a:buClrTx/>
              <a:buSzTx/>
              <a:tabLst/>
              <a:defRPr/>
            </a:pPr>
            <a:r>
              <a:rPr kumimoji="0" lang="en-US" sz="1200" b="1" i="0" u="none" strike="noStrike" kern="1200" cap="none" spc="0" normalizeH="0" baseline="0" noProof="0" dirty="0">
                <a:ln>
                  <a:noFill/>
                </a:ln>
                <a:effectLst/>
                <a:uLnTx/>
                <a:uFillTx/>
                <a:latin typeface="Arial"/>
                <a:ea typeface="Times New Roman" panose="02020603050405020304" pitchFamily="18" charset="0"/>
                <a:cs typeface="Arial"/>
              </a:rPr>
              <a:t>The Foreign Exchange Market: FX Risk</a:t>
            </a:r>
            <a:endParaRPr lang="en-US" sz="1200" b="1" i="0" u="none" strike="noStrike" kern="1200" cap="none" spc="0" normalizeH="0" baseline="0" noProof="0" dirty="0">
              <a:ln>
                <a:noFill/>
              </a:ln>
              <a:effectLst/>
              <a:uLnTx/>
              <a:uFillTx/>
              <a:latin typeface="Arial"/>
              <a:ea typeface="Times New Roman" panose="02020603050405020304" pitchFamily="18" charset="0"/>
              <a:cs typeface="Arial"/>
            </a:endParaRPr>
          </a:p>
        </p:txBody>
      </p:sp>
      <p:sp>
        <p:nvSpPr>
          <p:cNvPr id="8" name="CuadroTexto 7">
            <a:extLst>
              <a:ext uri="{FF2B5EF4-FFF2-40B4-BE49-F238E27FC236}">
                <a16:creationId xmlns:a16="http://schemas.microsoft.com/office/drawing/2014/main" id="{DF1D454E-3CD3-C896-FA6A-D9CD0A64F201}"/>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234526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220" y="1216934"/>
            <a:ext cx="7101742" cy="2800767"/>
          </a:xfrm>
          <a:prstGeom prst="rect">
            <a:avLst/>
          </a:prstGeom>
        </p:spPr>
        <p:txBody>
          <a:bodyPr wrap="square" lIns="91440" tIns="45720" rIns="91440" bIns="45720" anchor="t">
            <a:spAutoFit/>
          </a:bodyPr>
          <a:lstStyle/>
          <a:p>
            <a:r>
              <a:rPr lang="en-US" sz="1100" dirty="0">
                <a:latin typeface="Arial"/>
                <a:cs typeface="Arial"/>
              </a:rPr>
              <a:t>Exchange rate is the price of one country’s currency expressed in terms of another country’s currency</a:t>
            </a:r>
          </a:p>
          <a:p>
            <a:r>
              <a:rPr lang="en-US" sz="1100" dirty="0">
                <a:latin typeface="Arial"/>
                <a:cs typeface="Arial"/>
              </a:rPr>
              <a:t>Example Quotation: Aug 19</a:t>
            </a:r>
            <a:r>
              <a:rPr lang="en-US" sz="1100" baseline="30000" dirty="0">
                <a:latin typeface="Arial"/>
                <a:cs typeface="Arial"/>
              </a:rPr>
              <a:t>th</a:t>
            </a:r>
            <a:r>
              <a:rPr lang="en-US" sz="1100" dirty="0">
                <a:latin typeface="Arial"/>
                <a:cs typeface="Arial"/>
              </a:rPr>
              <a:t>, 2021 @ 22.45 CEST </a:t>
            </a:r>
            <a:endParaRPr lang="en-US" sz="1100" dirty="0">
              <a:latin typeface="Arial" panose="020B0604020202020204" pitchFamily="34" charset="0"/>
              <a:cs typeface="Arial" panose="020B0604020202020204" pitchFamily="34" charset="0"/>
            </a:endParaRPr>
          </a:p>
          <a:p>
            <a:r>
              <a:rPr lang="fr-FR" sz="1100" dirty="0">
                <a:latin typeface="Arial"/>
                <a:cs typeface="Arial"/>
              </a:rPr>
              <a:t>			</a:t>
            </a:r>
            <a:r>
              <a:rPr lang="fr-FR" sz="1100" u="sng" dirty="0">
                <a:latin typeface="Arial"/>
                <a:cs typeface="Arial"/>
              </a:rPr>
              <a:t>USD</a:t>
            </a:r>
            <a:r>
              <a:rPr lang="fr-FR" sz="1100" dirty="0">
                <a:latin typeface="Arial"/>
                <a:cs typeface="Arial"/>
              </a:rPr>
              <a:t>		</a:t>
            </a:r>
            <a:r>
              <a:rPr lang="fr-FR" sz="1100" u="sng" dirty="0">
                <a:latin typeface="Arial"/>
                <a:cs typeface="Arial"/>
              </a:rPr>
              <a:t>EUR</a:t>
            </a:r>
          </a:p>
          <a:p>
            <a:r>
              <a:rPr lang="fr-FR" sz="1100" dirty="0">
                <a:latin typeface="Arial"/>
                <a:cs typeface="Arial"/>
              </a:rPr>
              <a:t>			1 USD		0.852895 EUR</a:t>
            </a:r>
            <a:endParaRPr lang="en-US" sz="1100" dirty="0">
              <a:latin typeface="Arial"/>
              <a:cs typeface="Arial"/>
            </a:endParaRPr>
          </a:p>
          <a:p>
            <a:endParaRPr lang="en-US" sz="1100" dirty="0">
              <a:latin typeface="Arial" panose="020B0604020202020204" pitchFamily="34" charset="0"/>
              <a:cs typeface="Arial" panose="020B0604020202020204" pitchFamily="34" charset="0"/>
            </a:endParaRPr>
          </a:p>
          <a:p>
            <a:r>
              <a:rPr lang="en-US" sz="1100" dirty="0">
                <a:latin typeface="Arial"/>
                <a:cs typeface="Arial"/>
              </a:rPr>
              <a:t>Case  Light Inc - US Dollars for Euros</a:t>
            </a:r>
          </a:p>
          <a:p>
            <a:r>
              <a:rPr lang="en-US" sz="1100" dirty="0">
                <a:latin typeface="Arial"/>
                <a:cs typeface="Arial"/>
              </a:rPr>
              <a:t>Exchange rate </a:t>
            </a:r>
            <a:r>
              <a:rPr lang="en-US" sz="1100" dirty="0">
                <a:latin typeface="Arial"/>
                <a:ea typeface="Cambria Math"/>
                <a:cs typeface="Arial"/>
              </a:rPr>
              <a:t>is </a:t>
            </a:r>
            <a:r>
              <a:rPr lang="en-US" sz="1100" dirty="0">
                <a:latin typeface="Arial"/>
                <a:cs typeface="Arial"/>
              </a:rPr>
              <a:t>$1.3679 per €1</a:t>
            </a:r>
          </a:p>
          <a:p>
            <a:endParaRPr lang="en-US" sz="1100" dirty="0">
              <a:latin typeface="Arial" panose="020B0604020202020204" pitchFamily="34" charset="0"/>
              <a:cs typeface="Arial" panose="020B0604020202020204" pitchFamily="34" charset="0"/>
            </a:endParaRPr>
          </a:p>
          <a:p>
            <a:r>
              <a:rPr lang="en-US" sz="1100" dirty="0">
                <a:latin typeface="Arial"/>
                <a:cs typeface="Arial"/>
              </a:rPr>
              <a:t>The business a US based business (US dollar) is interested in buying an office space for €100,000 in Spain (Euro currency) how many dollars the business needs to buy the asset?  </a:t>
            </a:r>
            <a:endParaRPr lang="en-US" sz="1100" dirty="0">
              <a:latin typeface="Arial" panose="020B0604020202020204" pitchFamily="34" charset="0"/>
              <a:cs typeface="Arial" panose="020B0604020202020204" pitchFamily="34" charset="0"/>
            </a:endParaRPr>
          </a:p>
          <a:p>
            <a:r>
              <a:rPr lang="en-US" sz="1100" dirty="0">
                <a:latin typeface="Arial"/>
                <a:cs typeface="Arial"/>
              </a:rPr>
              <a:t>The business needs US $136,790 to pay the €100,000 in order to buy the office space in Spain  </a:t>
            </a:r>
            <a:endParaRPr lang="en-US" sz="1100" dirty="0">
              <a:latin typeface="Arial" panose="020B0604020202020204" pitchFamily="34" charset="0"/>
              <a:cs typeface="Arial" panose="020B0604020202020204" pitchFamily="34" charset="0"/>
            </a:endParaRPr>
          </a:p>
          <a:p>
            <a:r>
              <a:rPr lang="en-US" sz="1100" dirty="0">
                <a:latin typeface="Arial"/>
                <a:cs typeface="Arial"/>
              </a:rPr>
              <a:t>(€ 100,000 * 1.3679 $ /€)</a:t>
            </a:r>
          </a:p>
          <a:p>
            <a:endParaRPr lang="en-US" sz="1100" dirty="0">
              <a:latin typeface="Arial" panose="020B0604020202020204" pitchFamily="34" charset="0"/>
              <a:cs typeface="Arial" panose="020B0604020202020204" pitchFamily="34" charset="0"/>
            </a:endParaRPr>
          </a:p>
          <a:p>
            <a:r>
              <a:rPr lang="en-US" sz="1100" dirty="0">
                <a:latin typeface="Arial"/>
                <a:cs typeface="Arial"/>
              </a:rPr>
              <a:t>Foreign exchange risk or exchange rate risk, is the risk of financial impact due to exchange rate fluctuations between currencies.</a:t>
            </a:r>
          </a:p>
          <a:p>
            <a:endParaRPr lang="en-US" sz="11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43C00C4A-DD84-FB73-F7F0-0A06BD9DD602}"/>
              </a:ext>
            </a:extLst>
          </p:cNvPr>
          <p:cNvSpPr/>
          <p:nvPr/>
        </p:nvSpPr>
        <p:spPr>
          <a:xfrm>
            <a:off x="627444" y="814589"/>
            <a:ext cx="5149242" cy="276999"/>
          </a:xfrm>
          <a:prstGeom prst="rect">
            <a:avLst/>
          </a:prstGeom>
        </p:spPr>
        <p:txBody>
          <a:bodyPr wrap="square" lIns="91440" tIns="45720" rIns="91440" bIns="45720" anchor="t">
            <a:spAutoFit/>
          </a:bodyPr>
          <a:lstStyle/>
          <a:p>
            <a:pPr marR="0" lvl="0" algn="l" defTabSz="457200" rtl="0" eaLnBrk="1" fontAlgn="auto" latinLnBrk="0" hangingPunct="1">
              <a:lnSpc>
                <a:spcPct val="107000"/>
              </a:lnSpc>
              <a:spcBef>
                <a:spcPts val="0"/>
              </a:spcBef>
              <a:spcAft>
                <a:spcPts val="0"/>
              </a:spcAft>
              <a:buClrTx/>
              <a:buSzTx/>
              <a:tabLst/>
              <a:defRPr/>
            </a:pPr>
            <a:r>
              <a:rPr kumimoji="0" lang="en-US" sz="1200" b="1" i="0" u="none" strike="noStrike" kern="1200" cap="none" spc="0" normalizeH="0" baseline="0" noProof="0" dirty="0">
                <a:ln>
                  <a:noFill/>
                </a:ln>
                <a:effectLst/>
                <a:uLnTx/>
                <a:uFillTx/>
                <a:latin typeface="Arial"/>
                <a:ea typeface="Times New Roman" panose="02020603050405020304" pitchFamily="18" charset="0"/>
                <a:cs typeface="Arial"/>
              </a:rPr>
              <a:t>The Foreign Exchange Market: FX Risk</a:t>
            </a:r>
            <a:endParaRPr lang="en-US" sz="1200" b="1" i="0" u="none" strike="noStrike" kern="1200" cap="none" spc="0" normalizeH="0" baseline="0" noProof="0" dirty="0">
              <a:ln>
                <a:noFill/>
              </a:ln>
              <a:effectLst/>
              <a:uLnTx/>
              <a:uFillTx/>
              <a:latin typeface="Arial"/>
              <a:ea typeface="Times New Roman" panose="02020603050405020304" pitchFamily="18" charset="0"/>
              <a:cs typeface="Arial"/>
            </a:endParaRPr>
          </a:p>
        </p:txBody>
      </p:sp>
      <p:sp>
        <p:nvSpPr>
          <p:cNvPr id="6" name="CuadroTexto 5">
            <a:extLst>
              <a:ext uri="{FF2B5EF4-FFF2-40B4-BE49-F238E27FC236}">
                <a16:creationId xmlns:a16="http://schemas.microsoft.com/office/drawing/2014/main" id="{28FC9603-26A7-A211-E7D1-3F0A4A7A2603}"/>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18308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477" y="1086636"/>
            <a:ext cx="7039145" cy="3416320"/>
          </a:xfrm>
          <a:prstGeom prst="rect">
            <a:avLst/>
          </a:prstGeom>
        </p:spPr>
        <p:txBody>
          <a:bodyPr wrap="square" lIns="91440" tIns="45720" rIns="91440" bIns="45720" anchor="t">
            <a:spAutoFit/>
          </a:bodyPr>
          <a:lstStyle/>
          <a:p>
            <a:r>
              <a:rPr lang="en-US" sz="1200" b="1" dirty="0">
                <a:latin typeface="Arial"/>
                <a:cs typeface="Arial"/>
              </a:rPr>
              <a:t>Foreign exchange risk types:</a:t>
            </a:r>
          </a:p>
          <a:p>
            <a:pPr lvl="1"/>
            <a:endParaRPr lang="en-US" sz="1200" dirty="0">
              <a:latin typeface="Arial" panose="020B0604020202020204" pitchFamily="34" charset="0"/>
              <a:cs typeface="Arial" panose="020B0604020202020204" pitchFamily="34" charset="0"/>
            </a:endParaRPr>
          </a:p>
          <a:p>
            <a:pPr lvl="1"/>
            <a:r>
              <a:rPr lang="en-US" sz="1200" dirty="0">
                <a:latin typeface="Arial"/>
                <a:cs typeface="Arial"/>
              </a:rPr>
              <a:t>Transaction risk: </a:t>
            </a:r>
          </a:p>
          <a:p>
            <a:pPr lvl="1"/>
            <a:r>
              <a:rPr lang="en-US" sz="1200" dirty="0">
                <a:latin typeface="Arial"/>
                <a:cs typeface="Arial"/>
              </a:rPr>
              <a:t>A change in the exchange rate before transaction settlement – time delay between the transaction and settlement.</a:t>
            </a:r>
          </a:p>
          <a:p>
            <a:pPr marL="1085850" lvl="2" indent="-171450">
              <a:buFont typeface="Arial" panose="020B0604020202020204" pitchFamily="34" charset="0"/>
              <a:buChar char="•"/>
            </a:pPr>
            <a:r>
              <a:rPr lang="en-US" sz="1200" dirty="0">
                <a:latin typeface="Arial"/>
                <a:cs typeface="Arial"/>
              </a:rPr>
              <a:t>Transaction risk can be mitigated using forward contracts (a binding agreement to perform a trade in the future).</a:t>
            </a: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Example of Foreign Exchange Risk and Mitigation Strategy: </a:t>
            </a:r>
            <a:endParaRPr lang="en-US" sz="1200" dirty="0">
              <a:latin typeface="Arial" panose="020B0604020202020204" pitchFamily="34" charset="0"/>
              <a:cs typeface="Arial" panose="020B0604020202020204" pitchFamily="34" charset="0"/>
            </a:endParaRPr>
          </a:p>
          <a:p>
            <a:pPr lvl="2"/>
            <a:endParaRPr lang="en-US" sz="1200" i="1" dirty="0">
              <a:latin typeface="Arial" panose="020B0604020202020204" pitchFamily="34" charset="0"/>
              <a:cs typeface="Arial" panose="020B0604020202020204" pitchFamily="34" charset="0"/>
            </a:endParaRPr>
          </a:p>
          <a:p>
            <a:pPr lvl="2"/>
            <a:r>
              <a:rPr lang="en-US" sz="1200" i="1" dirty="0">
                <a:latin typeface="Arial"/>
                <a:cs typeface="Arial"/>
              </a:rPr>
              <a:t>- A Canadian company with operations in China is looking to transfer CNY600 in earnings to its Canadian headquarters account @the exchange rate at the time of the transaction of 1 CAD for 6 CNY, and the rate falls to 1 CAD for 7 CNY before settlement, an expected receipt of CAD100 (CNY600/6) would instead of CAD86 (CNY600/7), a financial loss of CAD 14.</a:t>
            </a:r>
          </a:p>
          <a:p>
            <a:pPr lvl="2"/>
            <a:endParaRPr lang="en-US" sz="1200" i="1" dirty="0">
              <a:latin typeface="Arial" panose="020B0604020202020204" pitchFamily="34" charset="0"/>
              <a:cs typeface="Arial" panose="020B0604020202020204" pitchFamily="34" charset="0"/>
            </a:endParaRPr>
          </a:p>
          <a:p>
            <a:pPr lvl="2"/>
            <a:r>
              <a:rPr lang="en-US" sz="1200" i="1" dirty="0">
                <a:latin typeface="Arial"/>
                <a:cs typeface="Arial"/>
              </a:rPr>
              <a:t>- Example of Foreign Exchange Risk mitigation: The mitigation strategy involves a forward contract with a bank or investment bank to buy a forward contract of 100 CAD at a rate of 6 CNY per CAD by the time of the settlement</a:t>
            </a:r>
            <a:endParaRPr lang="en-US" sz="1200" dirty="0">
              <a:latin typeface="Arial"/>
              <a:cs typeface="Arial"/>
            </a:endParaRPr>
          </a:p>
        </p:txBody>
      </p:sp>
      <p:sp>
        <p:nvSpPr>
          <p:cNvPr id="3" name="Rectangle 4">
            <a:extLst>
              <a:ext uri="{FF2B5EF4-FFF2-40B4-BE49-F238E27FC236}">
                <a16:creationId xmlns:a16="http://schemas.microsoft.com/office/drawing/2014/main" id="{D60DD7F2-D923-B420-1CEF-931F2323E473}"/>
              </a:ext>
            </a:extLst>
          </p:cNvPr>
          <p:cNvSpPr/>
          <p:nvPr/>
        </p:nvSpPr>
        <p:spPr>
          <a:xfrm>
            <a:off x="627444" y="814589"/>
            <a:ext cx="5149242" cy="276999"/>
          </a:xfrm>
          <a:prstGeom prst="rect">
            <a:avLst/>
          </a:prstGeom>
        </p:spPr>
        <p:txBody>
          <a:bodyPr wrap="square" lIns="91440" tIns="45720" rIns="91440" bIns="45720" anchor="t">
            <a:spAutoFit/>
          </a:bodyPr>
          <a:lstStyle/>
          <a:p>
            <a:pPr marR="0" lvl="0" algn="l" defTabSz="457200" rtl="0" eaLnBrk="1" fontAlgn="auto" latinLnBrk="0" hangingPunct="1">
              <a:lnSpc>
                <a:spcPct val="107000"/>
              </a:lnSpc>
              <a:spcBef>
                <a:spcPts val="0"/>
              </a:spcBef>
              <a:spcAft>
                <a:spcPts val="0"/>
              </a:spcAft>
              <a:buClrTx/>
              <a:buSzTx/>
              <a:tabLst/>
              <a:defRPr/>
            </a:pPr>
            <a:r>
              <a:rPr kumimoji="0" lang="en-US" sz="1200" b="1" i="0" u="none" strike="noStrike" kern="1200" cap="none" spc="0" normalizeH="0" baseline="0" noProof="0" dirty="0">
                <a:ln>
                  <a:noFill/>
                </a:ln>
                <a:effectLst/>
                <a:uLnTx/>
                <a:uFillTx/>
                <a:latin typeface="Arial"/>
                <a:ea typeface="Times New Roman" panose="02020603050405020304" pitchFamily="18" charset="0"/>
                <a:cs typeface="Arial"/>
              </a:rPr>
              <a:t>The Foreign Exchange Market: FX Risk</a:t>
            </a:r>
            <a:endParaRPr lang="en-US" sz="1200" b="1" i="0" u="none" strike="noStrike" kern="1200" cap="none" spc="0" normalizeH="0" baseline="0" noProof="0" dirty="0">
              <a:ln>
                <a:noFill/>
              </a:ln>
              <a:effectLst/>
              <a:uLnTx/>
              <a:uFillTx/>
              <a:latin typeface="Arial"/>
              <a:ea typeface="Times New Roman" panose="02020603050405020304" pitchFamily="18" charset="0"/>
              <a:cs typeface="Arial"/>
            </a:endParaRPr>
          </a:p>
        </p:txBody>
      </p:sp>
      <p:sp>
        <p:nvSpPr>
          <p:cNvPr id="6" name="CuadroTexto 5">
            <a:extLst>
              <a:ext uri="{FF2B5EF4-FFF2-40B4-BE49-F238E27FC236}">
                <a16:creationId xmlns:a16="http://schemas.microsoft.com/office/drawing/2014/main" id="{51A3D096-0ADA-8610-427A-E90B0BC33DBF}"/>
              </a:ext>
            </a:extLst>
          </p:cNvPr>
          <p:cNvSpPr txBox="1"/>
          <p:nvPr/>
        </p:nvSpPr>
        <p:spPr>
          <a:xfrm>
            <a:off x="627444" y="564564"/>
            <a:ext cx="7199441" cy="337465"/>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Global Financial Operations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248299036"/>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2.xml><?xml version="1.0" encoding="utf-8"?>
<ds:datastoreItem xmlns:ds="http://schemas.openxmlformats.org/officeDocument/2006/customXml" ds:itemID="{4C677089-0F61-4A3B-827B-C13FC83C6673}">
  <ds:schemaRefs>
    <ds:schemaRef ds:uri="http://purl.org/dc/terms/"/>
    <ds:schemaRef ds:uri="fac5c5d6-3f40-4888-827f-2feba602e379"/>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0323e3e7-18dc-45e6-99d2-53fab8d99a6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6048E610-E973-47B3-9FF5-5950F2D87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15513</TotalTime>
  <Words>3150</Words>
  <Application>Microsoft Office PowerPoint</Application>
  <PresentationFormat>On-screen Show (16:9)</PresentationFormat>
  <Paragraphs>326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Belkis M. Reyes-Fernandez</cp:lastModifiedBy>
  <cp:revision>373</cp:revision>
  <dcterms:created xsi:type="dcterms:W3CDTF">2016-07-11T04:31:49Z</dcterms:created>
  <dcterms:modified xsi:type="dcterms:W3CDTF">2023-12-13T10:48:14Z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ies>
</file>