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61" r:id="rId5"/>
    <p:sldId id="375" r:id="rId6"/>
    <p:sldId id="307" r:id="rId7"/>
    <p:sldId id="352" r:id="rId8"/>
    <p:sldId id="355" r:id="rId9"/>
    <p:sldId id="388" r:id="rId10"/>
    <p:sldId id="350" r:id="rId11"/>
    <p:sldId id="363" r:id="rId12"/>
    <p:sldId id="389" r:id="rId13"/>
    <p:sldId id="356" r:id="rId14"/>
    <p:sldId id="360" r:id="rId15"/>
    <p:sldId id="361" r:id="rId16"/>
    <p:sldId id="384" r:id="rId17"/>
    <p:sldId id="385" r:id="rId18"/>
    <p:sldId id="390" r:id="rId19"/>
    <p:sldId id="367" r:id="rId20"/>
    <p:sldId id="374" r:id="rId21"/>
    <p:sldId id="368" r:id="rId22"/>
    <p:sldId id="386" r:id="rId23"/>
    <p:sldId id="369" r:id="rId24"/>
    <p:sldId id="370" r:id="rId25"/>
    <p:sldId id="387" r:id="rId26"/>
    <p:sldId id="371" r:id="rId27"/>
    <p:sldId id="366" r:id="rId28"/>
    <p:sldId id="785" r:id="rId2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A503D-D3EC-3462-CA9F-B7D163482026}" v="714" dt="2023-12-13T09:02:45.747"/>
    <p1510:client id="{EE9E5BF3-2686-AA8B-8A88-6C63857E73EB}" v="1" dt="2023-12-13T08:32:59.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3980" autoAdjust="0"/>
  </p:normalViewPr>
  <p:slideViewPr>
    <p:cSldViewPr snapToGrid="0" snapToObjects="1">
      <p:cViewPr varScale="1">
        <p:scale>
          <a:sx n="105" d="100"/>
          <a:sy n="105" d="100"/>
        </p:scale>
        <p:origin x="773" y="62"/>
      </p:cViewPr>
      <p:guideLst>
        <p:guide orient="horz" pos="599"/>
        <p:guide pos="680"/>
      </p:guideLst>
    </p:cSldViewPr>
  </p:slideViewPr>
  <p:notesTextViewPr>
    <p:cViewPr>
      <p:scale>
        <a:sx n="100" d="100"/>
        <a:sy n="100" d="100"/>
      </p:scale>
      <p:origin x="0" y="0"/>
    </p:cViewPr>
  </p:notesTextViewPr>
  <p:sorterViewPr>
    <p:cViewPr>
      <p:scale>
        <a:sx n="154" d="100"/>
        <a:sy n="154" d="100"/>
      </p:scale>
      <p:origin x="0" y="-928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EE9E5BF3-2686-AA8B-8A88-6C63857E73EB}"/>
    <pc:docChg chg="addSld">
      <pc:chgData name="Charlene Naidoo" userId="S::charlene.naidoo@faculty.gbsb.global::be3a4d7b-217a-4d6d-8d19-aa1039059a41" providerId="AD" clId="Web-{EE9E5BF3-2686-AA8B-8A88-6C63857E73EB}" dt="2023-12-13T08:32:59.659" v="0"/>
      <pc:docMkLst>
        <pc:docMk/>
      </pc:docMkLst>
      <pc:sldChg chg="add">
        <pc:chgData name="Charlene Naidoo" userId="S::charlene.naidoo@faculty.gbsb.global::be3a4d7b-217a-4d6d-8d19-aa1039059a41" providerId="AD" clId="Web-{EE9E5BF3-2686-AA8B-8A88-6C63857E73EB}" dt="2023-12-13T08:32:59.659" v="0"/>
        <pc:sldMkLst>
          <pc:docMk/>
          <pc:sldMk cId="1060360473" sldId="785"/>
        </pc:sldMkLst>
      </pc:sldChg>
    </pc:docChg>
  </pc:docChgLst>
  <pc:docChgLst>
    <pc:chgData name="Charlene Naidoo" userId="S::charlene.naidoo@faculty.gbsb.global::be3a4d7b-217a-4d6d-8d19-aa1039059a41" providerId="AD" clId="Web-{8BDA503D-D3EC-3462-CA9F-B7D163482026}"/>
    <pc:docChg chg="modSld">
      <pc:chgData name="Charlene Naidoo" userId="S::charlene.naidoo@faculty.gbsb.global::be3a4d7b-217a-4d6d-8d19-aa1039059a41" providerId="AD" clId="Web-{8BDA503D-D3EC-3462-CA9F-B7D163482026}" dt="2023-12-13T09:02:37.856" v="370" actId="1076"/>
      <pc:docMkLst>
        <pc:docMk/>
      </pc:docMkLst>
      <pc:sldChg chg="modSp">
        <pc:chgData name="Charlene Naidoo" userId="S::charlene.naidoo@faculty.gbsb.global::be3a4d7b-217a-4d6d-8d19-aa1039059a41" providerId="AD" clId="Web-{8BDA503D-D3EC-3462-CA9F-B7D163482026}" dt="2023-12-13T08:36:23.300" v="9" actId="1076"/>
        <pc:sldMkLst>
          <pc:docMk/>
          <pc:sldMk cId="1692133338" sldId="261"/>
        </pc:sldMkLst>
        <pc:spChg chg="mod">
          <ac:chgData name="Charlene Naidoo" userId="S::charlene.naidoo@faculty.gbsb.global::be3a4d7b-217a-4d6d-8d19-aa1039059a41" providerId="AD" clId="Web-{8BDA503D-D3EC-3462-CA9F-B7D163482026}" dt="2023-12-13T08:36:03.378" v="1" actId="20577"/>
          <ac:spMkLst>
            <pc:docMk/>
            <pc:sldMk cId="1692133338" sldId="261"/>
            <ac:spMk id="2" creationId="{7BBC568A-54B0-2644-86E3-3D0BC1E1A3FE}"/>
          </ac:spMkLst>
        </pc:spChg>
        <pc:spChg chg="mod">
          <ac:chgData name="Charlene Naidoo" userId="S::charlene.naidoo@faculty.gbsb.global::be3a4d7b-217a-4d6d-8d19-aa1039059a41" providerId="AD" clId="Web-{8BDA503D-D3EC-3462-CA9F-B7D163482026}" dt="2023-12-13T08:36:23.300" v="9" actId="1076"/>
          <ac:spMkLst>
            <pc:docMk/>
            <pc:sldMk cId="1692133338" sldId="261"/>
            <ac:spMk id="5" creationId="{07A62454-BBA8-E368-F6A4-89A94542F87D}"/>
          </ac:spMkLst>
        </pc:spChg>
      </pc:sldChg>
      <pc:sldChg chg="delSp modSp">
        <pc:chgData name="Charlene Naidoo" userId="S::charlene.naidoo@faculty.gbsb.global::be3a4d7b-217a-4d6d-8d19-aa1039059a41" providerId="AD" clId="Web-{8BDA503D-D3EC-3462-CA9F-B7D163482026}" dt="2023-12-13T09:01:34.011" v="365"/>
        <pc:sldMkLst>
          <pc:docMk/>
          <pc:sldMk cId="3934545084" sldId="307"/>
        </pc:sldMkLst>
        <pc:spChg chg="mod">
          <ac:chgData name="Charlene Naidoo" userId="S::charlene.naidoo@faculty.gbsb.global::be3a4d7b-217a-4d6d-8d19-aa1039059a41" providerId="AD" clId="Web-{8BDA503D-D3EC-3462-CA9F-B7D163482026}" dt="2023-12-13T08:36:52.379" v="20" actId="20577"/>
          <ac:spMkLst>
            <pc:docMk/>
            <pc:sldMk cId="3934545084" sldId="307"/>
            <ac:spMk id="2" creationId="{F0E18497-CAC0-58EB-5991-09C303CD3A75}"/>
          </ac:spMkLst>
        </pc:spChg>
        <pc:spChg chg="del mod">
          <ac:chgData name="Charlene Naidoo" userId="S::charlene.naidoo@faculty.gbsb.global::be3a4d7b-217a-4d6d-8d19-aa1039059a41" providerId="AD" clId="Web-{8BDA503D-D3EC-3462-CA9F-B7D163482026}" dt="2023-12-13T08:36:45.848" v="16"/>
          <ac:spMkLst>
            <pc:docMk/>
            <pc:sldMk cId="3934545084" sldId="307"/>
            <ac:spMk id="3" creationId="{27E036C8-1206-51F7-881D-87DB578144CF}"/>
          </ac:spMkLst>
        </pc:spChg>
        <pc:spChg chg="mod">
          <ac:chgData name="Charlene Naidoo" userId="S::charlene.naidoo@faculty.gbsb.global::be3a4d7b-217a-4d6d-8d19-aa1039059a41" providerId="AD" clId="Web-{8BDA503D-D3EC-3462-CA9F-B7D163482026}" dt="2023-12-13T09:01:34.011" v="365"/>
          <ac:spMkLst>
            <pc:docMk/>
            <pc:sldMk cId="3934545084" sldId="307"/>
            <ac:spMk id="4" creationId="{689C3C10-3B62-6216-CCBB-40A17DD8500F}"/>
          </ac:spMkLst>
        </pc:spChg>
        <pc:spChg chg="mod">
          <ac:chgData name="Charlene Naidoo" userId="S::charlene.naidoo@faculty.gbsb.global::be3a4d7b-217a-4d6d-8d19-aa1039059a41" providerId="AD" clId="Web-{8BDA503D-D3EC-3462-CA9F-B7D163482026}" dt="2023-12-13T08:36:51.082" v="19" actId="20577"/>
          <ac:spMkLst>
            <pc:docMk/>
            <pc:sldMk cId="3934545084" sldId="307"/>
            <ac:spMk id="5" creationId="{D580883D-B1C4-CC09-477D-116B7BB23BB7}"/>
          </ac:spMkLst>
        </pc:spChg>
      </pc:sldChg>
      <pc:sldChg chg="delSp modSp">
        <pc:chgData name="Charlene Naidoo" userId="S::charlene.naidoo@faculty.gbsb.global::be3a4d7b-217a-4d6d-8d19-aa1039059a41" providerId="AD" clId="Web-{8BDA503D-D3EC-3462-CA9F-B7D163482026}" dt="2023-12-13T09:01:34.011" v="365"/>
        <pc:sldMkLst>
          <pc:docMk/>
          <pc:sldMk cId="2394966538" sldId="350"/>
        </pc:sldMkLst>
        <pc:spChg chg="mod">
          <ac:chgData name="Charlene Naidoo" userId="S::charlene.naidoo@faculty.gbsb.global::be3a4d7b-217a-4d6d-8d19-aa1039059a41" providerId="AD" clId="Web-{8BDA503D-D3EC-3462-CA9F-B7D163482026}" dt="2023-12-13T08:40:05.447" v="83" actId="20577"/>
          <ac:spMkLst>
            <pc:docMk/>
            <pc:sldMk cId="2394966538" sldId="350"/>
            <ac:spMk id="3" creationId="{447B7187-A80D-2998-A906-9C46B0895907}"/>
          </ac:spMkLst>
        </pc:spChg>
        <pc:spChg chg="del mod">
          <ac:chgData name="Charlene Naidoo" userId="S::charlene.naidoo@faculty.gbsb.global::be3a4d7b-217a-4d6d-8d19-aa1039059a41" providerId="AD" clId="Web-{8BDA503D-D3EC-3462-CA9F-B7D163482026}" dt="2023-12-13T08:39:59.415" v="80"/>
          <ac:spMkLst>
            <pc:docMk/>
            <pc:sldMk cId="2394966538" sldId="350"/>
            <ac:spMk id="5" creationId="{05D76CEE-EB28-CF65-1555-8F089D0E628C}"/>
          </ac:spMkLst>
        </pc:spChg>
        <pc:spChg chg="mod">
          <ac:chgData name="Charlene Naidoo" userId="S::charlene.naidoo@faculty.gbsb.global::be3a4d7b-217a-4d6d-8d19-aa1039059a41" providerId="AD" clId="Web-{8BDA503D-D3EC-3462-CA9F-B7D163482026}" dt="2023-12-13T08:40:03.087" v="82" actId="20577"/>
          <ac:spMkLst>
            <pc:docMk/>
            <pc:sldMk cId="2394966538" sldId="350"/>
            <ac:spMk id="6" creationId="{6E454F42-2904-97E6-73FD-266D3D79C852}"/>
          </ac:spMkLst>
        </pc:spChg>
        <pc:spChg chg="mod">
          <ac:chgData name="Charlene Naidoo" userId="S::charlene.naidoo@faculty.gbsb.global::be3a4d7b-217a-4d6d-8d19-aa1039059a41" providerId="AD" clId="Web-{8BDA503D-D3EC-3462-CA9F-B7D163482026}" dt="2023-12-13T09:01:34.011" v="365"/>
          <ac:spMkLst>
            <pc:docMk/>
            <pc:sldMk cId="2394966538" sldId="350"/>
            <ac:spMk id="16" creationId="{00000000-0000-0000-0000-000000000000}"/>
          </ac:spMkLst>
        </pc:spChg>
        <pc:spChg chg="mod">
          <ac:chgData name="Charlene Naidoo" userId="S::charlene.naidoo@faculty.gbsb.global::be3a4d7b-217a-4d6d-8d19-aa1039059a41" providerId="AD" clId="Web-{8BDA503D-D3EC-3462-CA9F-B7D163482026}" dt="2023-12-13T08:40:07.900" v="85" actId="20577"/>
          <ac:spMkLst>
            <pc:docMk/>
            <pc:sldMk cId="2394966538" sldId="350"/>
            <ac:spMk id="17" creationId="{00000000-0000-0000-0000-000000000000}"/>
          </ac:spMkLst>
        </pc:spChg>
      </pc:sldChg>
      <pc:sldChg chg="delSp modSp">
        <pc:chgData name="Charlene Naidoo" userId="S::charlene.naidoo@faculty.gbsb.global::be3a4d7b-217a-4d6d-8d19-aa1039059a41" providerId="AD" clId="Web-{8BDA503D-D3EC-3462-CA9F-B7D163482026}" dt="2023-12-13T08:38:11.428" v="46" actId="20577"/>
        <pc:sldMkLst>
          <pc:docMk/>
          <pc:sldMk cId="3297326467" sldId="352"/>
        </pc:sldMkLst>
        <pc:spChg chg="mod">
          <ac:chgData name="Charlene Naidoo" userId="S::charlene.naidoo@faculty.gbsb.global::be3a4d7b-217a-4d6d-8d19-aa1039059a41" providerId="AD" clId="Web-{8BDA503D-D3EC-3462-CA9F-B7D163482026}" dt="2023-12-13T08:37:40.615" v="33" actId="20577"/>
          <ac:spMkLst>
            <pc:docMk/>
            <pc:sldMk cId="3297326467" sldId="352"/>
            <ac:spMk id="6" creationId="{E0281F7F-F2BB-2C36-2EAE-06D246EB5A42}"/>
          </ac:spMkLst>
        </pc:spChg>
        <pc:spChg chg="del mod">
          <ac:chgData name="Charlene Naidoo" userId="S::charlene.naidoo@faculty.gbsb.global::be3a4d7b-217a-4d6d-8d19-aa1039059a41" providerId="AD" clId="Web-{8BDA503D-D3EC-3462-CA9F-B7D163482026}" dt="2023-12-13T08:37:34.943" v="30"/>
          <ac:spMkLst>
            <pc:docMk/>
            <pc:sldMk cId="3297326467" sldId="352"/>
            <ac:spMk id="7" creationId="{4EC421D8-F3F8-39E1-0717-465A29ECC09B}"/>
          </ac:spMkLst>
        </pc:spChg>
        <pc:spChg chg="mod">
          <ac:chgData name="Charlene Naidoo" userId="S::charlene.naidoo@faculty.gbsb.global::be3a4d7b-217a-4d6d-8d19-aa1039059a41" providerId="AD" clId="Web-{8BDA503D-D3EC-3462-CA9F-B7D163482026}" dt="2023-12-13T08:37:38.459" v="32" actId="20577"/>
          <ac:spMkLst>
            <pc:docMk/>
            <pc:sldMk cId="3297326467" sldId="352"/>
            <ac:spMk id="8" creationId="{17B8CB39-1A78-C97C-2A8A-363F84947341}"/>
          </ac:spMkLst>
        </pc:spChg>
        <pc:spChg chg="mod">
          <ac:chgData name="Charlene Naidoo" userId="S::charlene.naidoo@faculty.gbsb.global::be3a4d7b-217a-4d6d-8d19-aa1039059a41" providerId="AD" clId="Web-{8BDA503D-D3EC-3462-CA9F-B7D163482026}" dt="2023-12-13T08:38:11.428" v="46" actId="20577"/>
          <ac:spMkLst>
            <pc:docMk/>
            <pc:sldMk cId="3297326467" sldId="352"/>
            <ac:spMk id="14" creationId="{00000000-0000-0000-0000-000000000000}"/>
          </ac:spMkLst>
        </pc:spChg>
      </pc:sldChg>
      <pc:sldChg chg="delSp modSp">
        <pc:chgData name="Charlene Naidoo" userId="S::charlene.naidoo@faculty.gbsb.global::be3a4d7b-217a-4d6d-8d19-aa1039059a41" providerId="AD" clId="Web-{8BDA503D-D3EC-3462-CA9F-B7D163482026}" dt="2023-12-13T08:39:15.102" v="66" actId="20577"/>
        <pc:sldMkLst>
          <pc:docMk/>
          <pc:sldMk cId="4289690335" sldId="355"/>
        </pc:sldMkLst>
        <pc:spChg chg="mod">
          <ac:chgData name="Charlene Naidoo" userId="S::charlene.naidoo@faculty.gbsb.global::be3a4d7b-217a-4d6d-8d19-aa1039059a41" providerId="AD" clId="Web-{8BDA503D-D3EC-3462-CA9F-B7D163482026}" dt="2023-12-13T08:38:24.866" v="52" actId="20577"/>
          <ac:spMkLst>
            <pc:docMk/>
            <pc:sldMk cId="4289690335" sldId="355"/>
            <ac:spMk id="3" creationId="{9EFF2305-CC22-AF98-B840-2DC5B33F83E5}"/>
          </ac:spMkLst>
        </pc:spChg>
        <pc:spChg chg="del mod">
          <ac:chgData name="Charlene Naidoo" userId="S::charlene.naidoo@faculty.gbsb.global::be3a4d7b-217a-4d6d-8d19-aa1039059a41" providerId="AD" clId="Web-{8BDA503D-D3EC-3462-CA9F-B7D163482026}" dt="2023-12-13T08:38:18.975" v="48"/>
          <ac:spMkLst>
            <pc:docMk/>
            <pc:sldMk cId="4289690335" sldId="355"/>
            <ac:spMk id="5" creationId="{80401A75-19C6-E1CC-7C30-F5F646633741}"/>
          </ac:spMkLst>
        </pc:spChg>
        <pc:spChg chg="mod">
          <ac:chgData name="Charlene Naidoo" userId="S::charlene.naidoo@faculty.gbsb.global::be3a4d7b-217a-4d6d-8d19-aa1039059a41" providerId="AD" clId="Web-{8BDA503D-D3EC-3462-CA9F-B7D163482026}" dt="2023-12-13T08:38:23.897" v="51" actId="20577"/>
          <ac:spMkLst>
            <pc:docMk/>
            <pc:sldMk cId="4289690335" sldId="355"/>
            <ac:spMk id="6" creationId="{B9AC8554-881F-3E86-0CA4-8D9A4E30C6F7}"/>
          </ac:spMkLst>
        </pc:spChg>
        <pc:spChg chg="mod">
          <ac:chgData name="Charlene Naidoo" userId="S::charlene.naidoo@faculty.gbsb.global::be3a4d7b-217a-4d6d-8d19-aa1039059a41" providerId="AD" clId="Web-{8BDA503D-D3EC-3462-CA9F-B7D163482026}" dt="2023-12-13T08:39:15.102" v="66" actId="20577"/>
          <ac:spMkLst>
            <pc:docMk/>
            <pc:sldMk cId="4289690335" sldId="355"/>
            <ac:spMk id="14" creationId="{00000000-0000-0000-0000-000000000000}"/>
          </ac:spMkLst>
        </pc:spChg>
      </pc:sldChg>
      <pc:sldChg chg="delSp modSp">
        <pc:chgData name="Charlene Naidoo" userId="S::charlene.naidoo@faculty.gbsb.global::be3a4d7b-217a-4d6d-8d19-aa1039059a41" providerId="AD" clId="Web-{8BDA503D-D3EC-3462-CA9F-B7D163482026}" dt="2023-12-13T08:42:35.997" v="135" actId="20577"/>
        <pc:sldMkLst>
          <pc:docMk/>
          <pc:sldMk cId="222897445" sldId="356"/>
        </pc:sldMkLst>
        <pc:spChg chg="mod">
          <ac:chgData name="Charlene Naidoo" userId="S::charlene.naidoo@faculty.gbsb.global::be3a4d7b-217a-4d6d-8d19-aa1039059a41" providerId="AD" clId="Web-{8BDA503D-D3EC-3462-CA9F-B7D163482026}" dt="2023-12-13T08:42:35.997" v="135" actId="20577"/>
          <ac:spMkLst>
            <pc:docMk/>
            <pc:sldMk cId="222897445" sldId="356"/>
            <ac:spMk id="2" creationId="{00000000-0000-0000-0000-000000000000}"/>
          </ac:spMkLst>
        </pc:spChg>
        <pc:spChg chg="mod">
          <ac:chgData name="Charlene Naidoo" userId="S::charlene.naidoo@faculty.gbsb.global::be3a4d7b-217a-4d6d-8d19-aa1039059a41" providerId="AD" clId="Web-{8BDA503D-D3EC-3462-CA9F-B7D163482026}" dt="2023-12-13T08:41:58.512" v="122" actId="20577"/>
          <ac:spMkLst>
            <pc:docMk/>
            <pc:sldMk cId="222897445" sldId="356"/>
            <ac:spMk id="6" creationId="{426CFBAC-2777-91BE-AE0E-3F649E4A6E35}"/>
          </ac:spMkLst>
        </pc:spChg>
        <pc:spChg chg="del mod">
          <ac:chgData name="Charlene Naidoo" userId="S::charlene.naidoo@faculty.gbsb.global::be3a4d7b-217a-4d6d-8d19-aa1039059a41" providerId="AD" clId="Web-{8BDA503D-D3EC-3462-CA9F-B7D163482026}" dt="2023-12-13T08:41:52.215" v="118"/>
          <ac:spMkLst>
            <pc:docMk/>
            <pc:sldMk cId="222897445" sldId="356"/>
            <ac:spMk id="8" creationId="{07426F16-5DA5-1CFC-1C0C-431A62E216DA}"/>
          </ac:spMkLst>
        </pc:spChg>
        <pc:spChg chg="mod">
          <ac:chgData name="Charlene Naidoo" userId="S::charlene.naidoo@faculty.gbsb.global::be3a4d7b-217a-4d6d-8d19-aa1039059a41" providerId="AD" clId="Web-{8BDA503D-D3EC-3462-CA9F-B7D163482026}" dt="2023-12-13T08:41:57.199" v="121" actId="20577"/>
          <ac:spMkLst>
            <pc:docMk/>
            <pc:sldMk cId="222897445" sldId="356"/>
            <ac:spMk id="9" creationId="{A9E44F4D-B4AA-021E-61E0-D5A179913A59}"/>
          </ac:spMkLst>
        </pc:spChg>
        <pc:spChg chg="mod">
          <ac:chgData name="Charlene Naidoo" userId="S::charlene.naidoo@faculty.gbsb.global::be3a4d7b-217a-4d6d-8d19-aa1039059a41" providerId="AD" clId="Web-{8BDA503D-D3EC-3462-CA9F-B7D163482026}" dt="2023-12-13T08:42:17.450" v="127" actId="1076"/>
          <ac:spMkLst>
            <pc:docMk/>
            <pc:sldMk cId="222897445" sldId="356"/>
            <ac:spMk id="14" creationId="{00000000-0000-0000-0000-000000000000}"/>
          </ac:spMkLst>
        </pc:spChg>
      </pc:sldChg>
      <pc:sldChg chg="modSp">
        <pc:chgData name="Charlene Naidoo" userId="S::charlene.naidoo@faculty.gbsb.global::be3a4d7b-217a-4d6d-8d19-aa1039059a41" providerId="AD" clId="Web-{8BDA503D-D3EC-3462-CA9F-B7D163482026}" dt="2023-12-13T09:02:19.152" v="366" actId="20577"/>
        <pc:sldMkLst>
          <pc:docMk/>
          <pc:sldMk cId="2750048932" sldId="360"/>
        </pc:sldMkLst>
        <pc:spChg chg="mod">
          <ac:chgData name="Charlene Naidoo" userId="S::charlene.naidoo@faculty.gbsb.global::be3a4d7b-217a-4d6d-8d19-aa1039059a41" providerId="AD" clId="Web-{8BDA503D-D3EC-3462-CA9F-B7D163482026}" dt="2023-12-13T09:02:19.152" v="366" actId="20577"/>
          <ac:spMkLst>
            <pc:docMk/>
            <pc:sldMk cId="2750048932" sldId="360"/>
            <ac:spMk id="3" creationId="{26D43F34-B0C1-7106-5A93-1E610D3D601B}"/>
          </ac:spMkLst>
        </pc:spChg>
        <pc:spChg chg="mod">
          <ac:chgData name="Charlene Naidoo" userId="S::charlene.naidoo@faculty.gbsb.global::be3a4d7b-217a-4d6d-8d19-aa1039059a41" providerId="AD" clId="Web-{8BDA503D-D3EC-3462-CA9F-B7D163482026}" dt="2023-12-13T08:42:41.763" v="137" actId="20577"/>
          <ac:spMkLst>
            <pc:docMk/>
            <pc:sldMk cId="2750048932" sldId="360"/>
            <ac:spMk id="5" creationId="{1DCA60A3-DDF1-EF02-AE5E-F00F1558C120}"/>
          </ac:spMkLst>
        </pc:spChg>
        <pc:spChg chg="mod">
          <ac:chgData name="Charlene Naidoo" userId="S::charlene.naidoo@faculty.gbsb.global::be3a4d7b-217a-4d6d-8d19-aa1039059a41" providerId="AD" clId="Web-{8BDA503D-D3EC-3462-CA9F-B7D163482026}" dt="2023-12-13T08:42:45.951" v="140" actId="20577"/>
          <ac:spMkLst>
            <pc:docMk/>
            <pc:sldMk cId="2750048932" sldId="360"/>
            <ac:spMk id="6" creationId="{A1E435FC-D1D5-44C9-9D69-CB2A6DC117EB}"/>
          </ac:spMkLst>
        </pc:spChg>
        <pc:spChg chg="mod">
          <ac:chgData name="Charlene Naidoo" userId="S::charlene.naidoo@faculty.gbsb.global::be3a4d7b-217a-4d6d-8d19-aa1039059a41" providerId="AD" clId="Web-{8BDA503D-D3EC-3462-CA9F-B7D163482026}" dt="2023-12-13T08:43:02.873" v="147" actId="20577"/>
          <ac:spMkLst>
            <pc:docMk/>
            <pc:sldMk cId="2750048932" sldId="360"/>
            <ac:spMk id="10" creationId="{00000000-0000-0000-0000-000000000000}"/>
          </ac:spMkLst>
        </pc:spChg>
      </pc:sldChg>
      <pc:sldChg chg="delSp modSp">
        <pc:chgData name="Charlene Naidoo" userId="S::charlene.naidoo@faculty.gbsb.global::be3a4d7b-217a-4d6d-8d19-aa1039059a41" providerId="AD" clId="Web-{8BDA503D-D3EC-3462-CA9F-B7D163482026}" dt="2023-12-13T09:02:24.574" v="368" actId="20577"/>
        <pc:sldMkLst>
          <pc:docMk/>
          <pc:sldMk cId="4010647511" sldId="361"/>
        </pc:sldMkLst>
        <pc:spChg chg="mod">
          <ac:chgData name="Charlene Naidoo" userId="S::charlene.naidoo@faculty.gbsb.global::be3a4d7b-217a-4d6d-8d19-aa1039059a41" providerId="AD" clId="Web-{8BDA503D-D3EC-3462-CA9F-B7D163482026}" dt="2023-12-13T09:02:24.574" v="368" actId="20577"/>
          <ac:spMkLst>
            <pc:docMk/>
            <pc:sldMk cId="4010647511" sldId="361"/>
            <ac:spMk id="2" creationId="{09F1D884-7B84-BC18-FC01-0BF0DC52DBD0}"/>
          </ac:spMkLst>
        </pc:spChg>
        <pc:spChg chg="del mod">
          <ac:chgData name="Charlene Naidoo" userId="S::charlene.naidoo@faculty.gbsb.global::be3a4d7b-217a-4d6d-8d19-aa1039059a41" providerId="AD" clId="Web-{8BDA503D-D3EC-3462-CA9F-B7D163482026}" dt="2023-12-13T08:43:11.217" v="149"/>
          <ac:spMkLst>
            <pc:docMk/>
            <pc:sldMk cId="4010647511" sldId="361"/>
            <ac:spMk id="3" creationId="{9CEDD566-519F-3584-AC2E-D83759547FC7}"/>
          </ac:spMkLst>
        </pc:spChg>
        <pc:spChg chg="mod">
          <ac:chgData name="Charlene Naidoo" userId="S::charlene.naidoo@faculty.gbsb.global::be3a4d7b-217a-4d6d-8d19-aa1039059a41" providerId="AD" clId="Web-{8BDA503D-D3EC-3462-CA9F-B7D163482026}" dt="2023-12-13T08:43:16.342" v="151" actId="20577"/>
          <ac:spMkLst>
            <pc:docMk/>
            <pc:sldMk cId="4010647511" sldId="361"/>
            <ac:spMk id="5" creationId="{5EC0D343-6CB9-F545-3687-D516F52376D0}"/>
          </ac:spMkLst>
        </pc:spChg>
        <pc:spChg chg="mod">
          <ac:chgData name="Charlene Naidoo" userId="S::charlene.naidoo@faculty.gbsb.global::be3a4d7b-217a-4d6d-8d19-aa1039059a41" providerId="AD" clId="Web-{8BDA503D-D3EC-3462-CA9F-B7D163482026}" dt="2023-12-13T08:43:41.171" v="158" actId="20577"/>
          <ac:spMkLst>
            <pc:docMk/>
            <pc:sldMk cId="4010647511" sldId="361"/>
            <ac:spMk id="9" creationId="{00000000-0000-0000-0000-000000000000}"/>
          </ac:spMkLst>
        </pc:spChg>
        <pc:spChg chg="mod">
          <ac:chgData name="Charlene Naidoo" userId="S::charlene.naidoo@faculty.gbsb.global::be3a4d7b-217a-4d6d-8d19-aa1039059a41" providerId="AD" clId="Web-{8BDA503D-D3EC-3462-CA9F-B7D163482026}" dt="2023-12-13T08:43:21.061" v="153" actId="20577"/>
          <ac:spMkLst>
            <pc:docMk/>
            <pc:sldMk cId="4010647511" sldId="361"/>
            <ac:spMk id="14" creationId="{00000000-0000-0000-0000-000000000000}"/>
          </ac:spMkLst>
        </pc:spChg>
      </pc:sldChg>
      <pc:sldChg chg="modSp">
        <pc:chgData name="Charlene Naidoo" userId="S::charlene.naidoo@faculty.gbsb.global::be3a4d7b-217a-4d6d-8d19-aa1039059a41" providerId="AD" clId="Web-{8BDA503D-D3EC-3462-CA9F-B7D163482026}" dt="2023-12-13T08:41:07.339" v="102" actId="20577"/>
        <pc:sldMkLst>
          <pc:docMk/>
          <pc:sldMk cId="3911331121" sldId="363"/>
        </pc:sldMkLst>
        <pc:spChg chg="mod">
          <ac:chgData name="Charlene Naidoo" userId="S::charlene.naidoo@faculty.gbsb.global::be3a4d7b-217a-4d6d-8d19-aa1039059a41" providerId="AD" clId="Web-{8BDA503D-D3EC-3462-CA9F-B7D163482026}" dt="2023-12-13T08:40:40.916" v="94" actId="20577"/>
          <ac:spMkLst>
            <pc:docMk/>
            <pc:sldMk cId="3911331121" sldId="363"/>
            <ac:spMk id="5" creationId="{924308DD-82E8-DC47-14C5-A05B95F6BF55}"/>
          </ac:spMkLst>
        </pc:spChg>
        <pc:spChg chg="mod">
          <ac:chgData name="Charlene Naidoo" userId="S::charlene.naidoo@faculty.gbsb.global::be3a4d7b-217a-4d6d-8d19-aa1039059a41" providerId="AD" clId="Web-{8BDA503D-D3EC-3462-CA9F-B7D163482026}" dt="2023-12-13T08:40:34.307" v="90" actId="20577"/>
          <ac:spMkLst>
            <pc:docMk/>
            <pc:sldMk cId="3911331121" sldId="363"/>
            <ac:spMk id="6" creationId="{F7CC2D84-7E19-2CD5-2C93-7BD4C6968563}"/>
          </ac:spMkLst>
        </pc:spChg>
        <pc:spChg chg="mod">
          <ac:chgData name="Charlene Naidoo" userId="S::charlene.naidoo@faculty.gbsb.global::be3a4d7b-217a-4d6d-8d19-aa1039059a41" providerId="AD" clId="Web-{8BDA503D-D3EC-3462-CA9F-B7D163482026}" dt="2023-12-13T08:40:39.541" v="93" actId="20577"/>
          <ac:spMkLst>
            <pc:docMk/>
            <pc:sldMk cId="3911331121" sldId="363"/>
            <ac:spMk id="7" creationId="{0E2D44DC-9C8B-BD5B-7136-7A8353820933}"/>
          </ac:spMkLst>
        </pc:spChg>
        <pc:spChg chg="mod">
          <ac:chgData name="Charlene Naidoo" userId="S::charlene.naidoo@faculty.gbsb.global::be3a4d7b-217a-4d6d-8d19-aa1039059a41" providerId="AD" clId="Web-{8BDA503D-D3EC-3462-CA9F-B7D163482026}" dt="2023-12-13T08:41:07.339" v="102" actId="20577"/>
          <ac:spMkLst>
            <pc:docMk/>
            <pc:sldMk cId="3911331121" sldId="363"/>
            <ac:spMk id="16" creationId="{00000000-0000-0000-0000-000000000000}"/>
          </ac:spMkLst>
        </pc:spChg>
      </pc:sldChg>
      <pc:sldChg chg="delSp modSp">
        <pc:chgData name="Charlene Naidoo" userId="S::charlene.naidoo@faculty.gbsb.global::be3a4d7b-217a-4d6d-8d19-aa1039059a41" providerId="AD" clId="Web-{8BDA503D-D3EC-3462-CA9F-B7D163482026}" dt="2023-12-13T09:00:25.149" v="364" actId="20577"/>
        <pc:sldMkLst>
          <pc:docMk/>
          <pc:sldMk cId="3079039965" sldId="366"/>
        </pc:sldMkLst>
        <pc:spChg chg="mod">
          <ac:chgData name="Charlene Naidoo" userId="S::charlene.naidoo@faculty.gbsb.global::be3a4d7b-217a-4d6d-8d19-aa1039059a41" providerId="AD" clId="Web-{8BDA503D-D3EC-3462-CA9F-B7D163482026}" dt="2023-12-13T08:59:39.539" v="348" actId="20577"/>
          <ac:spMkLst>
            <pc:docMk/>
            <pc:sldMk cId="3079039965" sldId="366"/>
            <ac:spMk id="2" creationId="{815C5166-70DE-8047-C0CA-957E489D14B8}"/>
          </ac:spMkLst>
        </pc:spChg>
        <pc:spChg chg="mod">
          <ac:chgData name="Charlene Naidoo" userId="S::charlene.naidoo@faculty.gbsb.global::be3a4d7b-217a-4d6d-8d19-aa1039059a41" providerId="AD" clId="Web-{8BDA503D-D3EC-3462-CA9F-B7D163482026}" dt="2023-12-13T09:00:25.149" v="364" actId="20577"/>
          <ac:spMkLst>
            <pc:docMk/>
            <pc:sldMk cId="3079039965" sldId="366"/>
            <ac:spMk id="4" creationId="{00000000-0000-0000-0000-000000000000}"/>
          </ac:spMkLst>
        </pc:spChg>
        <pc:spChg chg="del mod">
          <ac:chgData name="Charlene Naidoo" userId="S::charlene.naidoo@faculty.gbsb.global::be3a4d7b-217a-4d6d-8d19-aa1039059a41" providerId="AD" clId="Web-{8BDA503D-D3EC-3462-CA9F-B7D163482026}" dt="2023-12-13T08:59:32.789" v="343"/>
          <ac:spMkLst>
            <pc:docMk/>
            <pc:sldMk cId="3079039965" sldId="366"/>
            <ac:spMk id="5" creationId="{4CECA536-8BBE-1A82-38BC-651F12A9D8B9}"/>
          </ac:spMkLst>
        </pc:spChg>
        <pc:spChg chg="mod">
          <ac:chgData name="Charlene Naidoo" userId="S::charlene.naidoo@faculty.gbsb.global::be3a4d7b-217a-4d6d-8d19-aa1039059a41" providerId="AD" clId="Web-{8BDA503D-D3EC-3462-CA9F-B7D163482026}" dt="2023-12-13T08:59:36.976" v="346" actId="20577"/>
          <ac:spMkLst>
            <pc:docMk/>
            <pc:sldMk cId="3079039965" sldId="366"/>
            <ac:spMk id="6" creationId="{F38259B9-23F8-298F-66AD-9A799C9EAF79}"/>
          </ac:spMkLst>
        </pc:spChg>
      </pc:sldChg>
      <pc:sldChg chg="delSp modSp">
        <pc:chgData name="Charlene Naidoo" userId="S::charlene.naidoo@faculty.gbsb.global::be3a4d7b-217a-4d6d-8d19-aa1039059a41" providerId="AD" clId="Web-{8BDA503D-D3EC-3462-CA9F-B7D163482026}" dt="2023-12-13T08:54:56.297" v="225" actId="20577"/>
        <pc:sldMkLst>
          <pc:docMk/>
          <pc:sldMk cId="2345267201" sldId="367"/>
        </pc:sldMkLst>
        <pc:spChg chg="mod">
          <ac:chgData name="Charlene Naidoo" userId="S::charlene.naidoo@faculty.gbsb.global::be3a4d7b-217a-4d6d-8d19-aa1039059a41" providerId="AD" clId="Web-{8BDA503D-D3EC-3462-CA9F-B7D163482026}" dt="2023-12-13T08:54:56.297" v="225" actId="20577"/>
          <ac:spMkLst>
            <pc:docMk/>
            <pc:sldMk cId="2345267201" sldId="367"/>
            <ac:spMk id="3" creationId="{00000000-0000-0000-0000-000000000000}"/>
          </ac:spMkLst>
        </pc:spChg>
        <pc:spChg chg="del mod">
          <ac:chgData name="Charlene Naidoo" userId="S::charlene.naidoo@faculty.gbsb.global::be3a4d7b-217a-4d6d-8d19-aa1039059a41" providerId="AD" clId="Web-{8BDA503D-D3EC-3462-CA9F-B7D163482026}" dt="2023-12-13T08:50:55.807" v="210"/>
          <ac:spMkLst>
            <pc:docMk/>
            <pc:sldMk cId="2345267201" sldId="367"/>
            <ac:spMk id="5" creationId="{2413396B-FADF-A4DA-CB3D-B5F19EDD8A86}"/>
          </ac:spMkLst>
        </pc:spChg>
        <pc:spChg chg="mod">
          <ac:chgData name="Charlene Naidoo" userId="S::charlene.naidoo@faculty.gbsb.global::be3a4d7b-217a-4d6d-8d19-aa1039059a41" providerId="AD" clId="Web-{8BDA503D-D3EC-3462-CA9F-B7D163482026}" dt="2023-12-13T08:54:33.906" v="217" actId="1076"/>
          <ac:spMkLst>
            <pc:docMk/>
            <pc:sldMk cId="2345267201" sldId="367"/>
            <ac:spMk id="6" creationId="{6C5895DB-EA13-9B8A-C3DA-9ABD8171C5B6}"/>
          </ac:spMkLst>
        </pc:spChg>
        <pc:spChg chg="mod">
          <ac:chgData name="Charlene Naidoo" userId="S::charlene.naidoo@faculty.gbsb.global::be3a4d7b-217a-4d6d-8d19-aa1039059a41" providerId="AD" clId="Web-{8BDA503D-D3EC-3462-CA9F-B7D163482026}" dt="2023-12-13T08:51:03.291" v="214" actId="20577"/>
          <ac:spMkLst>
            <pc:docMk/>
            <pc:sldMk cId="2345267201" sldId="367"/>
            <ac:spMk id="7" creationId="{30732AF2-5B6A-305B-8DBF-A5FA5BCA1355}"/>
          </ac:spMkLst>
        </pc:spChg>
        <pc:spChg chg="mod">
          <ac:chgData name="Charlene Naidoo" userId="S::charlene.naidoo@faculty.gbsb.global::be3a4d7b-217a-4d6d-8d19-aa1039059a41" providerId="AD" clId="Web-{8BDA503D-D3EC-3462-CA9F-B7D163482026}" dt="2023-12-13T08:51:11.854" v="216" actId="1076"/>
          <ac:spMkLst>
            <pc:docMk/>
            <pc:sldMk cId="2345267201" sldId="367"/>
            <ac:spMk id="15" creationId="{00000000-0000-0000-0000-000000000000}"/>
          </ac:spMkLst>
        </pc:spChg>
      </pc:sldChg>
      <pc:sldChg chg="modSp">
        <pc:chgData name="Charlene Naidoo" userId="S::charlene.naidoo@faculty.gbsb.global::be3a4d7b-217a-4d6d-8d19-aa1039059a41" providerId="AD" clId="Web-{8BDA503D-D3EC-3462-CA9F-B7D163482026}" dt="2023-12-13T08:55:48.939" v="248" actId="20577"/>
        <pc:sldMkLst>
          <pc:docMk/>
          <pc:sldMk cId="3017205599" sldId="368"/>
        </pc:sldMkLst>
        <pc:spChg chg="mod">
          <ac:chgData name="Charlene Naidoo" userId="S::charlene.naidoo@faculty.gbsb.global::be3a4d7b-217a-4d6d-8d19-aa1039059a41" providerId="AD" clId="Web-{8BDA503D-D3EC-3462-CA9F-B7D163482026}" dt="2023-12-13T08:55:48.705" v="247" actId="20577"/>
          <ac:spMkLst>
            <pc:docMk/>
            <pc:sldMk cId="3017205599" sldId="368"/>
            <ac:spMk id="2" creationId="{00000000-0000-0000-0000-000000000000}"/>
          </ac:spMkLst>
        </pc:spChg>
        <pc:spChg chg="mod">
          <ac:chgData name="Charlene Naidoo" userId="S::charlene.naidoo@faculty.gbsb.global::be3a4d7b-217a-4d6d-8d19-aa1039059a41" providerId="AD" clId="Web-{8BDA503D-D3EC-3462-CA9F-B7D163482026}" dt="2023-12-13T08:55:32.721" v="240" actId="20577"/>
          <ac:spMkLst>
            <pc:docMk/>
            <pc:sldMk cId="3017205599" sldId="368"/>
            <ac:spMk id="3" creationId="{00000000-0000-0000-0000-000000000000}"/>
          </ac:spMkLst>
        </pc:spChg>
        <pc:spChg chg="mod">
          <ac:chgData name="Charlene Naidoo" userId="S::charlene.naidoo@faculty.gbsb.global::be3a4d7b-217a-4d6d-8d19-aa1039059a41" providerId="AD" clId="Web-{8BDA503D-D3EC-3462-CA9F-B7D163482026}" dt="2023-12-13T08:55:48.939" v="248" actId="20577"/>
          <ac:spMkLst>
            <pc:docMk/>
            <pc:sldMk cId="3017205599" sldId="368"/>
            <ac:spMk id="5" creationId="{00000000-0000-0000-0000-000000000000}"/>
          </ac:spMkLst>
        </pc:spChg>
        <pc:spChg chg="mod">
          <ac:chgData name="Charlene Naidoo" userId="S::charlene.naidoo@faculty.gbsb.global::be3a4d7b-217a-4d6d-8d19-aa1039059a41" providerId="AD" clId="Web-{8BDA503D-D3EC-3462-CA9F-B7D163482026}" dt="2023-12-13T08:55:27.251" v="238" actId="20577"/>
          <ac:spMkLst>
            <pc:docMk/>
            <pc:sldMk cId="3017205599" sldId="368"/>
            <ac:spMk id="6" creationId="{49A24D61-A5AB-31E5-8F8E-7194ACCB380B}"/>
          </ac:spMkLst>
        </pc:spChg>
        <pc:spChg chg="mod">
          <ac:chgData name="Charlene Naidoo" userId="S::charlene.naidoo@faculty.gbsb.global::be3a4d7b-217a-4d6d-8d19-aa1039059a41" providerId="AD" clId="Web-{8BDA503D-D3EC-3462-CA9F-B7D163482026}" dt="2023-12-13T08:55:19.097" v="233" actId="20577"/>
          <ac:spMkLst>
            <pc:docMk/>
            <pc:sldMk cId="3017205599" sldId="368"/>
            <ac:spMk id="7" creationId="{F556C573-0E24-08EE-2E82-53AFB67E32ED}"/>
          </ac:spMkLst>
        </pc:spChg>
        <pc:spChg chg="mod">
          <ac:chgData name="Charlene Naidoo" userId="S::charlene.naidoo@faculty.gbsb.global::be3a4d7b-217a-4d6d-8d19-aa1039059a41" providerId="AD" clId="Web-{8BDA503D-D3EC-3462-CA9F-B7D163482026}" dt="2023-12-13T08:55:22.392" v="235" actId="20577"/>
          <ac:spMkLst>
            <pc:docMk/>
            <pc:sldMk cId="3017205599" sldId="368"/>
            <ac:spMk id="9" creationId="{FA0574E7-2F7C-867F-BE99-1A123D8BC9EF}"/>
          </ac:spMkLst>
        </pc:spChg>
      </pc:sldChg>
      <pc:sldChg chg="delSp modSp">
        <pc:chgData name="Charlene Naidoo" userId="S::charlene.naidoo@faculty.gbsb.global::be3a4d7b-217a-4d6d-8d19-aa1039059a41" providerId="AD" clId="Web-{8BDA503D-D3EC-3462-CA9F-B7D163482026}" dt="2023-12-13T08:57:17.207" v="281" actId="20577"/>
        <pc:sldMkLst>
          <pc:docMk/>
          <pc:sldMk cId="2838432335" sldId="369"/>
        </pc:sldMkLst>
        <pc:spChg chg="mod">
          <ac:chgData name="Charlene Naidoo" userId="S::charlene.naidoo@faculty.gbsb.global::be3a4d7b-217a-4d6d-8d19-aa1039059a41" providerId="AD" clId="Web-{8BDA503D-D3EC-3462-CA9F-B7D163482026}" dt="2023-12-13T08:56:39.534" v="265" actId="20577"/>
          <ac:spMkLst>
            <pc:docMk/>
            <pc:sldMk cId="2838432335" sldId="369"/>
            <ac:spMk id="2" creationId="{4019B60E-2614-0062-8461-98CC9C744B05}"/>
          </ac:spMkLst>
        </pc:spChg>
        <pc:spChg chg="mod">
          <ac:chgData name="Charlene Naidoo" userId="S::charlene.naidoo@faculty.gbsb.global::be3a4d7b-217a-4d6d-8d19-aa1039059a41" providerId="AD" clId="Web-{8BDA503D-D3EC-3462-CA9F-B7D163482026}" dt="2023-12-13T08:56:53.769" v="272" actId="20577"/>
          <ac:spMkLst>
            <pc:docMk/>
            <pc:sldMk cId="2838432335" sldId="369"/>
            <ac:spMk id="3" creationId="{00000000-0000-0000-0000-000000000000}"/>
          </ac:spMkLst>
        </pc:spChg>
        <pc:spChg chg="mod">
          <ac:chgData name="Charlene Naidoo" userId="S::charlene.naidoo@faculty.gbsb.global::be3a4d7b-217a-4d6d-8d19-aa1039059a41" providerId="AD" clId="Web-{8BDA503D-D3EC-3462-CA9F-B7D163482026}" dt="2023-12-13T08:56:56.253" v="273" actId="20577"/>
          <ac:spMkLst>
            <pc:docMk/>
            <pc:sldMk cId="2838432335" sldId="369"/>
            <ac:spMk id="5" creationId="{00000000-0000-0000-0000-000000000000}"/>
          </ac:spMkLst>
        </pc:spChg>
        <pc:spChg chg="mod">
          <ac:chgData name="Charlene Naidoo" userId="S::charlene.naidoo@faculty.gbsb.global::be3a4d7b-217a-4d6d-8d19-aa1039059a41" providerId="AD" clId="Web-{8BDA503D-D3EC-3462-CA9F-B7D163482026}" dt="2023-12-13T08:57:17.207" v="281" actId="20577"/>
          <ac:spMkLst>
            <pc:docMk/>
            <pc:sldMk cId="2838432335" sldId="369"/>
            <ac:spMk id="6" creationId="{00000000-0000-0000-0000-000000000000}"/>
          </ac:spMkLst>
        </pc:spChg>
        <pc:spChg chg="del mod">
          <ac:chgData name="Charlene Naidoo" userId="S::charlene.naidoo@faculty.gbsb.global::be3a4d7b-217a-4d6d-8d19-aa1039059a41" providerId="AD" clId="Web-{8BDA503D-D3EC-3462-CA9F-B7D163482026}" dt="2023-12-13T08:56:33.909" v="262"/>
          <ac:spMkLst>
            <pc:docMk/>
            <pc:sldMk cId="2838432335" sldId="369"/>
            <ac:spMk id="7" creationId="{FFBC7D2D-9FCE-F177-A1EF-5FC42415C824}"/>
          </ac:spMkLst>
        </pc:spChg>
        <pc:spChg chg="mod">
          <ac:chgData name="Charlene Naidoo" userId="S::charlene.naidoo@faculty.gbsb.global::be3a4d7b-217a-4d6d-8d19-aa1039059a41" providerId="AD" clId="Web-{8BDA503D-D3EC-3462-CA9F-B7D163482026}" dt="2023-12-13T08:56:37.441" v="264" actId="20577"/>
          <ac:spMkLst>
            <pc:docMk/>
            <pc:sldMk cId="2838432335" sldId="369"/>
            <ac:spMk id="8" creationId="{A76E4F37-9EC0-AB80-26C0-374A58D215ED}"/>
          </ac:spMkLst>
        </pc:spChg>
      </pc:sldChg>
      <pc:sldChg chg="modSp">
        <pc:chgData name="Charlene Naidoo" userId="S::charlene.naidoo@faculty.gbsb.global::be3a4d7b-217a-4d6d-8d19-aa1039059a41" providerId="AD" clId="Web-{8BDA503D-D3EC-3462-CA9F-B7D163482026}" dt="2023-12-13T08:58:23.131" v="315" actId="20577"/>
        <pc:sldMkLst>
          <pc:docMk/>
          <pc:sldMk cId="3751877341" sldId="370"/>
        </pc:sldMkLst>
        <pc:spChg chg="mod">
          <ac:chgData name="Charlene Naidoo" userId="S::charlene.naidoo@faculty.gbsb.global::be3a4d7b-217a-4d6d-8d19-aa1039059a41" providerId="AD" clId="Web-{8BDA503D-D3EC-3462-CA9F-B7D163482026}" dt="2023-12-13T08:58:23.131" v="315" actId="20577"/>
          <ac:spMkLst>
            <pc:docMk/>
            <pc:sldMk cId="3751877341" sldId="370"/>
            <ac:spMk id="2" creationId="{00000000-0000-0000-0000-000000000000}"/>
          </ac:spMkLst>
        </pc:spChg>
        <pc:spChg chg="mod">
          <ac:chgData name="Charlene Naidoo" userId="S::charlene.naidoo@faculty.gbsb.global::be3a4d7b-217a-4d6d-8d19-aa1039059a41" providerId="AD" clId="Web-{8BDA503D-D3EC-3462-CA9F-B7D163482026}" dt="2023-12-13T08:57:26.442" v="286" actId="20577"/>
          <ac:spMkLst>
            <pc:docMk/>
            <pc:sldMk cId="3751877341" sldId="370"/>
            <ac:spMk id="3" creationId="{CC397731-6B25-6E99-0D2B-F0B7C1379D56}"/>
          </ac:spMkLst>
        </pc:spChg>
        <pc:spChg chg="mod">
          <ac:chgData name="Charlene Naidoo" userId="S::charlene.naidoo@faculty.gbsb.global::be3a4d7b-217a-4d6d-8d19-aa1039059a41" providerId="AD" clId="Web-{8BDA503D-D3EC-3462-CA9F-B7D163482026}" dt="2023-12-13T08:57:21.676" v="282" actId="20577"/>
          <ac:spMkLst>
            <pc:docMk/>
            <pc:sldMk cId="3751877341" sldId="370"/>
            <ac:spMk id="5" creationId="{A3CC0529-86D0-86E8-FF10-76DE4FE78568}"/>
          </ac:spMkLst>
        </pc:spChg>
        <pc:spChg chg="mod">
          <ac:chgData name="Charlene Naidoo" userId="S::charlene.naidoo@faculty.gbsb.global::be3a4d7b-217a-4d6d-8d19-aa1039059a41" providerId="AD" clId="Web-{8BDA503D-D3EC-3462-CA9F-B7D163482026}" dt="2023-12-13T08:57:25.223" v="285" actId="20577"/>
          <ac:spMkLst>
            <pc:docMk/>
            <pc:sldMk cId="3751877341" sldId="370"/>
            <ac:spMk id="6" creationId="{6693A358-7164-9D5C-0EF2-CEDFC62E8806}"/>
          </ac:spMkLst>
        </pc:spChg>
      </pc:sldChg>
      <pc:sldChg chg="delSp modSp">
        <pc:chgData name="Charlene Naidoo" userId="S::charlene.naidoo@faculty.gbsb.global::be3a4d7b-217a-4d6d-8d19-aa1039059a41" providerId="AD" clId="Web-{8BDA503D-D3EC-3462-CA9F-B7D163482026}" dt="2023-12-13T08:59:30.367" v="341" actId="20577"/>
        <pc:sldMkLst>
          <pc:docMk/>
          <pc:sldMk cId="3890350865" sldId="371"/>
        </pc:sldMkLst>
        <pc:spChg chg="mod">
          <ac:chgData name="Charlene Naidoo" userId="S::charlene.naidoo@faculty.gbsb.global::be3a4d7b-217a-4d6d-8d19-aa1039059a41" providerId="AD" clId="Web-{8BDA503D-D3EC-3462-CA9F-B7D163482026}" dt="2023-12-13T08:59:30.367" v="341" actId="20577"/>
          <ac:spMkLst>
            <pc:docMk/>
            <pc:sldMk cId="3890350865" sldId="371"/>
            <ac:spMk id="2" creationId="{00000000-0000-0000-0000-000000000000}"/>
          </ac:spMkLst>
        </pc:spChg>
        <pc:spChg chg="mod">
          <ac:chgData name="Charlene Naidoo" userId="S::charlene.naidoo@faculty.gbsb.global::be3a4d7b-217a-4d6d-8d19-aa1039059a41" providerId="AD" clId="Web-{8BDA503D-D3EC-3462-CA9F-B7D163482026}" dt="2023-12-13T08:59:15.523" v="337" actId="20577"/>
          <ac:spMkLst>
            <pc:docMk/>
            <pc:sldMk cId="3890350865" sldId="371"/>
            <ac:spMk id="5" creationId="{3D7D0E6C-0CB2-4767-25EA-D08FE11E5A6B}"/>
          </ac:spMkLst>
        </pc:spChg>
        <pc:spChg chg="del mod">
          <ac:chgData name="Charlene Naidoo" userId="S::charlene.naidoo@faculty.gbsb.global::be3a4d7b-217a-4d6d-8d19-aa1039059a41" providerId="AD" clId="Web-{8BDA503D-D3EC-3462-CA9F-B7D163482026}" dt="2023-12-13T08:59:10.194" v="334"/>
          <ac:spMkLst>
            <pc:docMk/>
            <pc:sldMk cId="3890350865" sldId="371"/>
            <ac:spMk id="6" creationId="{2E91ECC9-4BE3-2640-65BA-40A967A1CEB3}"/>
          </ac:spMkLst>
        </pc:spChg>
        <pc:spChg chg="mod">
          <ac:chgData name="Charlene Naidoo" userId="S::charlene.naidoo@faculty.gbsb.global::be3a4d7b-217a-4d6d-8d19-aa1039059a41" providerId="AD" clId="Web-{8BDA503D-D3EC-3462-CA9F-B7D163482026}" dt="2023-12-13T08:59:13.226" v="336" actId="20577"/>
          <ac:spMkLst>
            <pc:docMk/>
            <pc:sldMk cId="3890350865" sldId="371"/>
            <ac:spMk id="7" creationId="{41B37884-6EFF-9402-CDBC-E8E276D450E4}"/>
          </ac:spMkLst>
        </pc:spChg>
      </pc:sldChg>
      <pc:sldChg chg="modSp">
        <pc:chgData name="Charlene Naidoo" userId="S::charlene.naidoo@faculty.gbsb.global::be3a4d7b-217a-4d6d-8d19-aa1039059a41" providerId="AD" clId="Web-{8BDA503D-D3EC-3462-CA9F-B7D163482026}" dt="2023-12-13T08:55:10.329" v="232" actId="20577"/>
        <pc:sldMkLst>
          <pc:docMk/>
          <pc:sldMk cId="604429518" sldId="374"/>
        </pc:sldMkLst>
        <pc:spChg chg="mod">
          <ac:chgData name="Charlene Naidoo" userId="S::charlene.naidoo@faculty.gbsb.global::be3a4d7b-217a-4d6d-8d19-aa1039059a41" providerId="AD" clId="Web-{8BDA503D-D3EC-3462-CA9F-B7D163482026}" dt="2023-12-13T08:55:10.329" v="232" actId="20577"/>
          <ac:spMkLst>
            <pc:docMk/>
            <pc:sldMk cId="604429518" sldId="374"/>
            <ac:spMk id="3" creationId="{00000000-0000-0000-0000-000000000000}"/>
          </ac:spMkLst>
        </pc:spChg>
        <pc:spChg chg="mod">
          <ac:chgData name="Charlene Naidoo" userId="S::charlene.naidoo@faculty.gbsb.global::be3a4d7b-217a-4d6d-8d19-aa1039059a41" providerId="AD" clId="Web-{8BDA503D-D3EC-3462-CA9F-B7D163482026}" dt="2023-12-13T08:55:08.345" v="231" actId="20577"/>
          <ac:spMkLst>
            <pc:docMk/>
            <pc:sldMk cId="604429518" sldId="374"/>
            <ac:spMk id="6" creationId="{26894A07-CE4C-B650-FE33-C2877DFCE9B2}"/>
          </ac:spMkLst>
        </pc:spChg>
        <pc:spChg chg="mod">
          <ac:chgData name="Charlene Naidoo" userId="S::charlene.naidoo@faculty.gbsb.global::be3a4d7b-217a-4d6d-8d19-aa1039059a41" providerId="AD" clId="Web-{8BDA503D-D3EC-3462-CA9F-B7D163482026}" dt="2023-12-13T08:54:59.063" v="226" actId="20577"/>
          <ac:spMkLst>
            <pc:docMk/>
            <pc:sldMk cId="604429518" sldId="374"/>
            <ac:spMk id="7" creationId="{129BFC53-49A9-721C-87DC-F6632E5D79C6}"/>
          </ac:spMkLst>
        </pc:spChg>
        <pc:spChg chg="mod">
          <ac:chgData name="Charlene Naidoo" userId="S::charlene.naidoo@faculty.gbsb.global::be3a4d7b-217a-4d6d-8d19-aa1039059a41" providerId="AD" clId="Web-{8BDA503D-D3EC-3462-CA9F-B7D163482026}" dt="2023-12-13T08:55:03.407" v="229" actId="20577"/>
          <ac:spMkLst>
            <pc:docMk/>
            <pc:sldMk cId="604429518" sldId="374"/>
            <ac:spMk id="8" creationId="{2C39A748-DA45-AC31-D428-E4574FD73FF5}"/>
          </ac:spMkLst>
        </pc:spChg>
      </pc:sldChg>
      <pc:sldChg chg="modSp">
        <pc:chgData name="Charlene Naidoo" userId="S::charlene.naidoo@faculty.gbsb.global::be3a4d7b-217a-4d6d-8d19-aa1039059a41" providerId="AD" clId="Web-{8BDA503D-D3EC-3462-CA9F-B7D163482026}" dt="2023-12-13T09:01:34.011" v="365"/>
        <pc:sldMkLst>
          <pc:docMk/>
          <pc:sldMk cId="2800432605" sldId="375"/>
        </pc:sldMkLst>
        <pc:spChg chg="mod">
          <ac:chgData name="Charlene Naidoo" userId="S::charlene.naidoo@faculty.gbsb.global::be3a4d7b-217a-4d6d-8d19-aa1039059a41" providerId="AD" clId="Web-{8BDA503D-D3EC-3462-CA9F-B7D163482026}" dt="2023-12-13T09:01:34.011" v="365"/>
          <ac:spMkLst>
            <pc:docMk/>
            <pc:sldMk cId="2800432605" sldId="375"/>
            <ac:spMk id="4" creationId="{2AD0C48E-92A4-A323-BF4E-1946FEBF2B21}"/>
          </ac:spMkLst>
        </pc:spChg>
        <pc:spChg chg="mod">
          <ac:chgData name="Charlene Naidoo" userId="S::charlene.naidoo@faculty.gbsb.global::be3a4d7b-217a-4d6d-8d19-aa1039059a41" providerId="AD" clId="Web-{8BDA503D-D3EC-3462-CA9F-B7D163482026}" dt="2023-12-13T08:36:27.738" v="10" actId="20577"/>
          <ac:spMkLst>
            <pc:docMk/>
            <pc:sldMk cId="2800432605" sldId="375"/>
            <ac:spMk id="10" creationId="{5E36F6C6-3B6E-7146-BBE0-74177132A910}"/>
          </ac:spMkLst>
        </pc:spChg>
      </pc:sldChg>
      <pc:sldChg chg="delSp modSp">
        <pc:chgData name="Charlene Naidoo" userId="S::charlene.naidoo@faculty.gbsb.global::be3a4d7b-217a-4d6d-8d19-aa1039059a41" providerId="AD" clId="Web-{8BDA503D-D3EC-3462-CA9F-B7D163482026}" dt="2023-12-13T09:02:37.856" v="370" actId="1076"/>
        <pc:sldMkLst>
          <pc:docMk/>
          <pc:sldMk cId="3155288432" sldId="384"/>
        </pc:sldMkLst>
        <pc:spChg chg="mod">
          <ac:chgData name="Charlene Naidoo" userId="S::charlene.naidoo@faculty.gbsb.global::be3a4d7b-217a-4d6d-8d19-aa1039059a41" providerId="AD" clId="Web-{8BDA503D-D3EC-3462-CA9F-B7D163482026}" dt="2023-12-13T09:02:29.903" v="369" actId="20577"/>
          <ac:spMkLst>
            <pc:docMk/>
            <pc:sldMk cId="3155288432" sldId="384"/>
            <ac:spMk id="2" creationId="{A24A87F4-3C11-6D2B-B9A6-40BE8322FFC1}"/>
          </ac:spMkLst>
        </pc:spChg>
        <pc:spChg chg="mod">
          <ac:chgData name="Charlene Naidoo" userId="S::charlene.naidoo@faculty.gbsb.global::be3a4d7b-217a-4d6d-8d19-aa1039059a41" providerId="AD" clId="Web-{8BDA503D-D3EC-3462-CA9F-B7D163482026}" dt="2023-12-13T09:02:37.856" v="370" actId="1076"/>
          <ac:spMkLst>
            <pc:docMk/>
            <pc:sldMk cId="3155288432" sldId="384"/>
            <ac:spMk id="4" creationId="{00000000-0000-0000-0000-000000000000}"/>
          </ac:spMkLst>
        </pc:spChg>
        <pc:spChg chg="del mod">
          <ac:chgData name="Charlene Naidoo" userId="S::charlene.naidoo@faculty.gbsb.global::be3a4d7b-217a-4d6d-8d19-aa1039059a41" providerId="AD" clId="Web-{8BDA503D-D3EC-3462-CA9F-B7D163482026}" dt="2023-12-13T08:43:47.375" v="160"/>
          <ac:spMkLst>
            <pc:docMk/>
            <pc:sldMk cId="3155288432" sldId="384"/>
            <ac:spMk id="5" creationId="{600D951B-9AD5-88F4-2DF4-E59590EF86AA}"/>
          </ac:spMkLst>
        </pc:spChg>
        <pc:spChg chg="mod">
          <ac:chgData name="Charlene Naidoo" userId="S::charlene.naidoo@faculty.gbsb.global::be3a4d7b-217a-4d6d-8d19-aa1039059a41" providerId="AD" clId="Web-{8BDA503D-D3EC-3462-CA9F-B7D163482026}" dt="2023-12-13T08:43:52.171" v="162" actId="20577"/>
          <ac:spMkLst>
            <pc:docMk/>
            <pc:sldMk cId="3155288432" sldId="384"/>
            <ac:spMk id="6" creationId="{935C2B64-D5BC-34F5-FA4C-F71935057D1C}"/>
          </ac:spMkLst>
        </pc:spChg>
      </pc:sldChg>
      <pc:sldChg chg="modSp">
        <pc:chgData name="Charlene Naidoo" userId="S::charlene.naidoo@faculty.gbsb.global::be3a4d7b-217a-4d6d-8d19-aa1039059a41" providerId="AD" clId="Web-{8BDA503D-D3EC-3462-CA9F-B7D163482026}" dt="2023-12-13T08:45:01.720" v="188" actId="20577"/>
        <pc:sldMkLst>
          <pc:docMk/>
          <pc:sldMk cId="3338819319" sldId="385"/>
        </pc:sldMkLst>
        <pc:spChg chg="mod">
          <ac:chgData name="Charlene Naidoo" userId="S::charlene.naidoo@faculty.gbsb.global::be3a4d7b-217a-4d6d-8d19-aa1039059a41" providerId="AD" clId="Web-{8BDA503D-D3EC-3462-CA9F-B7D163482026}" dt="2023-12-13T08:44:33.563" v="179" actId="20577"/>
          <ac:spMkLst>
            <pc:docMk/>
            <pc:sldMk cId="3338819319" sldId="385"/>
            <ac:spMk id="3" creationId="{DAAFF574-F093-DAD2-DBAB-664307459D39}"/>
          </ac:spMkLst>
        </pc:spChg>
        <pc:spChg chg="mod">
          <ac:chgData name="Charlene Naidoo" userId="S::charlene.naidoo@faculty.gbsb.global::be3a4d7b-217a-4d6d-8d19-aa1039059a41" providerId="AD" clId="Web-{8BDA503D-D3EC-3462-CA9F-B7D163482026}" dt="2023-12-13T08:44:24.125" v="175" actId="20577"/>
          <ac:spMkLst>
            <pc:docMk/>
            <pc:sldMk cId="3338819319" sldId="385"/>
            <ac:spMk id="5" creationId="{BB8A0368-5876-9267-0665-1C9E9D057BE3}"/>
          </ac:spMkLst>
        </pc:spChg>
        <pc:spChg chg="mod">
          <ac:chgData name="Charlene Naidoo" userId="S::charlene.naidoo@faculty.gbsb.global::be3a4d7b-217a-4d6d-8d19-aa1039059a41" providerId="AD" clId="Web-{8BDA503D-D3EC-3462-CA9F-B7D163482026}" dt="2023-12-13T08:44:27.579" v="177" actId="20577"/>
          <ac:spMkLst>
            <pc:docMk/>
            <pc:sldMk cId="3338819319" sldId="385"/>
            <ac:spMk id="6" creationId="{F62D6BFF-E05B-4B9F-C3B7-E5800C80875E}"/>
          </ac:spMkLst>
        </pc:spChg>
        <pc:spChg chg="mod">
          <ac:chgData name="Charlene Naidoo" userId="S::charlene.naidoo@faculty.gbsb.global::be3a4d7b-217a-4d6d-8d19-aa1039059a41" providerId="AD" clId="Web-{8BDA503D-D3EC-3462-CA9F-B7D163482026}" dt="2023-12-13T08:45:01.720" v="188" actId="20577"/>
          <ac:spMkLst>
            <pc:docMk/>
            <pc:sldMk cId="3338819319" sldId="385"/>
            <ac:spMk id="16" creationId="{00000000-0000-0000-0000-000000000000}"/>
          </ac:spMkLst>
        </pc:spChg>
      </pc:sldChg>
      <pc:sldChg chg="delSp modSp">
        <pc:chgData name="Charlene Naidoo" userId="S::charlene.naidoo@faculty.gbsb.global::be3a4d7b-217a-4d6d-8d19-aa1039059a41" providerId="AD" clId="Web-{8BDA503D-D3EC-3462-CA9F-B7D163482026}" dt="2023-12-13T08:56:28.987" v="260" actId="20577"/>
        <pc:sldMkLst>
          <pc:docMk/>
          <pc:sldMk cId="1050499357" sldId="386"/>
        </pc:sldMkLst>
        <pc:spChg chg="mod">
          <ac:chgData name="Charlene Naidoo" userId="S::charlene.naidoo@faculty.gbsb.global::be3a4d7b-217a-4d6d-8d19-aa1039059a41" providerId="AD" clId="Web-{8BDA503D-D3EC-3462-CA9F-B7D163482026}" dt="2023-12-13T08:56:00.533" v="254" actId="20577"/>
          <ac:spMkLst>
            <pc:docMk/>
            <pc:sldMk cId="1050499357" sldId="386"/>
            <ac:spMk id="2" creationId="{ECC2B240-3016-7EE6-8083-2B989FFFE46F}"/>
          </ac:spMkLst>
        </pc:spChg>
        <pc:spChg chg="del mod">
          <ac:chgData name="Charlene Naidoo" userId="S::charlene.naidoo@faculty.gbsb.global::be3a4d7b-217a-4d6d-8d19-aa1039059a41" providerId="AD" clId="Web-{8BDA503D-D3EC-3462-CA9F-B7D163482026}" dt="2023-12-13T08:55:53.627" v="250"/>
          <ac:spMkLst>
            <pc:docMk/>
            <pc:sldMk cId="1050499357" sldId="386"/>
            <ac:spMk id="3" creationId="{D0021F7A-4D4F-F25A-59EE-D3843E9A6373}"/>
          </ac:spMkLst>
        </pc:spChg>
        <pc:spChg chg="mod">
          <ac:chgData name="Charlene Naidoo" userId="S::charlene.naidoo@faculty.gbsb.global::be3a4d7b-217a-4d6d-8d19-aa1039059a41" providerId="AD" clId="Web-{8BDA503D-D3EC-3462-CA9F-B7D163482026}" dt="2023-12-13T08:55:59.362" v="253" actId="20577"/>
          <ac:spMkLst>
            <pc:docMk/>
            <pc:sldMk cId="1050499357" sldId="386"/>
            <ac:spMk id="5" creationId="{A3A92B9D-F407-3523-C46D-3280C80AB952}"/>
          </ac:spMkLst>
        </pc:spChg>
        <pc:spChg chg="mod">
          <ac:chgData name="Charlene Naidoo" userId="S::charlene.naidoo@faculty.gbsb.global::be3a4d7b-217a-4d6d-8d19-aa1039059a41" providerId="AD" clId="Web-{8BDA503D-D3EC-3462-CA9F-B7D163482026}" dt="2023-12-13T08:56:28.987" v="260" actId="20577"/>
          <ac:spMkLst>
            <pc:docMk/>
            <pc:sldMk cId="1050499357" sldId="386"/>
            <ac:spMk id="10" creationId="{00000000-0000-0000-0000-000000000000}"/>
          </ac:spMkLst>
        </pc:spChg>
      </pc:sldChg>
      <pc:sldChg chg="delSp modSp">
        <pc:chgData name="Charlene Naidoo" userId="S::charlene.naidoo@faculty.gbsb.global::be3a4d7b-217a-4d6d-8d19-aa1039059a41" providerId="AD" clId="Web-{8BDA503D-D3EC-3462-CA9F-B7D163482026}" dt="2023-12-13T08:59:06.882" v="332" actId="20577"/>
        <pc:sldMkLst>
          <pc:docMk/>
          <pc:sldMk cId="2576950489" sldId="387"/>
        </pc:sldMkLst>
        <pc:spChg chg="mod">
          <ac:chgData name="Charlene Naidoo" userId="S::charlene.naidoo@faculty.gbsb.global::be3a4d7b-217a-4d6d-8d19-aa1039059a41" providerId="AD" clId="Web-{8BDA503D-D3EC-3462-CA9F-B7D163482026}" dt="2023-12-13T08:58:34.475" v="321" actId="20577"/>
          <ac:spMkLst>
            <pc:docMk/>
            <pc:sldMk cId="2576950489" sldId="387"/>
            <ac:spMk id="2" creationId="{003C3D36-8B17-F709-28D8-8D795CFA9242}"/>
          </ac:spMkLst>
        </pc:spChg>
        <pc:spChg chg="del mod">
          <ac:chgData name="Charlene Naidoo" userId="S::charlene.naidoo@faculty.gbsb.global::be3a4d7b-217a-4d6d-8d19-aa1039059a41" providerId="AD" clId="Web-{8BDA503D-D3EC-3462-CA9F-B7D163482026}" dt="2023-12-13T08:58:26.615" v="317"/>
          <ac:spMkLst>
            <pc:docMk/>
            <pc:sldMk cId="2576950489" sldId="387"/>
            <ac:spMk id="3" creationId="{C61E6BD0-26D3-5A8A-4B1C-CE87473BF438}"/>
          </ac:spMkLst>
        </pc:spChg>
        <pc:spChg chg="mod">
          <ac:chgData name="Charlene Naidoo" userId="S::charlene.naidoo@faculty.gbsb.global::be3a4d7b-217a-4d6d-8d19-aa1039059a41" providerId="AD" clId="Web-{8BDA503D-D3EC-3462-CA9F-B7D163482026}" dt="2023-12-13T08:58:32.365" v="319" actId="20577"/>
          <ac:spMkLst>
            <pc:docMk/>
            <pc:sldMk cId="2576950489" sldId="387"/>
            <ac:spMk id="5" creationId="{3F81F82F-5B59-76D5-87CA-7C4193F68535}"/>
          </ac:spMkLst>
        </pc:spChg>
        <pc:spChg chg="mod">
          <ac:chgData name="Charlene Naidoo" userId="S::charlene.naidoo@faculty.gbsb.global::be3a4d7b-217a-4d6d-8d19-aa1039059a41" providerId="AD" clId="Web-{8BDA503D-D3EC-3462-CA9F-B7D163482026}" dt="2023-12-13T08:59:06.882" v="332" actId="20577"/>
          <ac:spMkLst>
            <pc:docMk/>
            <pc:sldMk cId="2576950489" sldId="387"/>
            <ac:spMk id="10" creationId="{00000000-0000-0000-0000-000000000000}"/>
          </ac:spMkLst>
        </pc:spChg>
      </pc:sldChg>
      <pc:sldChg chg="delSp modSp">
        <pc:chgData name="Charlene Naidoo" userId="S::charlene.naidoo@faculty.gbsb.global::be3a4d7b-217a-4d6d-8d19-aa1039059a41" providerId="AD" clId="Web-{8BDA503D-D3EC-3462-CA9F-B7D163482026}" dt="2023-12-13T08:39:48.384" v="78" actId="20577"/>
        <pc:sldMkLst>
          <pc:docMk/>
          <pc:sldMk cId="897640851" sldId="388"/>
        </pc:sldMkLst>
        <pc:spChg chg="mod">
          <ac:chgData name="Charlene Naidoo" userId="S::charlene.naidoo@faculty.gbsb.global::be3a4d7b-217a-4d6d-8d19-aa1039059a41" providerId="AD" clId="Web-{8BDA503D-D3EC-3462-CA9F-B7D163482026}" dt="2023-12-13T08:39:30.961" v="71" actId="20577"/>
          <ac:spMkLst>
            <pc:docMk/>
            <pc:sldMk cId="897640851" sldId="388"/>
            <ac:spMk id="9" creationId="{A3A3AAB5-0A11-8B36-4848-E2FB05526AA1}"/>
          </ac:spMkLst>
        </pc:spChg>
        <pc:spChg chg="del mod">
          <ac:chgData name="Charlene Naidoo" userId="S::charlene.naidoo@faculty.gbsb.global::be3a4d7b-217a-4d6d-8d19-aa1039059a41" providerId="AD" clId="Web-{8BDA503D-D3EC-3462-CA9F-B7D163482026}" dt="2023-12-13T08:39:21.524" v="68"/>
          <ac:spMkLst>
            <pc:docMk/>
            <pc:sldMk cId="897640851" sldId="388"/>
            <ac:spMk id="10" creationId="{E7DE6D9B-C3ED-B2B2-7186-CD10BB481786}"/>
          </ac:spMkLst>
        </pc:spChg>
        <pc:spChg chg="mod">
          <ac:chgData name="Charlene Naidoo" userId="S::charlene.naidoo@faculty.gbsb.global::be3a4d7b-217a-4d6d-8d19-aa1039059a41" providerId="AD" clId="Web-{8BDA503D-D3EC-3462-CA9F-B7D163482026}" dt="2023-12-13T08:39:29.571" v="70" actId="20577"/>
          <ac:spMkLst>
            <pc:docMk/>
            <pc:sldMk cId="897640851" sldId="388"/>
            <ac:spMk id="11" creationId="{73807946-B40A-F53F-8556-803695165FD1}"/>
          </ac:spMkLst>
        </pc:spChg>
        <pc:spChg chg="mod">
          <ac:chgData name="Charlene Naidoo" userId="S::charlene.naidoo@faculty.gbsb.global::be3a4d7b-217a-4d6d-8d19-aa1039059a41" providerId="AD" clId="Web-{8BDA503D-D3EC-3462-CA9F-B7D163482026}" dt="2023-12-13T08:39:45.634" v="77" actId="14100"/>
          <ac:spMkLst>
            <pc:docMk/>
            <pc:sldMk cId="897640851" sldId="388"/>
            <ac:spMk id="14" creationId="{00000000-0000-0000-0000-000000000000}"/>
          </ac:spMkLst>
        </pc:spChg>
        <pc:spChg chg="mod">
          <ac:chgData name="Charlene Naidoo" userId="S::charlene.naidoo@faculty.gbsb.global::be3a4d7b-217a-4d6d-8d19-aa1039059a41" providerId="AD" clId="Web-{8BDA503D-D3EC-3462-CA9F-B7D163482026}" dt="2023-12-13T08:39:48.384" v="78" actId="20577"/>
          <ac:spMkLst>
            <pc:docMk/>
            <pc:sldMk cId="897640851" sldId="388"/>
            <ac:spMk id="16" creationId="{42052ED2-A0DC-C86D-C77E-440FF755EF0B}"/>
          </ac:spMkLst>
        </pc:spChg>
      </pc:sldChg>
      <pc:sldChg chg="delSp modSp">
        <pc:chgData name="Charlene Naidoo" userId="S::charlene.naidoo@faculty.gbsb.global::be3a4d7b-217a-4d6d-8d19-aa1039059a41" providerId="AD" clId="Web-{8BDA503D-D3EC-3462-CA9F-B7D163482026}" dt="2023-12-13T08:41:41.074" v="116" actId="20577"/>
        <pc:sldMkLst>
          <pc:docMk/>
          <pc:sldMk cId="3177511345" sldId="389"/>
        </pc:sldMkLst>
        <pc:spChg chg="mod">
          <ac:chgData name="Charlene Naidoo" userId="S::charlene.naidoo@faculty.gbsb.global::be3a4d7b-217a-4d6d-8d19-aa1039059a41" providerId="AD" clId="Web-{8BDA503D-D3EC-3462-CA9F-B7D163482026}" dt="2023-12-13T08:41:41.074" v="116" actId="20577"/>
          <ac:spMkLst>
            <pc:docMk/>
            <pc:sldMk cId="3177511345" sldId="389"/>
            <ac:spMk id="3" creationId="{D9DCFBF2-3DBE-F3F7-C50A-3B5314EF6D87}"/>
          </ac:spMkLst>
        </pc:spChg>
        <pc:spChg chg="mod">
          <ac:chgData name="Charlene Naidoo" userId="S::charlene.naidoo@faculty.gbsb.global::be3a4d7b-217a-4d6d-8d19-aa1039059a41" providerId="AD" clId="Web-{8BDA503D-D3EC-3462-CA9F-B7D163482026}" dt="2023-12-13T08:41:18.980" v="108" actId="20577"/>
          <ac:spMkLst>
            <pc:docMk/>
            <pc:sldMk cId="3177511345" sldId="389"/>
            <ac:spMk id="5" creationId="{924308DD-82E8-DC47-14C5-A05B95F6BF55}"/>
          </ac:spMkLst>
        </pc:spChg>
        <pc:spChg chg="del mod">
          <ac:chgData name="Charlene Naidoo" userId="S::charlene.naidoo@faculty.gbsb.global::be3a4d7b-217a-4d6d-8d19-aa1039059a41" providerId="AD" clId="Web-{8BDA503D-D3EC-3462-CA9F-B7D163482026}" dt="2023-12-13T08:41:11.401" v="104"/>
          <ac:spMkLst>
            <pc:docMk/>
            <pc:sldMk cId="3177511345" sldId="389"/>
            <ac:spMk id="6" creationId="{F7CC2D84-7E19-2CD5-2C93-7BD4C6968563}"/>
          </ac:spMkLst>
        </pc:spChg>
        <pc:spChg chg="mod">
          <ac:chgData name="Charlene Naidoo" userId="S::charlene.naidoo@faculty.gbsb.global::be3a4d7b-217a-4d6d-8d19-aa1039059a41" providerId="AD" clId="Web-{8BDA503D-D3EC-3462-CA9F-B7D163482026}" dt="2023-12-13T08:41:15.527" v="106" actId="20577"/>
          <ac:spMkLst>
            <pc:docMk/>
            <pc:sldMk cId="3177511345" sldId="389"/>
            <ac:spMk id="7" creationId="{0E2D44DC-9C8B-BD5B-7136-7A8353820933}"/>
          </ac:spMkLst>
        </pc:spChg>
        <pc:spChg chg="mod">
          <ac:chgData name="Charlene Naidoo" userId="S::charlene.naidoo@faculty.gbsb.global::be3a4d7b-217a-4d6d-8d19-aa1039059a41" providerId="AD" clId="Web-{8BDA503D-D3EC-3462-CA9F-B7D163482026}" dt="2023-12-13T08:41:31.027" v="112" actId="20577"/>
          <ac:spMkLst>
            <pc:docMk/>
            <pc:sldMk cId="3177511345" sldId="389"/>
            <ac:spMk id="16" creationId="{00000000-0000-0000-0000-000000000000}"/>
          </ac:spMkLst>
        </pc:spChg>
      </pc:sldChg>
      <pc:sldChg chg="delSp modSp">
        <pc:chgData name="Charlene Naidoo" userId="S::charlene.naidoo@faculty.gbsb.global::be3a4d7b-217a-4d6d-8d19-aa1039059a41" providerId="AD" clId="Web-{8BDA503D-D3EC-3462-CA9F-B7D163482026}" dt="2023-12-13T08:50:49.385" v="208" actId="20577"/>
        <pc:sldMkLst>
          <pc:docMk/>
          <pc:sldMk cId="439647299" sldId="390"/>
        </pc:sldMkLst>
        <pc:spChg chg="mod">
          <ac:chgData name="Charlene Naidoo" userId="S::charlene.naidoo@faculty.gbsb.global::be3a4d7b-217a-4d6d-8d19-aa1039059a41" providerId="AD" clId="Web-{8BDA503D-D3EC-3462-CA9F-B7D163482026}" dt="2023-12-13T08:45:29.986" v="199" actId="20577"/>
          <ac:spMkLst>
            <pc:docMk/>
            <pc:sldMk cId="439647299" sldId="390"/>
            <ac:spMk id="2" creationId="{00000000-0000-0000-0000-000000000000}"/>
          </ac:spMkLst>
        </pc:spChg>
        <pc:spChg chg="mod">
          <ac:chgData name="Charlene Naidoo" userId="S::charlene.naidoo@faculty.gbsb.global::be3a4d7b-217a-4d6d-8d19-aa1039059a41" providerId="AD" clId="Web-{8BDA503D-D3EC-3462-CA9F-B7D163482026}" dt="2023-12-13T08:50:49.385" v="208" actId="20577"/>
          <ac:spMkLst>
            <pc:docMk/>
            <pc:sldMk cId="439647299" sldId="390"/>
            <ac:spMk id="3" creationId="{DAAFF574-F093-DAD2-DBAB-664307459D39}"/>
          </ac:spMkLst>
        </pc:spChg>
        <pc:spChg chg="del mod">
          <ac:chgData name="Charlene Naidoo" userId="S::charlene.naidoo@faculty.gbsb.global::be3a4d7b-217a-4d6d-8d19-aa1039059a41" providerId="AD" clId="Web-{8BDA503D-D3EC-3462-CA9F-B7D163482026}" dt="2023-12-13T08:45:14.111" v="190"/>
          <ac:spMkLst>
            <pc:docMk/>
            <pc:sldMk cId="439647299" sldId="390"/>
            <ac:spMk id="5" creationId="{BB8A0368-5876-9267-0665-1C9E9D057BE3}"/>
          </ac:spMkLst>
        </pc:spChg>
        <pc:spChg chg="mod">
          <ac:chgData name="Charlene Naidoo" userId="S::charlene.naidoo@faculty.gbsb.global::be3a4d7b-217a-4d6d-8d19-aa1039059a41" providerId="AD" clId="Web-{8BDA503D-D3EC-3462-CA9F-B7D163482026}" dt="2023-12-13T08:45:18.080" v="193" actId="20577"/>
          <ac:spMkLst>
            <pc:docMk/>
            <pc:sldMk cId="439647299" sldId="390"/>
            <ac:spMk id="6" creationId="{F62D6BFF-E05B-4B9F-C3B7-E5800C80875E}"/>
          </ac:spMkLst>
        </pc:spChg>
        <pc:spChg chg="mod">
          <ac:chgData name="Charlene Naidoo" userId="S::charlene.naidoo@faculty.gbsb.global::be3a4d7b-217a-4d6d-8d19-aa1039059a41" providerId="AD" clId="Web-{8BDA503D-D3EC-3462-CA9F-B7D163482026}" dt="2023-12-13T08:45:39.955" v="206" actId="20577"/>
          <ac:spMkLst>
            <pc:docMk/>
            <pc:sldMk cId="439647299" sldId="390"/>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pglobal.com/platts/en/market-insights/latest-news/oil/040121-aramco-may-slash-dividend-payment-to-boost-saudi-economic-growth-pl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15</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1961050"/>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92970" y="4861567"/>
            <a:ext cx="4572000" cy="200055"/>
          </a:xfrm>
          <a:prstGeom prst="rect">
            <a:avLst/>
          </a:prstGeom>
        </p:spPr>
        <p:txBody>
          <a:bodyPr>
            <a:spAutoFit/>
          </a:bodyPr>
          <a:lstStyle/>
          <a:p>
            <a:r>
              <a:rPr lang="en-US" sz="700" dirty="0">
                <a:latin typeface="Arial" panose="020B0604020202020204" pitchFamily="34" charset="0"/>
                <a:cs typeface="Arial" panose="020B0604020202020204" pitchFamily="34" charset="0"/>
              </a:rPr>
              <a:t>YES.Fundamentals%20of%20Corporate%20Finance</a:t>
            </a:r>
          </a:p>
        </p:txBody>
      </p:sp>
      <p:sp>
        <p:nvSpPr>
          <p:cNvPr id="14" name="Rectangle 13"/>
          <p:cNvSpPr/>
          <p:nvPr/>
        </p:nvSpPr>
        <p:spPr>
          <a:xfrm>
            <a:off x="721206" y="1247846"/>
            <a:ext cx="6157911" cy="269304"/>
          </a:xfrm>
          <a:prstGeom prst="rect">
            <a:avLst/>
          </a:prstGeom>
        </p:spPr>
        <p:txBody>
          <a:bodyPr wrap="square" lIns="91440" tIns="45720" rIns="91440" bIns="45720" anchor="t">
            <a:spAutoFit/>
          </a:bodyPr>
          <a:lstStyle/>
          <a:p>
            <a:r>
              <a:rPr lang="en-GB" sz="1150" b="1" dirty="0">
                <a:latin typeface="Arial"/>
                <a:cs typeface="Arial"/>
              </a:rPr>
              <a:t>Dividends and the Impact in the Business Value</a:t>
            </a:r>
          </a:p>
        </p:txBody>
      </p:sp>
      <p:sp>
        <p:nvSpPr>
          <p:cNvPr id="2" name="Rectangle 1"/>
          <p:cNvSpPr/>
          <p:nvPr/>
        </p:nvSpPr>
        <p:spPr>
          <a:xfrm>
            <a:off x="721206" y="1684681"/>
            <a:ext cx="7302824" cy="2492990"/>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dirty="0">
                <a:latin typeface="Arial"/>
                <a:cs typeface="Arial"/>
              </a:rPr>
              <a:t>The total market value of a company </a:t>
            </a:r>
            <a:r>
              <a:rPr lang="en-US" sz="1200" i="1" dirty="0">
                <a:latin typeface="Arial"/>
                <a:cs typeface="Arial"/>
              </a:rPr>
              <a:t>does not change</a:t>
            </a:r>
            <a:r>
              <a:rPr lang="en-US" sz="1200" dirty="0">
                <a:latin typeface="Arial"/>
                <a:cs typeface="Arial"/>
              </a:rPr>
              <a:t> if the business pays cash dividends or issue more shares.</a:t>
            </a:r>
          </a:p>
          <a:p>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200" dirty="0">
                <a:latin typeface="Arial"/>
                <a:cs typeface="Arial"/>
              </a:rPr>
              <a:t>In the case of cash dividends, the price of the stock has implicit the value of the dividend.</a:t>
            </a:r>
          </a:p>
          <a:p>
            <a:pPr marL="628650" lvl="1" indent="-17145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200" dirty="0">
                <a:latin typeface="Arial"/>
                <a:cs typeface="Arial"/>
              </a:rPr>
              <a:t>In the case of stock dividends, the market value is spread over more shares by reducing the value of the shares to compensate for the increased in the number of shares.</a:t>
            </a:r>
          </a:p>
          <a:p>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200" dirty="0">
                <a:latin typeface="Arial"/>
                <a:cs typeface="Arial"/>
              </a:rPr>
              <a:t>Example: A business has a total market value of $10 million and it has 1 million shares outstanding, then each share should sell on the open market for $10/share. If the company then issues a 15% stock dividend, there are now 1,150,000 shares outstanding, but the market value of the entire firm has not changed. Thus, the market value per share after the stock dividend is now $10,000,000 / 1,150,000, or $8.70.  </a:t>
            </a:r>
            <a:endParaRPr lang="en-US" sz="1200" b="0" dirty="0">
              <a:effectLst/>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426CFBAC-2777-91BE-AE0E-3F649E4A6E35}"/>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Types of Dividends</a:t>
            </a:r>
          </a:p>
        </p:txBody>
      </p:sp>
      <p:sp>
        <p:nvSpPr>
          <p:cNvPr id="9" name="CuadroTexto 8">
            <a:extLst>
              <a:ext uri="{FF2B5EF4-FFF2-40B4-BE49-F238E27FC236}">
                <a16:creationId xmlns:a16="http://schemas.microsoft.com/office/drawing/2014/main" id="{A9E44F4D-B4AA-021E-61E0-D5A179913A59}"/>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22289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E36F6C6-3B6E-7146-BBE0-74177132A910}"/>
              </a:ext>
            </a:extLst>
          </p:cNvPr>
          <p:cNvSpPr txBox="1">
            <a:spLocks/>
          </p:cNvSpPr>
          <p:nvPr/>
        </p:nvSpPr>
        <p:spPr>
          <a:xfrm>
            <a:off x="875413" y="744587"/>
            <a:ext cx="5143500" cy="87115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Rectangle 6"/>
          <p:cNvSpPr/>
          <p:nvPr/>
        </p:nvSpPr>
        <p:spPr>
          <a:xfrm>
            <a:off x="6492970" y="4861567"/>
            <a:ext cx="4572000" cy="200055"/>
          </a:xfrm>
          <a:prstGeom prst="rect">
            <a:avLst/>
          </a:prstGeom>
        </p:spPr>
        <p:txBody>
          <a:bodyPr>
            <a:spAutoFit/>
          </a:bodyPr>
          <a:lstStyle/>
          <a:p>
            <a:r>
              <a:rPr lang="en-US" sz="700" dirty="0">
                <a:latin typeface="Arial" panose="020B0604020202020204" pitchFamily="34" charset="0"/>
                <a:cs typeface="Arial" panose="020B0604020202020204" pitchFamily="34" charset="0"/>
              </a:rPr>
              <a:t>YES.Fundamentals%20of%20Corporate%20Finance</a:t>
            </a:r>
          </a:p>
        </p:txBody>
      </p:sp>
      <p:sp>
        <p:nvSpPr>
          <p:cNvPr id="14" name="Rectangle 13"/>
          <p:cNvSpPr/>
          <p:nvPr/>
        </p:nvSpPr>
        <p:spPr>
          <a:xfrm>
            <a:off x="205277" y="1082052"/>
            <a:ext cx="6157911" cy="269304"/>
          </a:xfrm>
          <a:prstGeom prst="rect">
            <a:avLst/>
          </a:prstGeom>
        </p:spPr>
        <p:txBody>
          <a:bodyPr wrap="square">
            <a:spAutoFit/>
          </a:bodyPr>
          <a:lstStyle/>
          <a:p>
            <a:pPr lvl="1"/>
            <a:r>
              <a:rPr lang="en-US" sz="1150" dirty="0">
                <a:latin typeface="Arial" panose="020B0604020202020204" pitchFamily="34" charset="0"/>
                <a:cs typeface="Arial" panose="020B0604020202020204" pitchFamily="34" charset="0"/>
              </a:rPr>
              <a:t>Factors affecting payout ratios	</a:t>
            </a:r>
          </a:p>
        </p:txBody>
      </p:sp>
      <p:sp>
        <p:nvSpPr>
          <p:cNvPr id="10" name="Rectangle 3"/>
          <p:cNvSpPr txBox="1">
            <a:spLocks noChangeArrowheads="1"/>
          </p:cNvSpPr>
          <p:nvPr/>
        </p:nvSpPr>
        <p:spPr>
          <a:xfrm>
            <a:off x="1303581" y="1307765"/>
            <a:ext cx="7284569" cy="3429000"/>
          </a:xfr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altLang="en-US" sz="1050" dirty="0">
                <a:latin typeface="Arial" panose="020B0604020202020204" pitchFamily="34" charset="0"/>
                <a:cs typeface="Arial" panose="020B0604020202020204" pitchFamily="34" charset="0"/>
              </a:rPr>
              <a:t>Reasons for Low Dividend</a:t>
            </a:r>
          </a:p>
          <a:p>
            <a:pPr lvl="1">
              <a:spcBef>
                <a:spcPct val="0"/>
              </a:spcBef>
              <a:buFont typeface="Wingdings" panose="05000000000000000000" pitchFamily="2" charset="2"/>
              <a:buChar char="ü"/>
            </a:pPr>
            <a:endParaRPr lang="en-US" altLang="en-US" sz="1050" dirty="0">
              <a:latin typeface="Arial" panose="020B0604020202020204" pitchFamily="34" charset="0"/>
              <a:cs typeface="Arial" panose="020B0604020202020204" pitchFamily="34" charset="0"/>
            </a:endParaRPr>
          </a:p>
          <a:p>
            <a:pPr marL="971550" lvl="2">
              <a:spcBef>
                <a:spcPct val="0"/>
              </a:spcBef>
              <a:buFont typeface="Wingdings" panose="05000000000000000000" pitchFamily="2" charset="2"/>
              <a:buChar char="ü"/>
            </a:pPr>
            <a:r>
              <a:rPr lang="en-US" altLang="en-US" sz="1050" dirty="0">
                <a:latin typeface="Arial" panose="020B0604020202020204" pitchFamily="34" charset="0"/>
                <a:cs typeface="Arial" panose="020B0604020202020204" pitchFamily="34" charset="0"/>
              </a:rPr>
              <a:t>Taxes</a:t>
            </a:r>
          </a:p>
          <a:p>
            <a:pPr marL="971550" lvl="2">
              <a:spcBef>
                <a:spcPct val="0"/>
              </a:spcBef>
              <a:buFont typeface="Wingdings" panose="05000000000000000000" pitchFamily="2" charset="2"/>
              <a:buChar char="ü"/>
            </a:pPr>
            <a:endParaRPr lang="en-US" altLang="en-US" sz="1050" dirty="0">
              <a:latin typeface="Arial" panose="020B0604020202020204" pitchFamily="34" charset="0"/>
              <a:cs typeface="Arial" panose="020B0604020202020204" pitchFamily="34" charset="0"/>
            </a:endParaRPr>
          </a:p>
          <a:p>
            <a:pPr marL="971550" lvl="2">
              <a:spcBef>
                <a:spcPct val="0"/>
              </a:spcBef>
              <a:buFont typeface="Wingdings" panose="05000000000000000000" pitchFamily="2" charset="2"/>
              <a:buChar char="ü"/>
            </a:pPr>
            <a:r>
              <a:rPr lang="en-US" altLang="en-US" sz="1050" dirty="0">
                <a:latin typeface="Arial" panose="020B0604020202020204" pitchFamily="34" charset="0"/>
                <a:cs typeface="Arial" panose="020B0604020202020204" pitchFamily="34" charset="0"/>
              </a:rPr>
              <a:t>High Issuing Costs</a:t>
            </a:r>
          </a:p>
          <a:p>
            <a:pPr marL="556895" lvl="1" indent="-213995">
              <a:spcBef>
                <a:spcPct val="0"/>
              </a:spcBef>
            </a:pPr>
            <a:endParaRPr lang="en-US" altLang="en-US" sz="1050" dirty="0">
              <a:latin typeface="Arial" panose="020B0604020202020204" pitchFamily="34" charset="0"/>
              <a:cs typeface="Arial" panose="020B0604020202020204" pitchFamily="34" charset="0"/>
            </a:endParaRPr>
          </a:p>
          <a:p>
            <a:pPr>
              <a:spcBef>
                <a:spcPct val="0"/>
              </a:spcBef>
            </a:pPr>
            <a:r>
              <a:rPr lang="en-US" altLang="en-US" sz="1050" dirty="0">
                <a:latin typeface="Arial"/>
                <a:cs typeface="Arial"/>
              </a:rPr>
              <a:t>Reasons for High Dividend</a:t>
            </a:r>
          </a:p>
          <a:p>
            <a:pPr marL="971550" lvl="2">
              <a:spcBef>
                <a:spcPct val="0"/>
              </a:spcBef>
              <a:buFont typeface="Wingdings" panose="05000000000000000000" pitchFamily="2" charset="2"/>
              <a:buChar char="ü"/>
            </a:pPr>
            <a:endParaRPr lang="en-US" altLang="en-US" sz="1050" dirty="0">
              <a:latin typeface="Arial" panose="020B0604020202020204" pitchFamily="34" charset="0"/>
              <a:cs typeface="Arial" panose="020B0604020202020204" pitchFamily="34" charset="0"/>
            </a:endParaRPr>
          </a:p>
          <a:p>
            <a:pPr marL="971550" lvl="2">
              <a:spcBef>
                <a:spcPct val="0"/>
              </a:spcBef>
              <a:buFont typeface="Wingdings" panose="05000000000000000000" pitchFamily="2" charset="2"/>
              <a:buChar char="ü"/>
            </a:pPr>
            <a:r>
              <a:rPr lang="en-US" altLang="en-US" sz="1050" dirty="0">
                <a:latin typeface="Arial" panose="020B0604020202020204" pitchFamily="34" charset="0"/>
                <a:cs typeface="Arial" panose="020B0604020202020204" pitchFamily="34" charset="0"/>
              </a:rPr>
              <a:t>Desire for Current Income</a:t>
            </a:r>
          </a:p>
          <a:p>
            <a:pPr marL="971550" lvl="2">
              <a:spcBef>
                <a:spcPct val="0"/>
              </a:spcBef>
              <a:buFont typeface="Wingdings" panose="05000000000000000000" pitchFamily="2" charset="2"/>
              <a:buChar char="ü"/>
            </a:pPr>
            <a:endParaRPr lang="en-US" altLang="en-US" sz="1050" dirty="0">
              <a:latin typeface="Arial" panose="020B0604020202020204" pitchFamily="34" charset="0"/>
              <a:cs typeface="Arial" panose="020B0604020202020204" pitchFamily="34" charset="0"/>
            </a:endParaRPr>
          </a:p>
          <a:p>
            <a:pPr marL="971550" lvl="2">
              <a:spcBef>
                <a:spcPct val="0"/>
              </a:spcBef>
              <a:buFont typeface="Wingdings" panose="05000000000000000000" pitchFamily="2" charset="2"/>
              <a:buChar char="ü"/>
            </a:pPr>
            <a:r>
              <a:rPr lang="en-US" altLang="en-US" sz="1050" dirty="0">
                <a:latin typeface="Arial" panose="020B0604020202020204" pitchFamily="34" charset="0"/>
                <a:cs typeface="Arial" panose="020B0604020202020204" pitchFamily="34" charset="0"/>
              </a:rPr>
              <a:t>Information Asymmetry</a:t>
            </a:r>
          </a:p>
          <a:p>
            <a:pPr marL="1314450" lvl="3" indent="-171450">
              <a:spcBef>
                <a:spcPct val="0"/>
              </a:spcBef>
            </a:pPr>
            <a:r>
              <a:rPr lang="en-US" altLang="en-US" sz="1050" dirty="0">
                <a:latin typeface="Arial" panose="020B0604020202020204" pitchFamily="34" charset="0"/>
                <a:cs typeface="Arial" panose="020B0604020202020204" pitchFamily="34" charset="0"/>
              </a:rPr>
              <a:t>Dividends as a signal about firm’s future performance</a:t>
            </a:r>
          </a:p>
          <a:p>
            <a:pPr marL="1314450" lvl="3" indent="-171450">
              <a:spcBef>
                <a:spcPct val="0"/>
              </a:spcBef>
            </a:pPr>
            <a:endParaRPr lang="en-US" altLang="en-US" sz="1050" dirty="0">
              <a:latin typeface="Arial" panose="020B0604020202020204" pitchFamily="34" charset="0"/>
              <a:cs typeface="Arial" panose="020B0604020202020204" pitchFamily="34" charset="0"/>
            </a:endParaRPr>
          </a:p>
          <a:p>
            <a:pPr marL="971550" lvl="2">
              <a:spcBef>
                <a:spcPct val="0"/>
              </a:spcBef>
              <a:buFont typeface="Wingdings" panose="05000000000000000000" pitchFamily="2" charset="2"/>
              <a:buChar char="ü"/>
            </a:pPr>
            <a:r>
              <a:rPr lang="en-US" altLang="en-US" sz="1050" dirty="0">
                <a:latin typeface="Arial" panose="020B0604020202020204" pitchFamily="34" charset="0"/>
                <a:cs typeface="Arial" panose="020B0604020202020204" pitchFamily="34" charset="0"/>
              </a:rPr>
              <a:t>Lower Agency Costs</a:t>
            </a:r>
          </a:p>
          <a:p>
            <a:pPr marL="1314450" lvl="3" indent="-171450">
              <a:spcBef>
                <a:spcPct val="0"/>
              </a:spcBef>
            </a:pPr>
            <a:r>
              <a:rPr lang="en-US" altLang="en-US" sz="1050" dirty="0">
                <a:latin typeface="Arial"/>
                <a:cs typeface="Arial"/>
              </a:rPr>
              <a:t>Capital market as a monitoring device</a:t>
            </a:r>
          </a:p>
          <a:p>
            <a:pPr marL="1314450" lvl="3" indent="-171450">
              <a:spcBef>
                <a:spcPct val="0"/>
              </a:spcBef>
            </a:pPr>
            <a:r>
              <a:rPr lang="en-US" altLang="en-US" sz="1050" dirty="0">
                <a:latin typeface="Arial"/>
                <a:cs typeface="Arial"/>
              </a:rPr>
              <a:t>Reduce free cash flow, and hence wasteful spending</a:t>
            </a:r>
          </a:p>
          <a:p>
            <a:pPr marL="1371600" lvl="3">
              <a:spcBef>
                <a:spcPct val="0"/>
              </a:spcBef>
              <a:buFont typeface="Wingdings" panose="05000000000000000000" pitchFamily="2" charset="2"/>
              <a:buChar char="ü"/>
            </a:pPr>
            <a:endParaRPr lang="en-US" altLang="en-US" sz="1050" dirty="0">
              <a:latin typeface="Arial" panose="020B0604020202020204" pitchFamily="34" charset="0"/>
              <a:cs typeface="Arial" panose="020B0604020202020204" pitchFamily="34" charset="0"/>
            </a:endParaRPr>
          </a:p>
          <a:p>
            <a:pPr marL="971550" lvl="2">
              <a:spcBef>
                <a:spcPct val="0"/>
              </a:spcBef>
              <a:buFont typeface="Wingdings" panose="05000000000000000000" pitchFamily="2" charset="2"/>
              <a:buChar char="ü"/>
            </a:pPr>
            <a:r>
              <a:rPr lang="en-US" altLang="en-US" sz="1050" dirty="0">
                <a:latin typeface="Arial" panose="020B0604020202020204" pitchFamily="34" charset="0"/>
                <a:cs typeface="Arial" panose="020B0604020202020204" pitchFamily="34" charset="0"/>
              </a:rPr>
              <a:t>Bird-in-the-hand: Theory or Fallacy?</a:t>
            </a:r>
          </a:p>
          <a:p>
            <a:pPr marL="1314450" lvl="3" indent="-171450">
              <a:spcBef>
                <a:spcPct val="0"/>
              </a:spcBef>
            </a:pPr>
            <a:r>
              <a:rPr lang="en-US" altLang="en-US" sz="1050" dirty="0">
                <a:latin typeface="Arial" panose="020B0604020202020204" pitchFamily="34" charset="0"/>
                <a:cs typeface="Arial" panose="020B0604020202020204" pitchFamily="34" charset="0"/>
              </a:rPr>
              <a:t>Uncertainty resolution</a:t>
            </a:r>
          </a:p>
          <a:p>
            <a:pPr>
              <a:buFont typeface="Wingdings" panose="05000000000000000000" pitchFamily="2" charset="2"/>
              <a:buNone/>
            </a:pPr>
            <a:endParaRPr lang="en-US" altLang="en-US" sz="105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6D43F34-B0C1-7106-5A93-1E610D3D601B}"/>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Optimum </a:t>
            </a:r>
            <a:r>
              <a:rPr lang="en-GB" sz="1200" b="1" dirty="0">
                <a:latin typeface="Arial"/>
                <a:ea typeface="Calibri"/>
                <a:cs typeface="Arial"/>
              </a:rPr>
              <a:t>Payout</a:t>
            </a:r>
            <a:r>
              <a:rPr lang="en-GB" sz="1200" b="1" dirty="0">
                <a:effectLst/>
                <a:latin typeface="Arial"/>
                <a:ea typeface="Calibri"/>
                <a:cs typeface="Arial"/>
              </a:rPr>
              <a:t> Policy for a Business</a:t>
            </a:r>
          </a:p>
        </p:txBody>
      </p:sp>
      <p:sp>
        <p:nvSpPr>
          <p:cNvPr id="5" name="Título 1">
            <a:extLst>
              <a:ext uri="{FF2B5EF4-FFF2-40B4-BE49-F238E27FC236}">
                <a16:creationId xmlns:a16="http://schemas.microsoft.com/office/drawing/2014/main" id="{1DCA60A3-DDF1-EF02-AE5E-F00F1558C120}"/>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A1E435FC-D1D5-44C9-9D69-CB2A6DC117EB}"/>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pic>
        <p:nvPicPr>
          <p:cNvPr id="8" name="Imagen 7">
            <a:extLst>
              <a:ext uri="{FF2B5EF4-FFF2-40B4-BE49-F238E27FC236}">
                <a16:creationId xmlns:a16="http://schemas.microsoft.com/office/drawing/2014/main" id="{4CEE16CE-88EC-0B7A-20A8-0DBFAC9142D9}"/>
              </a:ext>
            </a:extLst>
          </p:cNvPr>
          <p:cNvPicPr>
            <a:picLocks noChangeAspect="1"/>
          </p:cNvPicPr>
          <p:nvPr/>
        </p:nvPicPr>
        <p:blipFill>
          <a:blip r:embed="rId2"/>
          <a:stretch>
            <a:fillRect/>
          </a:stretch>
        </p:blipFill>
        <p:spPr>
          <a:xfrm>
            <a:off x="6567714" y="2514349"/>
            <a:ext cx="1933350" cy="1725974"/>
          </a:xfrm>
          <a:prstGeom prst="rect">
            <a:avLst/>
          </a:prstGeom>
        </p:spPr>
      </p:pic>
    </p:spTree>
    <p:extLst>
      <p:ext uri="{BB962C8B-B14F-4D97-AF65-F5344CB8AC3E}">
        <p14:creationId xmlns:p14="http://schemas.microsoft.com/office/powerpoint/2010/main" val="275004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92970" y="4861567"/>
            <a:ext cx="4572000" cy="200055"/>
          </a:xfrm>
          <a:prstGeom prst="rect">
            <a:avLst/>
          </a:prstGeom>
        </p:spPr>
        <p:txBody>
          <a:bodyPr>
            <a:spAutoFit/>
          </a:bodyPr>
          <a:lstStyle/>
          <a:p>
            <a:r>
              <a:rPr lang="en-US" sz="700" dirty="0">
                <a:latin typeface="Arial" panose="020B0604020202020204" pitchFamily="34" charset="0"/>
                <a:cs typeface="Arial" panose="020B0604020202020204" pitchFamily="34" charset="0"/>
              </a:rPr>
              <a:t>YES.Fundamentals%20of%20Corporate%20Finance</a:t>
            </a:r>
          </a:p>
        </p:txBody>
      </p:sp>
      <p:sp>
        <p:nvSpPr>
          <p:cNvPr id="14" name="Rectangle 13"/>
          <p:cNvSpPr/>
          <p:nvPr/>
        </p:nvSpPr>
        <p:spPr>
          <a:xfrm>
            <a:off x="231506" y="1247846"/>
            <a:ext cx="6157911" cy="269304"/>
          </a:xfrm>
          <a:prstGeom prst="rect">
            <a:avLst/>
          </a:prstGeom>
        </p:spPr>
        <p:txBody>
          <a:bodyPr wrap="square" lIns="91440" tIns="45720" rIns="91440" bIns="45720" anchor="t">
            <a:spAutoFit/>
          </a:bodyPr>
          <a:lstStyle/>
          <a:p>
            <a:pPr lvl="1"/>
            <a:r>
              <a:rPr lang="en-US" sz="1150" b="1" dirty="0">
                <a:latin typeface="Arial"/>
                <a:cs typeface="Arial"/>
              </a:rPr>
              <a:t>Industries that pay high dividend payout ratios	</a:t>
            </a:r>
          </a:p>
        </p:txBody>
      </p:sp>
      <p:sp>
        <p:nvSpPr>
          <p:cNvPr id="9" name="Rectangle 8"/>
          <p:cNvSpPr/>
          <p:nvPr/>
        </p:nvSpPr>
        <p:spPr>
          <a:xfrm>
            <a:off x="672695" y="1694122"/>
            <a:ext cx="5133020" cy="2569934"/>
          </a:xfrm>
          <a:prstGeom prst="rect">
            <a:avLst/>
          </a:prstGeom>
        </p:spPr>
        <p:txBody>
          <a:bodyPr wrap="square" lIns="91440" tIns="45720" rIns="91440" bIns="45720" anchor="t">
            <a:spAutoFit/>
          </a:bodyPr>
          <a:lstStyle/>
          <a:p>
            <a:endParaRPr lang="en-US" sz="11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50" dirty="0">
                <a:latin typeface="Arial" panose="020B0604020202020204" pitchFamily="34" charset="0"/>
                <a:cs typeface="Arial" panose="020B0604020202020204" pitchFamily="34" charset="0"/>
              </a:rPr>
              <a:t>Utilities, transportation companies, financial institution and companies involved in heavy manufacturing firms tend to have high leverage and high dividend payouts in all countries.</a:t>
            </a:r>
          </a:p>
          <a:p>
            <a:endParaRPr lang="en-US" sz="11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50" dirty="0">
                <a:latin typeface="Arial"/>
                <a:cs typeface="Arial"/>
              </a:rPr>
              <a:t>Regulated companies and firms with stable cash flows and stable asset bases tend to have high leverage and high payouts.</a:t>
            </a:r>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50" dirty="0">
                <a:latin typeface="Arial"/>
                <a:cs typeface="Arial"/>
              </a:rPr>
              <a:t>Service firms, high-technology companies and firms with highly variable earnings (e.g., mining) have low dividend payout ratios.</a:t>
            </a:r>
            <a:endParaRPr lang="en-US" sz="11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50" dirty="0">
                <a:latin typeface="Arial"/>
                <a:cs typeface="Arial"/>
              </a:rPr>
              <a:t>Companies operating in a volatile industry, or which must make ongoing and high-risk discretionary investments in new technologies have low dividend payouts.</a:t>
            </a:r>
            <a:endParaRPr lang="en-US" sz="1150" b="1" dirty="0">
              <a:latin typeface="Arial"/>
              <a:cs typeface="Arial"/>
            </a:endParaRPr>
          </a:p>
        </p:txBody>
      </p:sp>
      <p:pic>
        <p:nvPicPr>
          <p:cNvPr id="1026" name="Picture 2" descr="Image result for image of utilities">
            <a:extLst>
              <a:ext uri="{FF2B5EF4-FFF2-40B4-BE49-F238E27FC236}">
                <a16:creationId xmlns:a16="http://schemas.microsoft.com/office/drawing/2014/main" id="{7B27C5EB-165D-E424-E0D0-8E9602CC0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086" y="2197381"/>
            <a:ext cx="2699658" cy="15784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09F1D884-7B84-BC18-FC01-0BF0DC52DBD0}"/>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Optimum </a:t>
            </a:r>
            <a:r>
              <a:rPr lang="en-GB" sz="1200" b="1" dirty="0">
                <a:latin typeface="Arial"/>
                <a:ea typeface="Calibri"/>
                <a:cs typeface="Arial"/>
              </a:rPr>
              <a:t>Payout</a:t>
            </a:r>
            <a:r>
              <a:rPr lang="en-GB" sz="1200" b="1" dirty="0">
                <a:effectLst/>
                <a:latin typeface="Arial"/>
                <a:ea typeface="Calibri"/>
                <a:cs typeface="Arial"/>
              </a:rPr>
              <a:t> Policy for a Business</a:t>
            </a:r>
          </a:p>
        </p:txBody>
      </p:sp>
      <p:sp>
        <p:nvSpPr>
          <p:cNvPr id="5" name="CuadroTexto 4">
            <a:extLst>
              <a:ext uri="{FF2B5EF4-FFF2-40B4-BE49-F238E27FC236}">
                <a16:creationId xmlns:a16="http://schemas.microsoft.com/office/drawing/2014/main" id="{5EC0D343-6CB9-F545-3687-D516F52376D0}"/>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401064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650" y="1250010"/>
            <a:ext cx="5874223" cy="2289858"/>
          </a:xfrm>
          <a:prstGeom prst="rect">
            <a:avLst/>
          </a:prstGeom>
        </p:spPr>
        <p:txBody>
          <a:bodyPr wrap="square" lIns="91440" tIns="45720" rIns="91440" bIns="45720" anchor="t">
            <a:spAutoFit/>
          </a:bodyPr>
          <a:lstStyle/>
          <a:p>
            <a:pPr marL="171450" indent="-171450">
              <a:lnSpc>
                <a:spcPct val="9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altLang="en-US" sz="1200" dirty="0">
                <a:latin typeface="Arial"/>
                <a:cs typeface="Arial"/>
              </a:rPr>
              <a:t>There is no optimal payout ratio but rather the industry benchmark.</a:t>
            </a: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altLang="en-US" sz="1200" dirty="0">
                <a:latin typeface="Arial"/>
                <a:cs typeface="Arial"/>
              </a:rPr>
              <a:t>A firm should not reject positive NPV projects to pay a dividend.</a:t>
            </a: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altLang="en-US" sz="1200" dirty="0">
                <a:latin typeface="Arial"/>
                <a:cs typeface="Arial"/>
              </a:rPr>
              <a:t>Personal taxes and issue costs are real-world considerations that favor low dividend payouts.</a:t>
            </a: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altLang="en-US" sz="1200" dirty="0">
                <a:latin typeface="Arial"/>
                <a:cs typeface="Arial"/>
              </a:rPr>
              <a:t>Many firms appear to have a long-run target dividend-payout policy.</a:t>
            </a: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altLang="en-US" sz="1200" dirty="0">
                <a:latin typeface="Arial"/>
                <a:cs typeface="Arial"/>
              </a:rPr>
              <a:t>There appears to be some value to dividend stability and smoothing.</a:t>
            </a:r>
            <a:endParaRPr lang="en-US"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A24A87F4-3C11-6D2B-B9A6-40BE8322FFC1}"/>
              </a:ext>
            </a:extLst>
          </p:cNvPr>
          <p:cNvSpPr/>
          <p:nvPr/>
        </p:nvSpPr>
        <p:spPr>
          <a:xfrm>
            <a:off x="256077" y="865875"/>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Optimum </a:t>
            </a:r>
            <a:r>
              <a:rPr lang="en-GB" sz="1200" b="1" dirty="0">
                <a:latin typeface="Arial"/>
                <a:ea typeface="Calibri"/>
                <a:cs typeface="Arial"/>
              </a:rPr>
              <a:t>Payout</a:t>
            </a:r>
            <a:r>
              <a:rPr lang="en-GB" sz="1200" b="1" dirty="0">
                <a:effectLst/>
                <a:latin typeface="Arial"/>
                <a:ea typeface="Calibri"/>
                <a:cs typeface="Arial"/>
              </a:rPr>
              <a:t> Policy for a Business</a:t>
            </a:r>
          </a:p>
        </p:txBody>
      </p:sp>
      <p:sp>
        <p:nvSpPr>
          <p:cNvPr id="6" name="CuadroTexto 5">
            <a:extLst>
              <a:ext uri="{FF2B5EF4-FFF2-40B4-BE49-F238E27FC236}">
                <a16:creationId xmlns:a16="http://schemas.microsoft.com/office/drawing/2014/main" id="{935C2B64-D5BC-34F5-FA4C-F71935057D1C}"/>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15528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74756" y="1604809"/>
            <a:ext cx="4614253" cy="2492990"/>
          </a:xfrm>
          <a:prstGeom prst="rect">
            <a:avLst/>
          </a:prstGeom>
        </p:spPr>
        <p:txBody>
          <a:bodyPr wrap="square" lIns="91440" tIns="45720" rIns="91440" bIns="45720" anchor="t">
            <a:spAutoFit/>
          </a:bodyPr>
          <a:lstStyle/>
          <a:p>
            <a:pPr marL="228600"/>
            <a:r>
              <a:rPr lang="en-US" sz="1200" b="1" dirty="0">
                <a:latin typeface="Arial"/>
                <a:cs typeface="Arial"/>
              </a:rPr>
              <a:t>Stock Splits:</a:t>
            </a:r>
          </a:p>
          <a:p>
            <a:pPr marL="228600"/>
            <a:endParaRPr lang="en-US" sz="1200" dirty="0">
              <a:latin typeface="Arial" panose="020B0604020202020204" pitchFamily="34" charset="0"/>
              <a:cs typeface="Arial" panose="020B0604020202020204" pitchFamily="34" charset="0"/>
            </a:endParaRPr>
          </a:p>
          <a:p>
            <a:pPr marL="400050" indent="-171450">
              <a:buFont typeface="Wingdings" panose="05000000000000000000" pitchFamily="2" charset="2"/>
              <a:buChar char="ü"/>
            </a:pPr>
            <a:r>
              <a:rPr lang="en-US" sz="1200" dirty="0">
                <a:latin typeface="Arial"/>
                <a:cs typeface="Arial"/>
              </a:rPr>
              <a:t>When a split is declared, each share is split up to create additional shares.</a:t>
            </a:r>
          </a:p>
          <a:p>
            <a:pPr marL="400050" indent="-171450">
              <a:buFont typeface="Wingdings" panose="05000000000000000000" pitchFamily="2" charset="2"/>
              <a:buChar char="ü"/>
            </a:pPr>
            <a:r>
              <a:rPr lang="en-US" sz="1200" dirty="0">
                <a:latin typeface="Arial"/>
                <a:cs typeface="Arial"/>
              </a:rPr>
              <a:t>For example, 3:1 stock split, each old share is split into three new shares.</a:t>
            </a:r>
            <a:endParaRPr lang="en-US" sz="1200" i="0" dirty="0">
              <a:effectLst/>
              <a:latin typeface="Arial"/>
              <a:cs typeface="Arial"/>
            </a:endParaRPr>
          </a:p>
          <a:p>
            <a:pPr marL="400050" indent="-171450">
              <a:buFont typeface="Wingdings" panose="05000000000000000000" pitchFamily="2" charset="2"/>
              <a:buChar char="ü"/>
            </a:pPr>
            <a:r>
              <a:rPr lang="en-US" sz="1200" dirty="0">
                <a:latin typeface="Arial"/>
                <a:cs typeface="Arial"/>
              </a:rPr>
              <a:t> The strategy behind a stock split is to make de security accessible to investors. </a:t>
            </a:r>
            <a:endParaRPr lang="en-US" sz="1200" b="1" dirty="0">
              <a:latin typeface="Arial" panose="020B0604020202020204" pitchFamily="34" charset="0"/>
              <a:cs typeface="Arial" panose="020B0604020202020204" pitchFamily="34" charset="0"/>
            </a:endParaRPr>
          </a:p>
          <a:p>
            <a:pPr marL="228600"/>
            <a:endParaRPr lang="en-US" sz="1200" b="1" dirty="0">
              <a:latin typeface="Arial" panose="020B0604020202020204" pitchFamily="34" charset="0"/>
              <a:cs typeface="Arial" panose="020B0604020202020204" pitchFamily="34" charset="0"/>
            </a:endParaRPr>
          </a:p>
          <a:p>
            <a:pPr marL="228600"/>
            <a:r>
              <a:rPr lang="en-US" sz="1200" b="1" i="0" dirty="0">
                <a:effectLst/>
                <a:latin typeface="Arial"/>
                <a:cs typeface="Arial"/>
              </a:rPr>
              <a:t>Case:</a:t>
            </a:r>
            <a:r>
              <a:rPr lang="en-US" sz="1200" i="0" dirty="0">
                <a:effectLst/>
                <a:latin typeface="Arial"/>
                <a:cs typeface="Arial"/>
              </a:rPr>
              <a:t> NVR</a:t>
            </a:r>
            <a:r>
              <a:rPr lang="en-US" sz="1200" dirty="0">
                <a:latin typeface="Arial"/>
                <a:cs typeface="Arial"/>
              </a:rPr>
              <a:t> </a:t>
            </a:r>
            <a:r>
              <a:rPr lang="en-US" sz="1200" b="0" i="0" dirty="0">
                <a:solidFill>
                  <a:srgbClr val="111111"/>
                </a:solidFill>
                <a:effectLst/>
                <a:latin typeface="Arial"/>
                <a:cs typeface="Arial"/>
              </a:rPr>
              <a:t>Stock price: $4,035, at that price it limits the number of investors - Just like Berkshire Hathaway, NVR hasn't split its stock.</a:t>
            </a:r>
          </a:p>
          <a:p>
            <a:pPr marL="228600"/>
            <a:endParaRPr lang="en-US" sz="1200" i="0" dirty="0">
              <a:effectLst/>
              <a:latin typeface="Arial" panose="020B0604020202020204" pitchFamily="34" charset="0"/>
              <a:cs typeface="Arial" panose="020B0604020202020204" pitchFamily="34" charset="0"/>
            </a:endParaRPr>
          </a:p>
        </p:txBody>
      </p:sp>
      <p:sp>
        <p:nvSpPr>
          <p:cNvPr id="2" name="Rectangle 1"/>
          <p:cNvSpPr/>
          <p:nvPr/>
        </p:nvSpPr>
        <p:spPr>
          <a:xfrm>
            <a:off x="3237654" y="3919290"/>
            <a:ext cx="5001984" cy="230832"/>
          </a:xfrm>
          <a:prstGeom prst="rect">
            <a:avLst/>
          </a:prstGeom>
        </p:spPr>
        <p:txBody>
          <a:bodyPr wrap="square">
            <a:spAutoFit/>
          </a:bodyPr>
          <a:lstStyle/>
          <a:p>
            <a:r>
              <a:rPr lang="en-US" sz="900" i="1" dirty="0">
                <a:solidFill>
                  <a:srgbClr val="202124"/>
                </a:solidFill>
                <a:latin typeface="arial" panose="020B0604020202020204" pitchFamily="34" charset="0"/>
              </a:rPr>
              <a:t> </a:t>
            </a:r>
            <a:endParaRPr lang="en-US" sz="900" i="1" dirty="0"/>
          </a:p>
        </p:txBody>
      </p:sp>
      <p:sp>
        <p:nvSpPr>
          <p:cNvPr id="3" name="Rectangle 4">
            <a:extLst>
              <a:ext uri="{FF2B5EF4-FFF2-40B4-BE49-F238E27FC236}">
                <a16:creationId xmlns:a16="http://schemas.microsoft.com/office/drawing/2014/main" id="{DAAFF574-F093-DAD2-DBAB-664307459D39}"/>
              </a:ext>
            </a:extLst>
          </p:cNvPr>
          <p:cNvSpPr/>
          <p:nvPr/>
        </p:nvSpPr>
        <p:spPr>
          <a:xfrm>
            <a:off x="197624" y="833584"/>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Stock Splits and the strategy in Stock Buyback</a:t>
            </a:r>
          </a:p>
        </p:txBody>
      </p:sp>
      <p:sp>
        <p:nvSpPr>
          <p:cNvPr id="5" name="Título 1">
            <a:extLst>
              <a:ext uri="{FF2B5EF4-FFF2-40B4-BE49-F238E27FC236}">
                <a16:creationId xmlns:a16="http://schemas.microsoft.com/office/drawing/2014/main" id="{BB8A0368-5876-9267-0665-1C9E9D057BE3}"/>
              </a:ext>
            </a:extLst>
          </p:cNvPr>
          <p:cNvSpPr txBox="1">
            <a:spLocks/>
          </p:cNvSpPr>
          <p:nvPr/>
        </p:nvSpPr>
        <p:spPr>
          <a:xfrm>
            <a:off x="6551709"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F62D6BFF-E05B-4B9F-C3B7-E5800C80875E}"/>
              </a:ext>
            </a:extLst>
          </p:cNvPr>
          <p:cNvSpPr txBox="1"/>
          <p:nvPr/>
        </p:nvSpPr>
        <p:spPr>
          <a:xfrm>
            <a:off x="627048" y="54704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pic>
        <p:nvPicPr>
          <p:cNvPr id="2050" name="Picture 2" descr="See the source image">
            <a:extLst>
              <a:ext uri="{FF2B5EF4-FFF2-40B4-BE49-F238E27FC236}">
                <a16:creationId xmlns:a16="http://schemas.microsoft.com/office/drawing/2014/main" id="{110783DE-1722-6CE4-3E47-FD0802247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64" y="1404866"/>
            <a:ext cx="3906611" cy="262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81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06275" y="3865425"/>
            <a:ext cx="1920719" cy="200055"/>
          </a:xfrm>
          <a:prstGeom prst="rect">
            <a:avLst/>
          </a:prstGeom>
        </p:spPr>
        <p:txBody>
          <a:bodyPr wrap="none">
            <a:spAutoFit/>
          </a:bodyPr>
          <a:lstStyle/>
          <a:p>
            <a:r>
              <a:rPr lang="en-US" sz="700" dirty="0">
                <a:solidFill>
                  <a:srgbClr val="00B050"/>
                </a:solidFill>
                <a:latin typeface="Arial" panose="020B0604020202020204" pitchFamily="34" charset="0"/>
                <a:cs typeface="Arial" panose="020B0604020202020204" pitchFamily="34" charset="0"/>
              </a:rPr>
              <a:t>CFA Institute for educational purposes only</a:t>
            </a:r>
          </a:p>
        </p:txBody>
      </p:sp>
      <p:sp>
        <p:nvSpPr>
          <p:cNvPr id="16" name="Rectangle 15"/>
          <p:cNvSpPr/>
          <p:nvPr/>
        </p:nvSpPr>
        <p:spPr>
          <a:xfrm>
            <a:off x="460140" y="1103621"/>
            <a:ext cx="4755123" cy="2308324"/>
          </a:xfrm>
          <a:prstGeom prst="rect">
            <a:avLst/>
          </a:prstGeom>
        </p:spPr>
        <p:txBody>
          <a:bodyPr wrap="square" lIns="91440" tIns="45720" rIns="91440" bIns="45720" anchor="t">
            <a:spAutoFit/>
          </a:bodyPr>
          <a:lstStyle/>
          <a:p>
            <a:pPr marL="228600"/>
            <a:endParaRPr lang="en-US" sz="1200" i="1" dirty="0">
              <a:effectLst/>
              <a:latin typeface="Arial" panose="020B0604020202020204" pitchFamily="34" charset="0"/>
              <a:cs typeface="Arial" panose="020B0604020202020204" pitchFamily="34" charset="0"/>
            </a:endParaRPr>
          </a:p>
          <a:p>
            <a:pPr marL="228600"/>
            <a:r>
              <a:rPr lang="en-US" sz="1200" i="1" dirty="0">
                <a:latin typeface="Arial"/>
                <a:cs typeface="Arial"/>
              </a:rPr>
              <a:t>Stock Reverse Split:</a:t>
            </a:r>
          </a:p>
          <a:p>
            <a:pPr marL="228600"/>
            <a:endParaRPr lang="en-US" sz="1200" i="1" dirty="0">
              <a:latin typeface="Arial" panose="020B0604020202020204" pitchFamily="34" charset="0"/>
              <a:cs typeface="Arial" panose="020B0604020202020204" pitchFamily="34" charset="0"/>
            </a:endParaRPr>
          </a:p>
          <a:p>
            <a:pPr marL="400050" indent="-171450">
              <a:buFont typeface="Wingdings" panose="05000000000000000000" pitchFamily="2" charset="2"/>
              <a:buChar char="ü"/>
            </a:pPr>
            <a:r>
              <a:rPr lang="en-US" sz="1200" i="1" dirty="0">
                <a:latin typeface="Arial"/>
                <a:cs typeface="Arial"/>
              </a:rPr>
              <a:t>To decrease the number of shares.</a:t>
            </a:r>
          </a:p>
          <a:p>
            <a:pPr marL="400050" indent="-171450">
              <a:buFont typeface="Wingdings" panose="05000000000000000000" pitchFamily="2" charset="2"/>
              <a:buChar char="ü"/>
            </a:pPr>
            <a:endParaRPr lang="en-US" sz="1200" i="1" dirty="0">
              <a:latin typeface="Arial" panose="020B0604020202020204" pitchFamily="34" charset="0"/>
              <a:cs typeface="Arial" panose="020B0604020202020204" pitchFamily="34" charset="0"/>
            </a:endParaRPr>
          </a:p>
          <a:p>
            <a:pPr marL="400050" indent="-171450">
              <a:buFont typeface="Wingdings" panose="05000000000000000000" pitchFamily="2" charset="2"/>
              <a:buChar char="ü"/>
            </a:pPr>
            <a:r>
              <a:rPr lang="en-US" sz="1200" i="1" dirty="0">
                <a:latin typeface="Arial"/>
                <a:cs typeface="Arial"/>
              </a:rPr>
              <a:t>For example: 1:10 reverse stock split each investor exchanges 10 old shares for 1 new share to reduce the number of its shares outstanding, and the prices is adjusted proportionally.</a:t>
            </a:r>
          </a:p>
          <a:p>
            <a:pPr marL="400050" indent="-171450">
              <a:buFont typeface="Wingdings" panose="05000000000000000000" pitchFamily="2" charset="2"/>
              <a:buChar char="ü"/>
            </a:pPr>
            <a:endParaRPr lang="en-US" sz="1200" i="1" dirty="0">
              <a:effectLst/>
              <a:latin typeface="Arial" panose="020B0604020202020204" pitchFamily="34" charset="0"/>
              <a:cs typeface="Arial" panose="020B0604020202020204" pitchFamily="34" charset="0"/>
            </a:endParaRPr>
          </a:p>
          <a:p>
            <a:pPr marL="400050" indent="-171450">
              <a:buFont typeface="Wingdings" panose="05000000000000000000" pitchFamily="2" charset="2"/>
              <a:buChar char="ü"/>
            </a:pPr>
            <a:r>
              <a:rPr lang="en-US" sz="1200" i="1" dirty="0">
                <a:latin typeface="Arial"/>
                <a:cs typeface="Arial"/>
              </a:rPr>
              <a:t>The strategy behind that corporate action is </a:t>
            </a:r>
            <a:r>
              <a:rPr lang="en-US" sz="1200" b="0" i="1" dirty="0">
                <a:solidFill>
                  <a:srgbClr val="212121"/>
                </a:solidFill>
                <a:effectLst/>
                <a:latin typeface="Arial"/>
                <a:cs typeface="Arial"/>
              </a:rPr>
              <a:t>raising their value</a:t>
            </a:r>
            <a:r>
              <a:rPr lang="en-US" sz="1200" i="1" dirty="0">
                <a:solidFill>
                  <a:srgbClr val="212121"/>
                </a:solidFill>
                <a:latin typeface="Arial"/>
                <a:cs typeface="Arial"/>
              </a:rPr>
              <a:t>.</a:t>
            </a:r>
            <a:endParaRPr lang="en-US" sz="1200" i="1" dirty="0">
              <a:effectLst/>
              <a:latin typeface="Arial" panose="020B0604020202020204" pitchFamily="34" charset="0"/>
              <a:cs typeface="Arial" panose="020B0604020202020204" pitchFamily="34" charset="0"/>
            </a:endParaRPr>
          </a:p>
        </p:txBody>
      </p:sp>
      <p:sp>
        <p:nvSpPr>
          <p:cNvPr id="2" name="Rectangle 1"/>
          <p:cNvSpPr/>
          <p:nvPr/>
        </p:nvSpPr>
        <p:spPr>
          <a:xfrm>
            <a:off x="675882" y="3419149"/>
            <a:ext cx="4084804" cy="707886"/>
          </a:xfrm>
          <a:prstGeom prst="rect">
            <a:avLst/>
          </a:prstGeom>
        </p:spPr>
        <p:txBody>
          <a:bodyPr wrap="square" lIns="91440" tIns="45720" rIns="91440" bIns="45720" anchor="t">
            <a:spAutoFit/>
          </a:bodyPr>
          <a:lstStyle/>
          <a:p>
            <a:r>
              <a:rPr lang="en-US" sz="1000" i="1" dirty="0">
                <a:solidFill>
                  <a:srgbClr val="202124"/>
                </a:solidFill>
                <a:latin typeface="arial"/>
                <a:cs typeface="arial"/>
              </a:rPr>
              <a:t>Priceline.com (NASDAQ:BKNG) is the biggest winner. It went through a 1-for-6 reverse split in 2003 when the online travel portal was flopping around after the dot-com bubble burst  </a:t>
            </a:r>
            <a:endParaRPr lang="en-US" sz="1000" i="1" dirty="0">
              <a:solidFill>
                <a:srgbClr val="202124"/>
              </a:solidFill>
              <a:latin typeface="arial" panose="020B0604020202020204" pitchFamily="34" charset="0"/>
              <a:cs typeface="arial"/>
            </a:endParaRPr>
          </a:p>
          <a:p>
            <a:r>
              <a:rPr lang="en-US" sz="1000" i="1" dirty="0">
                <a:solidFill>
                  <a:srgbClr val="202124"/>
                </a:solidFill>
                <a:latin typeface="arial"/>
                <a:cs typeface="arial"/>
              </a:rPr>
              <a:t>source: www.nasdaq.com</a:t>
            </a:r>
            <a:endParaRPr lang="en-US" sz="1000" i="1">
              <a:latin typeface="arial"/>
              <a:ea typeface="Calibri"/>
              <a:cs typeface="arial"/>
            </a:endParaRPr>
          </a:p>
        </p:txBody>
      </p:sp>
      <p:sp>
        <p:nvSpPr>
          <p:cNvPr id="3" name="Rectangle 4">
            <a:extLst>
              <a:ext uri="{FF2B5EF4-FFF2-40B4-BE49-F238E27FC236}">
                <a16:creationId xmlns:a16="http://schemas.microsoft.com/office/drawing/2014/main" id="{DAAFF574-F093-DAD2-DBAB-664307459D39}"/>
              </a:ext>
            </a:extLst>
          </p:cNvPr>
          <p:cNvSpPr/>
          <p:nvPr/>
        </p:nvSpPr>
        <p:spPr>
          <a:xfrm>
            <a:off x="143663" y="833915"/>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Stock Splits and the strategy in Stock Buyback</a:t>
            </a:r>
          </a:p>
        </p:txBody>
      </p:sp>
      <p:sp>
        <p:nvSpPr>
          <p:cNvPr id="6" name="CuadroTexto 5">
            <a:extLst>
              <a:ext uri="{FF2B5EF4-FFF2-40B4-BE49-F238E27FC236}">
                <a16:creationId xmlns:a16="http://schemas.microsoft.com/office/drawing/2014/main" id="{F62D6BFF-E05B-4B9F-C3B7-E5800C80875E}"/>
              </a:ext>
            </a:extLst>
          </p:cNvPr>
          <p:cNvSpPr txBox="1"/>
          <p:nvPr/>
        </p:nvSpPr>
        <p:spPr>
          <a:xfrm>
            <a:off x="576248" y="546128"/>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pic>
        <p:nvPicPr>
          <p:cNvPr id="7" name="Imagen 6">
            <a:extLst>
              <a:ext uri="{FF2B5EF4-FFF2-40B4-BE49-F238E27FC236}">
                <a16:creationId xmlns:a16="http://schemas.microsoft.com/office/drawing/2014/main" id="{AAF85F5A-16C5-E8EE-87A2-016DB9FAD620}"/>
              </a:ext>
            </a:extLst>
          </p:cNvPr>
          <p:cNvPicPr>
            <a:picLocks noChangeAspect="1"/>
          </p:cNvPicPr>
          <p:nvPr/>
        </p:nvPicPr>
        <p:blipFill>
          <a:blip r:embed="rId2"/>
          <a:stretch>
            <a:fillRect/>
          </a:stretch>
        </p:blipFill>
        <p:spPr>
          <a:xfrm>
            <a:off x="5289872" y="2120825"/>
            <a:ext cx="3387970" cy="1785104"/>
          </a:xfrm>
          <a:prstGeom prst="rect">
            <a:avLst/>
          </a:prstGeom>
        </p:spPr>
      </p:pic>
    </p:spTree>
    <p:extLst>
      <p:ext uri="{BB962C8B-B14F-4D97-AF65-F5344CB8AC3E}">
        <p14:creationId xmlns:p14="http://schemas.microsoft.com/office/powerpoint/2010/main" val="43964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6325" y="3821537"/>
            <a:ext cx="1920719" cy="200055"/>
          </a:xfrm>
          <a:prstGeom prst="rect">
            <a:avLst/>
          </a:prstGeom>
        </p:spPr>
        <p:txBody>
          <a:bodyPr wrap="none">
            <a:spAutoFit/>
          </a:bodyPr>
          <a:lstStyle/>
          <a:p>
            <a:r>
              <a:rPr lang="en-US" sz="700" dirty="0">
                <a:solidFill>
                  <a:srgbClr val="212121"/>
                </a:solidFill>
                <a:latin typeface="Arial" panose="020B0604020202020204" pitchFamily="34" charset="0"/>
                <a:cs typeface="Arial" panose="020B0604020202020204" pitchFamily="34" charset="0"/>
              </a:rPr>
              <a:t>CFA Institute for educational purposes only</a:t>
            </a:r>
            <a:endParaRPr lang="en-US" sz="700" dirty="0">
              <a:latin typeface="Arial" panose="020B0604020202020204" pitchFamily="34" charset="0"/>
              <a:cs typeface="Arial" panose="020B0604020202020204" pitchFamily="34" charset="0"/>
            </a:endParaRPr>
          </a:p>
        </p:txBody>
      </p:sp>
      <p:sp>
        <p:nvSpPr>
          <p:cNvPr id="3" name="Rectangle 2"/>
          <p:cNvSpPr/>
          <p:nvPr/>
        </p:nvSpPr>
        <p:spPr>
          <a:xfrm>
            <a:off x="688370" y="1209651"/>
            <a:ext cx="5892777" cy="2392963"/>
          </a:xfrm>
          <a:prstGeom prst="rect">
            <a:avLst/>
          </a:prstGeom>
        </p:spPr>
        <p:txBody>
          <a:bodyPr wrap="square" lIns="91440" tIns="45720" rIns="91440" bIns="45720" anchor="t">
            <a:spAutoFit/>
          </a:bodyPr>
          <a:lstStyle/>
          <a:p>
            <a:pPr marL="171450" indent="-171450">
              <a:buFont typeface="Wingdings" panose="05000000000000000000" pitchFamily="2" charset="2"/>
              <a:buChar char="ü"/>
            </a:pPr>
            <a:r>
              <a:rPr lang="en-US" sz="1150" dirty="0">
                <a:latin typeface="Arial"/>
                <a:cs typeface="Arial"/>
              </a:rPr>
              <a:t>When a firm declares a stock split, it increases the number of shares outstanding and decreases the price -  each is entitled to a smaller percentage of the firm’s cash flow.</a:t>
            </a: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b="1" dirty="0">
              <a:latin typeface="Arial" panose="020B0604020202020204" pitchFamily="34" charset="0"/>
              <a:cs typeface="Arial" panose="020B0604020202020204" pitchFamily="34" charset="0"/>
            </a:endParaRPr>
          </a:p>
          <a:p>
            <a:r>
              <a:rPr lang="en-US" sz="1150" b="1" dirty="0">
                <a:latin typeface="Arial"/>
                <a:cs typeface="Arial"/>
              </a:rPr>
              <a:t>Example</a:t>
            </a:r>
          </a:p>
          <a:p>
            <a:endParaRPr lang="en-US" sz="1150" dirty="0">
              <a:latin typeface="Arial" panose="020B0604020202020204" pitchFamily="34" charset="0"/>
              <a:cs typeface="Arial" panose="020B0604020202020204" pitchFamily="34" charset="0"/>
            </a:endParaRPr>
          </a:p>
          <a:p>
            <a:r>
              <a:rPr lang="en-US" sz="1150" dirty="0">
                <a:latin typeface="Arial"/>
                <a:cs typeface="Arial"/>
              </a:rPr>
              <a:t>If the managers of a firm whose stock is selling at $90 declare a 3:1 stock split, the price of a share of stock should fall to $30.</a:t>
            </a:r>
          </a:p>
          <a:p>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a:cs typeface="Arial"/>
              </a:rPr>
              <a:t>A stock split strongly resembles a stock dividend.</a:t>
            </a: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a:cs typeface="Arial"/>
              </a:rPr>
              <a:t>An alternative form of cash payout is a stock repurchase - use cash to buy back shares of its stock - the shares are held by the corporation and accounted for as treasury stock.</a:t>
            </a:r>
            <a:endParaRPr lang="en-US" sz="115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C5895DB-EA13-9B8A-C3DA-9ABD8171C5B6}"/>
              </a:ext>
            </a:extLst>
          </p:cNvPr>
          <p:cNvSpPr txBox="1"/>
          <p:nvPr/>
        </p:nvSpPr>
        <p:spPr>
          <a:xfrm>
            <a:off x="619240"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
        <p:nvSpPr>
          <p:cNvPr id="7" name="Rectangle 4">
            <a:extLst>
              <a:ext uri="{FF2B5EF4-FFF2-40B4-BE49-F238E27FC236}">
                <a16:creationId xmlns:a16="http://schemas.microsoft.com/office/drawing/2014/main" id="{30732AF2-5B6A-305B-8DBF-A5FA5BCA1355}"/>
              </a:ext>
            </a:extLst>
          </p:cNvPr>
          <p:cNvSpPr/>
          <p:nvPr/>
        </p:nvSpPr>
        <p:spPr>
          <a:xfrm>
            <a:off x="143663" y="833915"/>
            <a:ext cx="5149242" cy="276999"/>
          </a:xfrm>
          <a:prstGeom prst="rect">
            <a:avLst/>
          </a:prstGeom>
        </p:spPr>
        <p:txBody>
          <a:bodyPr wrap="square" lIns="91440" tIns="45720" rIns="91440" bIns="45720" anchor="t">
            <a:spAutoFit/>
          </a:bodyPr>
          <a:lstStyle/>
          <a:p>
            <a:pPr lvl="1">
              <a:lnSpc>
                <a:spcPct val="107000"/>
              </a:lnSpc>
            </a:pPr>
            <a:r>
              <a:rPr lang="en-GB" sz="1200" b="1">
                <a:effectLst/>
                <a:latin typeface="Arial"/>
                <a:ea typeface="Calibri"/>
                <a:cs typeface="Arial"/>
              </a:rPr>
              <a:t>Stock Splits and the strategy in Stock Buyback</a:t>
            </a:r>
          </a:p>
        </p:txBody>
      </p:sp>
    </p:spTree>
    <p:extLst>
      <p:ext uri="{BB962C8B-B14F-4D97-AF65-F5344CB8AC3E}">
        <p14:creationId xmlns:p14="http://schemas.microsoft.com/office/powerpoint/2010/main" val="234526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7042" y="4277080"/>
            <a:ext cx="1920719" cy="200055"/>
          </a:xfrm>
          <a:prstGeom prst="rect">
            <a:avLst/>
          </a:prstGeom>
        </p:spPr>
        <p:txBody>
          <a:bodyPr wrap="none">
            <a:spAutoFit/>
          </a:bodyPr>
          <a:lstStyle/>
          <a:p>
            <a:r>
              <a:rPr lang="en-US" sz="700" dirty="0">
                <a:solidFill>
                  <a:srgbClr val="212121"/>
                </a:solidFill>
                <a:latin typeface="Arial" panose="020B0604020202020204" pitchFamily="34" charset="0"/>
                <a:cs typeface="Arial" panose="020B0604020202020204" pitchFamily="34" charset="0"/>
              </a:rPr>
              <a:t>CFA Institute for educational purposes only</a:t>
            </a:r>
            <a:endParaRPr lang="en-US" sz="700" dirty="0">
              <a:latin typeface="Arial" panose="020B0604020202020204" pitchFamily="34" charset="0"/>
              <a:cs typeface="Arial" panose="020B0604020202020204" pitchFamily="34" charset="0"/>
            </a:endParaRPr>
          </a:p>
        </p:txBody>
      </p:sp>
      <p:sp>
        <p:nvSpPr>
          <p:cNvPr id="3" name="Rectangle 2"/>
          <p:cNvSpPr/>
          <p:nvPr/>
        </p:nvSpPr>
        <p:spPr>
          <a:xfrm>
            <a:off x="994826" y="1516108"/>
            <a:ext cx="5892777" cy="269304"/>
          </a:xfrm>
          <a:prstGeom prst="rect">
            <a:avLst/>
          </a:prstGeom>
        </p:spPr>
        <p:txBody>
          <a:bodyPr wrap="square" lIns="91440" tIns="45720" rIns="91440" bIns="45720" anchor="t">
            <a:spAutoFit/>
          </a:bodyPr>
          <a:lstStyle/>
          <a:p>
            <a:r>
              <a:rPr lang="en-US" sz="1150" b="1" dirty="0">
                <a:latin typeface="Arial"/>
                <a:cs typeface="Arial"/>
              </a:rPr>
              <a:t>Pros and Cons of Stock Splits  </a:t>
            </a:r>
            <a:endParaRPr lang="en-US" sz="1150" b="1" dirty="0">
              <a:latin typeface="Arial" panose="020B0604020202020204" pitchFamily="34" charset="0"/>
              <a:cs typeface="Arial" panose="020B0604020202020204" pitchFamily="34" charset="0"/>
            </a:endParaRPr>
          </a:p>
        </p:txBody>
      </p:sp>
      <p:sp>
        <p:nvSpPr>
          <p:cNvPr id="2" name="Rectangle 1"/>
          <p:cNvSpPr/>
          <p:nvPr/>
        </p:nvSpPr>
        <p:spPr>
          <a:xfrm>
            <a:off x="1407401" y="1965312"/>
            <a:ext cx="4572000" cy="1522404"/>
          </a:xfrm>
          <a:prstGeom prst="rect">
            <a:avLst/>
          </a:prstGeom>
        </p:spPr>
        <p:txBody>
          <a:bodyPr>
            <a:spAutoFit/>
          </a:bodyPr>
          <a:lstStyle/>
          <a:p>
            <a:pPr>
              <a:lnSpc>
                <a:spcPct val="107000"/>
              </a:lnSpc>
            </a:pPr>
            <a:r>
              <a:rPr lang="en-US" sz="1150" dirty="0">
                <a:solidFill>
                  <a:srgbClr val="222222"/>
                </a:solidFill>
                <a:latin typeface="Arial" panose="020B0604020202020204" pitchFamily="34" charset="0"/>
                <a:ea typeface="Times New Roman" panose="02020603050405020304" pitchFamily="18" charset="0"/>
                <a:cs typeface="Arial" panose="020B0604020202020204" pitchFamily="34" charset="0"/>
              </a:rPr>
              <a:t>Pros</a:t>
            </a:r>
            <a:endParaRPr lang="en-US" sz="115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50" dirty="0">
                <a:solidFill>
                  <a:srgbClr val="222222"/>
                </a:solidFill>
                <a:latin typeface="Arial" panose="020B0604020202020204" pitchFamily="34" charset="0"/>
                <a:ea typeface="Times New Roman" panose="02020603050405020304" pitchFamily="18" charset="0"/>
                <a:cs typeface="Arial" panose="020B0604020202020204" pitchFamily="34" charset="0"/>
              </a:rPr>
              <a:t>Improves liquidity</a:t>
            </a:r>
            <a:endParaRPr lang="en-US" sz="115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50" dirty="0">
                <a:solidFill>
                  <a:srgbClr val="222222"/>
                </a:solidFill>
                <a:latin typeface="Arial" panose="020B0604020202020204" pitchFamily="34" charset="0"/>
                <a:ea typeface="Times New Roman" panose="02020603050405020304" pitchFamily="18" charset="0"/>
                <a:cs typeface="Arial" panose="020B0604020202020204" pitchFamily="34" charset="0"/>
              </a:rPr>
              <a:t>Often increases share price</a:t>
            </a:r>
            <a:endParaRPr lang="en-US" sz="115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150" dirty="0">
                <a:solidFill>
                  <a:srgbClr val="222222"/>
                </a:solidFill>
                <a:latin typeface="Arial" panose="020B0604020202020204" pitchFamily="34" charset="0"/>
                <a:ea typeface="Times New Roman" panose="02020603050405020304" pitchFamily="18" charset="0"/>
                <a:cs typeface="Arial" panose="020B0604020202020204" pitchFamily="34" charset="0"/>
              </a:rPr>
              <a:t>Cons</a:t>
            </a:r>
            <a:endParaRPr lang="en-US" sz="115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50" dirty="0">
                <a:solidFill>
                  <a:srgbClr val="222222"/>
                </a:solidFill>
                <a:latin typeface="Arial" panose="020B0604020202020204" pitchFamily="34" charset="0"/>
                <a:ea typeface="Times New Roman" panose="02020603050405020304" pitchFamily="18" charset="0"/>
                <a:cs typeface="Arial" panose="020B0604020202020204" pitchFamily="34" charset="0"/>
              </a:rPr>
              <a:t>Could increase volatility</a:t>
            </a:r>
            <a:endParaRPr lang="en-US" sz="115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50" dirty="0">
                <a:solidFill>
                  <a:srgbClr val="222222"/>
                </a:solidFill>
                <a:latin typeface="Arial" panose="020B0604020202020204" pitchFamily="34" charset="0"/>
                <a:ea typeface="Times New Roman" panose="02020603050405020304" pitchFamily="18" charset="0"/>
                <a:cs typeface="Arial" panose="020B0604020202020204" pitchFamily="34" charset="0"/>
              </a:rPr>
              <a:t>Not all stock splits increase share price</a:t>
            </a:r>
            <a:endParaRPr lang="en-US" sz="115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572000" y="1286810"/>
            <a:ext cx="3883125" cy="3053604"/>
          </a:xfrm>
          <a:prstGeom prst="rect">
            <a:avLst/>
          </a:prstGeom>
        </p:spPr>
      </p:pic>
      <p:sp>
        <p:nvSpPr>
          <p:cNvPr id="6" name="Rectangle 4">
            <a:extLst>
              <a:ext uri="{FF2B5EF4-FFF2-40B4-BE49-F238E27FC236}">
                <a16:creationId xmlns:a16="http://schemas.microsoft.com/office/drawing/2014/main" id="{26894A07-CE4C-B650-FE33-C2877DFCE9B2}"/>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Stock Splits and the strategy in Stock Buyback</a:t>
            </a:r>
          </a:p>
        </p:txBody>
      </p:sp>
      <p:sp>
        <p:nvSpPr>
          <p:cNvPr id="7" name="Título 1">
            <a:extLst>
              <a:ext uri="{FF2B5EF4-FFF2-40B4-BE49-F238E27FC236}">
                <a16:creationId xmlns:a16="http://schemas.microsoft.com/office/drawing/2014/main" id="{129BFC53-49A9-721C-87DC-F6632E5D79C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2C39A748-DA45-AC31-D428-E4574FD73FF5}"/>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60442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501" y="1153823"/>
            <a:ext cx="6932168" cy="623248"/>
          </a:xfrm>
          <a:prstGeom prst="rect">
            <a:avLst/>
          </a:prstGeom>
        </p:spPr>
        <p:txBody>
          <a:bodyPr wrap="square" lIns="91440" tIns="45720" rIns="91440" bIns="45720" anchor="t">
            <a:spAutoFit/>
          </a:bodyPr>
          <a:lstStyle/>
          <a:p>
            <a:r>
              <a:rPr lang="en-US" sz="1150" b="1" dirty="0">
                <a:latin typeface="Arial"/>
                <a:cs typeface="Arial"/>
              </a:rPr>
              <a:t>Repurchase of Stock</a:t>
            </a:r>
          </a:p>
          <a:p>
            <a:r>
              <a:rPr lang="en-US" sz="1150" i="1" dirty="0">
                <a:latin typeface="Arial"/>
                <a:cs typeface="Arial"/>
              </a:rPr>
              <a:t>Apple was the largest individual stock repurchase in the first quarter of 2021 followed by Alphabet ($11.4 billion); Microsoft ($6.9 billion.); and Berkshire Hathaway ($6.6 billion).</a:t>
            </a:r>
            <a:endParaRPr lang="en-US" sz="1150" i="1" dirty="0">
              <a:latin typeface="Arial" panose="020B0604020202020204" pitchFamily="34" charset="0"/>
              <a:cs typeface="Arial" panose="020B0604020202020204" pitchFamily="34" charset="0"/>
            </a:endParaRPr>
          </a:p>
        </p:txBody>
      </p:sp>
      <p:sp>
        <p:nvSpPr>
          <p:cNvPr id="2" name="Rectangle 1"/>
          <p:cNvSpPr/>
          <p:nvPr/>
        </p:nvSpPr>
        <p:spPr>
          <a:xfrm>
            <a:off x="1039300" y="1851484"/>
            <a:ext cx="7272368" cy="1354217"/>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Instead of paying dividends, a firm may use cash to repurchase shares of its own stock.</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Share repurchases have taken on increased importance in recent years.</a:t>
            </a:r>
            <a:endParaRPr lang="en-US" sz="115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Share repurchases is accomplished in the form of one of the three actions:</a:t>
            </a:r>
          </a:p>
          <a:p>
            <a:pPr marL="685800" lvl="1" indent="-228600">
              <a:buFont typeface="+mj-lt"/>
              <a:buAutoNum type="arabicPeriod"/>
            </a:pPr>
            <a:r>
              <a:rPr lang="en-US" sz="1150" dirty="0">
                <a:latin typeface="Arial" panose="020B0604020202020204" pitchFamily="34" charset="0"/>
                <a:cs typeface="Arial" panose="020B0604020202020204" pitchFamily="34" charset="0"/>
              </a:rPr>
              <a:t>Purchase their own stock in the open market purchases</a:t>
            </a:r>
          </a:p>
          <a:p>
            <a:pPr marL="685800" lvl="1" indent="-228600">
              <a:buFont typeface="+mj-lt"/>
              <a:buAutoNum type="arabicPeriod"/>
            </a:pPr>
            <a:r>
              <a:rPr lang="en-US" sz="1150" dirty="0">
                <a:latin typeface="Arial"/>
                <a:cs typeface="Arial"/>
              </a:rPr>
              <a:t>Tender offer - the firm announces to all its stockholders that it is willing to buy a fixed number of shares at a specific price</a:t>
            </a:r>
          </a:p>
          <a:p>
            <a:pPr marL="685800" lvl="1" indent="-228600">
              <a:buFont typeface="+mj-lt"/>
              <a:buAutoNum type="arabicPeriod"/>
            </a:pPr>
            <a:r>
              <a:rPr lang="en-US" sz="1150" dirty="0">
                <a:latin typeface="Arial"/>
                <a:cs typeface="Arial"/>
              </a:rPr>
              <a:t>Repurchase shares from specific individual stockholders - targeted repurchase</a:t>
            </a:r>
          </a:p>
        </p:txBody>
      </p:sp>
      <p:sp>
        <p:nvSpPr>
          <p:cNvPr id="5" name="Rectangle 4"/>
          <p:cNvSpPr/>
          <p:nvPr/>
        </p:nvSpPr>
        <p:spPr>
          <a:xfrm>
            <a:off x="1039299" y="3280114"/>
            <a:ext cx="7589443" cy="446276"/>
          </a:xfrm>
          <a:prstGeom prst="rect">
            <a:avLst/>
          </a:prstGeom>
        </p:spPr>
        <p:txBody>
          <a:bodyPr wrap="square" lIns="91440" tIns="45720" rIns="91440" bIns="45720" anchor="t">
            <a:spAutoFit/>
          </a:bodyPr>
          <a:lstStyle/>
          <a:p>
            <a:r>
              <a:rPr lang="en-US" sz="1150" i="1" dirty="0">
                <a:solidFill>
                  <a:srgbClr val="333333"/>
                </a:solidFill>
                <a:latin typeface="Arial"/>
                <a:cs typeface="Arial"/>
              </a:rPr>
              <a:t>Apple has spent $319.2 billion on share buybacks over the past five years, a period in which its stock price has almost quintupled in value.</a:t>
            </a:r>
            <a:endParaRPr lang="en-US" sz="1150" i="1" dirty="0">
              <a:latin typeface="Arial" panose="020B0604020202020204" pitchFamily="34" charset="0"/>
              <a:cs typeface="Arial" panose="020B0604020202020204" pitchFamily="34" charset="0"/>
            </a:endParaRPr>
          </a:p>
        </p:txBody>
      </p:sp>
      <p:sp>
        <p:nvSpPr>
          <p:cNvPr id="8" name="Rectangle 7"/>
          <p:cNvSpPr/>
          <p:nvPr/>
        </p:nvSpPr>
        <p:spPr>
          <a:xfrm>
            <a:off x="7836218" y="4835666"/>
            <a:ext cx="950901" cy="200055"/>
          </a:xfrm>
          <a:prstGeom prst="rect">
            <a:avLst/>
          </a:prstGeom>
        </p:spPr>
        <p:txBody>
          <a:bodyPr wrap="none">
            <a:spAutoFit/>
          </a:bodyPr>
          <a:lstStyle/>
          <a:p>
            <a:r>
              <a:rPr lang="en-US" sz="700" dirty="0">
                <a:solidFill>
                  <a:srgbClr val="212121"/>
                </a:solidFill>
                <a:latin typeface="Arial" panose="020B0604020202020204" pitchFamily="34" charset="0"/>
                <a:cs typeface="Arial" panose="020B0604020202020204" pitchFamily="34" charset="0"/>
              </a:rPr>
              <a:t>source: forbes.com</a:t>
            </a:r>
            <a:endParaRPr lang="en-US" sz="700" dirty="0">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49A24D61-A5AB-31E5-8F8E-7194ACCB380B}"/>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Stock Splits and the strategy in Stock Buyback</a:t>
            </a:r>
          </a:p>
        </p:txBody>
      </p:sp>
      <p:sp>
        <p:nvSpPr>
          <p:cNvPr id="7" name="Título 1">
            <a:extLst>
              <a:ext uri="{FF2B5EF4-FFF2-40B4-BE49-F238E27FC236}">
                <a16:creationId xmlns:a16="http://schemas.microsoft.com/office/drawing/2014/main" id="{F556C573-0E24-08EE-2E82-53AFB67E32ED}"/>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FA0574E7-2F7C-867F-BE99-1A123D8BC9EF}"/>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01720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92970" y="4861567"/>
            <a:ext cx="4572000" cy="200055"/>
          </a:xfrm>
          <a:prstGeom prst="rect">
            <a:avLst/>
          </a:prstGeom>
        </p:spPr>
        <p:txBody>
          <a:bodyPr>
            <a:spAutoFit/>
          </a:bodyPr>
          <a:lstStyle/>
          <a:p>
            <a:r>
              <a:rPr lang="en-US" sz="700" dirty="0">
                <a:latin typeface="Arial" panose="020B0604020202020204" pitchFamily="34" charset="0"/>
                <a:cs typeface="Arial" panose="020B0604020202020204" pitchFamily="34" charset="0"/>
              </a:rPr>
              <a:t>YES.Fundamentals%20of%20Corporate%20Finance</a:t>
            </a:r>
          </a:p>
        </p:txBody>
      </p:sp>
      <p:sp>
        <p:nvSpPr>
          <p:cNvPr id="10" name="Rectangle 3"/>
          <p:cNvSpPr txBox="1">
            <a:spLocks noChangeArrowheads="1"/>
          </p:cNvSpPr>
          <p:nvPr/>
        </p:nvSpPr>
        <p:spPr>
          <a:xfrm>
            <a:off x="0" y="1171712"/>
            <a:ext cx="6848914" cy="3429000"/>
          </a:xfr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150" dirty="0">
                <a:latin typeface="Arial" panose="020B0604020202020204" pitchFamily="34" charset="0"/>
                <a:cs typeface="Arial" panose="020B0604020202020204" pitchFamily="34" charset="0"/>
              </a:rPr>
              <a:t>Dividend decision relates to how much of the company’s net profit is to be distributed to the shareholders and how much of it should be retained in the business for meeting the investment requirements while keeping in view the overall objective of maximizing shareholders’ wealth.</a:t>
            </a:r>
          </a:p>
          <a:p>
            <a:pPr lvl="2"/>
            <a:endParaRPr lang="en-US" sz="1150" b="1" dirty="0">
              <a:latin typeface="Arial" panose="020B0604020202020204" pitchFamily="34" charset="0"/>
              <a:cs typeface="Arial" panose="020B0604020202020204" pitchFamily="34" charset="0"/>
            </a:endParaRPr>
          </a:p>
          <a:p>
            <a:pPr lvl="2"/>
            <a:r>
              <a:rPr lang="en-US" sz="1150" b="1" dirty="0">
                <a:latin typeface="Arial"/>
                <a:cs typeface="Arial"/>
              </a:rPr>
              <a:t>Factors affecting dividend decision :</a:t>
            </a:r>
          </a:p>
          <a:p>
            <a:pPr lvl="3">
              <a:buFont typeface="Wingdings" panose="05000000000000000000" pitchFamily="2" charset="2"/>
              <a:buChar char="ü"/>
            </a:pPr>
            <a:r>
              <a:rPr lang="en-US" sz="1150" dirty="0">
                <a:latin typeface="Arial"/>
                <a:cs typeface="Arial"/>
              </a:rPr>
              <a:t>Amount of Earnings: Dividends are paid out of current and past earnings.</a:t>
            </a:r>
            <a:endParaRPr lang="en-US" sz="115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150" dirty="0">
                <a:latin typeface="Arial" panose="020B0604020202020204" pitchFamily="34" charset="0"/>
                <a:cs typeface="Arial" panose="020B0604020202020204" pitchFamily="34" charset="0"/>
              </a:rPr>
              <a:t>Stability in Earnings: A company having higher and stable earnings can declare higher dividends than a company with lower and unstable earnings.</a:t>
            </a:r>
          </a:p>
          <a:p>
            <a:pPr lvl="3">
              <a:buFont typeface="Wingdings" panose="05000000000000000000" pitchFamily="2" charset="2"/>
              <a:buChar char="ü"/>
            </a:pPr>
            <a:r>
              <a:rPr lang="en-US" sz="1150" dirty="0">
                <a:latin typeface="Arial"/>
                <a:cs typeface="Arial"/>
              </a:rPr>
              <a:t>Stability of Dividends: Generally, companies try to stabilize dividends per share. A steady dividend is given each year like Coca Cola Company.</a:t>
            </a:r>
            <a:endParaRPr lang="en-US" sz="115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150" dirty="0">
                <a:latin typeface="Arial"/>
                <a:cs typeface="Arial"/>
              </a:rPr>
              <a:t>Growth Opportunities: Companies having good growth opportunities retain more money out of their earnings to finance the required investment. Dividends declared in growth companies is, therefore, smaller than that in the non-growth companies.</a:t>
            </a:r>
          </a:p>
        </p:txBody>
      </p:sp>
      <p:sp>
        <p:nvSpPr>
          <p:cNvPr id="2" name="Rectangle 4">
            <a:extLst>
              <a:ext uri="{FF2B5EF4-FFF2-40B4-BE49-F238E27FC236}">
                <a16:creationId xmlns:a16="http://schemas.microsoft.com/office/drawing/2014/main" id="{ECC2B240-3016-7EE6-8083-2B989FFFE46F}"/>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Factors Affecting Dividend Decisions</a:t>
            </a:r>
          </a:p>
        </p:txBody>
      </p:sp>
      <p:sp>
        <p:nvSpPr>
          <p:cNvPr id="5" name="CuadroTexto 4">
            <a:extLst>
              <a:ext uri="{FF2B5EF4-FFF2-40B4-BE49-F238E27FC236}">
                <a16:creationId xmlns:a16="http://schemas.microsoft.com/office/drawing/2014/main" id="{A3A92B9D-F407-3523-C46D-3280C80AB952}"/>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105049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931965" y="8241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976748" y="1484088"/>
            <a:ext cx="6714288" cy="2611228"/>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400" dirty="0">
                <a:solidFill>
                  <a:schemeClr val="bg1"/>
                </a:solidFill>
                <a:effectLst/>
                <a:latin typeface="Arial"/>
                <a:ea typeface="Calibri"/>
                <a:cs typeface="Arial"/>
              </a:rPr>
              <a:t>Long-Term Financial Policies: Dividend Policy</a:t>
            </a:r>
          </a:p>
          <a:p>
            <a:pPr>
              <a:lnSpc>
                <a:spcPct val="107000"/>
              </a:lnSpc>
            </a:pPr>
            <a:r>
              <a:rPr lang="en-GB" sz="1400" i="1" dirty="0">
                <a:solidFill>
                  <a:schemeClr val="bg1"/>
                </a:solidFill>
                <a:latin typeface="Arial"/>
                <a:ea typeface="Calibri"/>
                <a:cs typeface="Arial"/>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Tx/>
              <a:buChar char="-"/>
            </a:pPr>
            <a:r>
              <a:rPr lang="en-GB" sz="1400" dirty="0">
                <a:solidFill>
                  <a:schemeClr val="bg1"/>
                </a:solidFill>
                <a:effectLst/>
                <a:latin typeface="Arial"/>
                <a:ea typeface="Calibri"/>
                <a:cs typeface="Arial"/>
              </a:rPr>
              <a:t>The Concept and the relevance of the dividends</a:t>
            </a:r>
          </a:p>
          <a:p>
            <a:pPr marL="742950" lvl="1" indent="-285750">
              <a:lnSpc>
                <a:spcPct val="107000"/>
              </a:lnSpc>
              <a:buFontTx/>
              <a:buChar char="-"/>
            </a:pP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Tx/>
              <a:buChar char="-"/>
            </a:pPr>
            <a:r>
              <a:rPr lang="en-GB" sz="1400" dirty="0">
                <a:solidFill>
                  <a:schemeClr val="bg1"/>
                </a:solidFill>
                <a:effectLst/>
                <a:latin typeface="Arial"/>
                <a:ea typeface="Calibri"/>
                <a:cs typeface="Arial"/>
              </a:rPr>
              <a:t>Types of Dividends</a:t>
            </a:r>
          </a:p>
          <a:p>
            <a:pPr marL="742950" lvl="1" indent="-285750">
              <a:lnSpc>
                <a:spcPct val="107000"/>
              </a:lnSpc>
              <a:buFontTx/>
              <a:buChar char="-"/>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Tx/>
              <a:buChar char="-"/>
            </a:pPr>
            <a:r>
              <a:rPr lang="en-GB" sz="1400" dirty="0">
                <a:solidFill>
                  <a:schemeClr val="bg1"/>
                </a:solidFill>
                <a:effectLst/>
                <a:latin typeface="Arial"/>
                <a:ea typeface="Calibri"/>
                <a:cs typeface="Arial"/>
              </a:rPr>
              <a:t>Optimum payout Policy for a Business</a:t>
            </a:r>
          </a:p>
          <a:p>
            <a:pPr marL="742950" lvl="1" indent="-285750">
              <a:lnSpc>
                <a:spcPct val="107000"/>
              </a:lnSpc>
              <a:buFontTx/>
              <a:buChar char="-"/>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Tx/>
              <a:buChar char="-"/>
            </a:pPr>
            <a:r>
              <a:rPr lang="en-GB" sz="1400" dirty="0">
                <a:solidFill>
                  <a:schemeClr val="bg1"/>
                </a:solidFill>
                <a:effectLst/>
                <a:latin typeface="Arial"/>
                <a:ea typeface="Calibri"/>
                <a:cs typeface="Arial"/>
              </a:rPr>
              <a:t>Stock Splits, and the strategy in Stock Buyback</a:t>
            </a:r>
          </a:p>
          <a:p>
            <a:pPr marL="742950" lvl="1" indent="-285750">
              <a:lnSpc>
                <a:spcPct val="107000"/>
              </a:lnSpc>
              <a:buFontTx/>
              <a:buChar char="-"/>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Tx/>
              <a:buChar char="-"/>
            </a:pPr>
            <a:r>
              <a:rPr lang="en-GB" sz="1400" dirty="0">
                <a:solidFill>
                  <a:schemeClr val="bg1"/>
                </a:solidFill>
                <a:effectLst/>
                <a:latin typeface="Arial"/>
                <a:ea typeface="Calibri"/>
                <a:cs typeface="Arial"/>
              </a:rPr>
              <a:t>Factors Affecting Dividend Decisions</a:t>
            </a:r>
            <a:endParaRPr lang="en-US" sz="1400">
              <a:solidFill>
                <a:schemeClr val="bg1"/>
              </a:solidFill>
              <a:latin typeface="Arial"/>
              <a:ea typeface="Calibri"/>
              <a:cs typeface="Arial"/>
            </a:endParaRPr>
          </a:p>
        </p:txBody>
      </p:sp>
      <p:pic>
        <p:nvPicPr>
          <p:cNvPr id="5" name="Imagen 4">
            <a:extLst>
              <a:ext uri="{FF2B5EF4-FFF2-40B4-BE49-F238E27FC236}">
                <a16:creationId xmlns:a16="http://schemas.microsoft.com/office/drawing/2014/main" id="{4EB4F5ED-90EB-C9BA-F731-341AE8B75658}"/>
              </a:ext>
            </a:extLst>
          </p:cNvPr>
          <p:cNvPicPr>
            <a:picLocks noChangeAspect="1"/>
          </p:cNvPicPr>
          <p:nvPr/>
        </p:nvPicPr>
        <p:blipFill>
          <a:blip r:embed="rId2"/>
          <a:stretch>
            <a:fillRect/>
          </a:stretch>
        </p:blipFill>
        <p:spPr>
          <a:xfrm>
            <a:off x="5739274" y="1972767"/>
            <a:ext cx="3022746" cy="1621291"/>
          </a:xfrm>
          <a:prstGeom prst="rect">
            <a:avLst/>
          </a:prstGeom>
        </p:spPr>
      </p:pic>
    </p:spTree>
    <p:extLst>
      <p:ext uri="{BB962C8B-B14F-4D97-AF65-F5344CB8AC3E}">
        <p14:creationId xmlns:p14="http://schemas.microsoft.com/office/powerpoint/2010/main" val="280043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9286" y="1496029"/>
            <a:ext cx="6932168" cy="623248"/>
          </a:xfrm>
          <a:prstGeom prst="rect">
            <a:avLst/>
          </a:prstGeom>
        </p:spPr>
        <p:txBody>
          <a:bodyPr wrap="square" lIns="91440" tIns="45720" rIns="91440" bIns="45720" anchor="t">
            <a:spAutoFit/>
          </a:bodyPr>
          <a:lstStyle/>
          <a:p>
            <a:pPr marL="171450" indent="-171450">
              <a:buFont typeface="Wingdings" panose="05000000000000000000" pitchFamily="2" charset="2"/>
              <a:buChar char="ü"/>
            </a:pPr>
            <a:r>
              <a:rPr lang="en-US" sz="1150" b="1" dirty="0">
                <a:latin typeface="Arial"/>
                <a:cs typeface="Arial"/>
              </a:rPr>
              <a:t>Dividend vs. Repurchase</a:t>
            </a:r>
            <a:endParaRPr lang="en-US" sz="1150" b="1" dirty="0">
              <a:latin typeface="Arial" panose="020B0604020202020204" pitchFamily="34" charset="0"/>
              <a:cs typeface="Arial" panose="020B0604020202020204" pitchFamily="34" charset="0"/>
            </a:endParaRPr>
          </a:p>
          <a:p>
            <a:r>
              <a:rPr lang="en-US" sz="1150" dirty="0">
                <a:latin typeface="Arial"/>
                <a:cs typeface="Arial"/>
              </a:rPr>
              <a:t>Assuming the company has a certain amount of cash they wish to return to shareholders, the two ways they can do it are through dividends and share repurchases.</a:t>
            </a:r>
            <a:endParaRPr lang="en-US" sz="1150" i="1" dirty="0">
              <a:latin typeface="Arial" panose="020B0604020202020204" pitchFamily="34" charset="0"/>
              <a:cs typeface="Arial" panose="020B0604020202020204" pitchFamily="34" charset="0"/>
            </a:endParaRPr>
          </a:p>
        </p:txBody>
      </p:sp>
      <p:sp>
        <p:nvSpPr>
          <p:cNvPr id="11" name="Rectangle 10"/>
          <p:cNvSpPr/>
          <p:nvPr/>
        </p:nvSpPr>
        <p:spPr>
          <a:xfrm>
            <a:off x="875413" y="1148099"/>
            <a:ext cx="7167700" cy="269304"/>
          </a:xfrm>
          <a:prstGeom prst="rect">
            <a:avLst/>
          </a:prstGeom>
        </p:spPr>
        <p:txBody>
          <a:bodyPr wrap="square">
            <a:spAutoFit/>
          </a:bodyPr>
          <a:lstStyle/>
          <a:p>
            <a:r>
              <a:rPr lang="en-GB" sz="1150" b="1" i="1" dirty="0">
                <a:latin typeface="Arial" panose="020B0604020202020204" pitchFamily="34" charset="0"/>
                <a:cs typeface="Arial" panose="020B0604020202020204" pitchFamily="34" charset="0"/>
              </a:rPr>
              <a:t>- </a:t>
            </a:r>
            <a:r>
              <a:rPr lang="en-GB" sz="1150" b="1" i="1" dirty="0">
                <a:latin typeface="Arial" panose="020B0604020202020204" pitchFamily="34" charset="0"/>
                <a:ea typeface="Calibri" panose="020F0502020204030204" pitchFamily="34" charset="0"/>
                <a:cs typeface="Arial" panose="020B0604020202020204" pitchFamily="34" charset="0"/>
              </a:rPr>
              <a:t>Long-Term Financial Policies: Dividend Policy – Other Considerations</a:t>
            </a:r>
            <a:endParaRPr lang="en-US" sz="1150" dirty="0">
              <a:latin typeface="Arial" panose="020B0604020202020204" pitchFamily="34" charset="0"/>
              <a:cs typeface="Arial" panose="020B0604020202020204" pitchFamily="34" charset="0"/>
            </a:endParaRPr>
          </a:p>
        </p:txBody>
      </p:sp>
      <p:sp>
        <p:nvSpPr>
          <p:cNvPr id="5" name="Rectangle 4"/>
          <p:cNvSpPr/>
          <p:nvPr/>
        </p:nvSpPr>
        <p:spPr>
          <a:xfrm>
            <a:off x="1298334" y="2153196"/>
            <a:ext cx="7582530" cy="44627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solidFill>
                  <a:srgbClr val="333333"/>
                </a:solidFill>
                <a:latin typeface="Arial"/>
                <a:cs typeface="Arial"/>
              </a:rPr>
              <a:t>Share repurchases is the best option when the share price is undervalued, and not-so-great when the share price is overvalued,</a:t>
            </a:r>
            <a:endParaRPr lang="en-US" sz="1150" b="0" i="0" dirty="0">
              <a:solidFill>
                <a:srgbClr val="333333"/>
              </a:solidFill>
              <a:effectLst/>
              <a:latin typeface="Arial" panose="020B0604020202020204" pitchFamily="34" charset="0"/>
              <a:cs typeface="Arial" panose="020B0604020202020204" pitchFamily="34" charset="0"/>
            </a:endParaRPr>
          </a:p>
        </p:txBody>
      </p:sp>
      <p:sp>
        <p:nvSpPr>
          <p:cNvPr id="6" name="Rectangle 5"/>
          <p:cNvSpPr/>
          <p:nvPr/>
        </p:nvSpPr>
        <p:spPr>
          <a:xfrm>
            <a:off x="1480884" y="2670862"/>
            <a:ext cx="5956758" cy="1685077"/>
          </a:xfrm>
          <a:prstGeom prst="rect">
            <a:avLst/>
          </a:prstGeom>
        </p:spPr>
        <p:txBody>
          <a:bodyPr wrap="square" lIns="91440" tIns="45720" rIns="91440" bIns="45720" anchor="t">
            <a:spAutoFit/>
          </a:bodyPr>
          <a:lstStyle/>
          <a:p>
            <a:r>
              <a:rPr lang="en-US" sz="1150" b="1" dirty="0">
                <a:solidFill>
                  <a:srgbClr val="333333"/>
                </a:solidFill>
                <a:latin typeface="Arial"/>
                <a:cs typeface="Arial"/>
              </a:rPr>
              <a:t>Share Repurchases</a:t>
            </a:r>
            <a:br>
              <a:rPr lang="en-US" sz="1150" dirty="0">
                <a:latin typeface="Arial" panose="020B0604020202020204" pitchFamily="34" charset="0"/>
                <a:cs typeface="Arial" panose="020B0604020202020204" pitchFamily="34" charset="0"/>
              </a:rPr>
            </a:br>
            <a:r>
              <a:rPr lang="en-US" sz="1150" dirty="0">
                <a:solidFill>
                  <a:srgbClr val="333333"/>
                </a:solidFill>
                <a:latin typeface="Arial"/>
                <a:cs typeface="Arial"/>
              </a:rPr>
              <a:t> -Better tax treatment than dividends for investors.</a:t>
            </a:r>
            <a:br>
              <a:rPr lang="en-US" sz="1150" dirty="0">
                <a:latin typeface="Arial" panose="020B0604020202020204" pitchFamily="34" charset="0"/>
                <a:cs typeface="Arial" panose="020B0604020202020204" pitchFamily="34" charset="0"/>
              </a:rPr>
            </a:br>
            <a:r>
              <a:rPr lang="en-US" sz="1150" dirty="0">
                <a:solidFill>
                  <a:srgbClr val="333333"/>
                </a:solidFill>
                <a:latin typeface="Arial"/>
                <a:cs typeface="Arial"/>
              </a:rPr>
              <a:t> -Share repurchases are more flexible than regular dividends for the company.</a:t>
            </a:r>
          </a:p>
          <a:p>
            <a:endParaRPr lang="en-US" sz="1150" b="1" dirty="0">
              <a:solidFill>
                <a:srgbClr val="333333"/>
              </a:solidFill>
              <a:latin typeface="Arial" panose="020B0604020202020204" pitchFamily="34" charset="0"/>
              <a:cs typeface="Arial" panose="020B0604020202020204" pitchFamily="34" charset="0"/>
            </a:endParaRPr>
          </a:p>
          <a:p>
            <a:r>
              <a:rPr lang="en-US" sz="1150" b="1" dirty="0">
                <a:solidFill>
                  <a:srgbClr val="333333"/>
                </a:solidFill>
                <a:latin typeface="Arial"/>
                <a:cs typeface="Arial"/>
              </a:rPr>
              <a:t>Regular Dividends</a:t>
            </a:r>
            <a:br>
              <a:rPr lang="en-US" sz="1150" dirty="0">
                <a:latin typeface="Arial" panose="020B0604020202020204" pitchFamily="34" charset="0"/>
                <a:cs typeface="Arial" panose="020B0604020202020204" pitchFamily="34" charset="0"/>
              </a:rPr>
            </a:br>
            <a:r>
              <a:rPr lang="en-US" sz="1150" dirty="0">
                <a:solidFill>
                  <a:srgbClr val="333333"/>
                </a:solidFill>
                <a:latin typeface="Arial"/>
                <a:cs typeface="Arial"/>
              </a:rPr>
              <a:t> -Important for those seeking current income.</a:t>
            </a:r>
            <a:br>
              <a:rPr lang="en-US" sz="1150" dirty="0">
                <a:latin typeface="Arial" panose="020B0604020202020204" pitchFamily="34" charset="0"/>
                <a:cs typeface="Arial" panose="020B0604020202020204" pitchFamily="34" charset="0"/>
              </a:rPr>
            </a:br>
            <a:r>
              <a:rPr lang="en-US" sz="1150" dirty="0">
                <a:solidFill>
                  <a:srgbClr val="333333"/>
                </a:solidFill>
                <a:latin typeface="Arial"/>
                <a:cs typeface="Arial"/>
              </a:rPr>
              <a:t> -Dividends are more flexible than share repurchases for the shareholder.</a:t>
            </a:r>
            <a:br>
              <a:rPr lang="en-US" sz="1150" dirty="0">
                <a:latin typeface="Arial" panose="020B0604020202020204" pitchFamily="34" charset="0"/>
                <a:cs typeface="Arial" panose="020B0604020202020204" pitchFamily="34" charset="0"/>
              </a:rPr>
            </a:br>
            <a:r>
              <a:rPr lang="en-US" sz="1150" dirty="0">
                <a:solidFill>
                  <a:srgbClr val="333333"/>
                </a:solidFill>
                <a:latin typeface="Arial"/>
                <a:cs typeface="Arial"/>
              </a:rPr>
              <a:t> -Provides a psychological edge and discipline to both shareholders and company management.</a:t>
            </a:r>
            <a:endParaRPr lang="en-US" sz="1150" i="0" dirty="0">
              <a:solidFill>
                <a:srgbClr val="333333"/>
              </a:solidFill>
              <a:effectLst/>
              <a:latin typeface="Arial"/>
              <a:cs typeface="Arial"/>
            </a:endParaRPr>
          </a:p>
        </p:txBody>
      </p:sp>
      <p:sp>
        <p:nvSpPr>
          <p:cNvPr id="2" name="Rectangle 4">
            <a:extLst>
              <a:ext uri="{FF2B5EF4-FFF2-40B4-BE49-F238E27FC236}">
                <a16:creationId xmlns:a16="http://schemas.microsoft.com/office/drawing/2014/main" id="{4019B60E-2614-0062-8461-98CC9C744B05}"/>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Factors Affecting Dividend Decisions</a:t>
            </a:r>
          </a:p>
        </p:txBody>
      </p:sp>
      <p:sp>
        <p:nvSpPr>
          <p:cNvPr id="8" name="CuadroTexto 7">
            <a:extLst>
              <a:ext uri="{FF2B5EF4-FFF2-40B4-BE49-F238E27FC236}">
                <a16:creationId xmlns:a16="http://schemas.microsoft.com/office/drawing/2014/main" id="{A76E4F37-9EC0-AB80-26C0-374A58D215ED}"/>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283843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574" y="1309281"/>
            <a:ext cx="6627755" cy="2569934"/>
          </a:xfrm>
          <a:prstGeom prst="rect">
            <a:avLst/>
          </a:prstGeom>
        </p:spPr>
        <p:txBody>
          <a:bodyPr wrap="square" lIns="91440" tIns="45720" rIns="91440" bIns="45720" anchor="t">
            <a:spAutoFit/>
          </a:bodyPr>
          <a:lstStyle/>
          <a:p>
            <a:r>
              <a:rPr lang="en-US" sz="1150" b="1" dirty="0">
                <a:solidFill>
                  <a:srgbClr val="000000"/>
                </a:solidFill>
                <a:latin typeface="Arial"/>
                <a:cs typeface="Arial"/>
              </a:rPr>
              <a:t>Advantages:</a:t>
            </a:r>
          </a:p>
          <a:p>
            <a:pPr marL="171450" indent="-171450">
              <a:buFont typeface="Arial" panose="020B0604020202020204" pitchFamily="34" charset="0"/>
              <a:buChar char="•"/>
            </a:pPr>
            <a:endParaRPr lang="en-US" sz="115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solidFill>
                  <a:srgbClr val="000000"/>
                </a:solidFill>
                <a:latin typeface="Arial"/>
                <a:cs typeface="Arial"/>
              </a:rPr>
              <a:t>Cash dividends help in establishing the prices of equity.</a:t>
            </a:r>
          </a:p>
          <a:p>
            <a:pPr marL="171450" indent="-171450">
              <a:buFont typeface="Arial" panose="020B0604020202020204" pitchFamily="34" charset="0"/>
              <a:buChar char="•"/>
            </a:pPr>
            <a:r>
              <a:rPr lang="en-US" sz="1150" dirty="0">
                <a:solidFill>
                  <a:srgbClr val="000000"/>
                </a:solidFill>
                <a:latin typeface="Arial"/>
                <a:cs typeface="Arial"/>
              </a:rPr>
              <a:t>It attracts investors, particularly those who wants returns in the form of dividends.</a:t>
            </a:r>
          </a:p>
          <a:p>
            <a:pPr marL="171450" indent="-171450">
              <a:buFont typeface="Arial" panose="020B0604020202020204" pitchFamily="34" charset="0"/>
              <a:buChar char="•"/>
            </a:pPr>
            <a:r>
              <a:rPr lang="en-US" sz="1150" dirty="0">
                <a:solidFill>
                  <a:srgbClr val="000000"/>
                </a:solidFill>
                <a:latin typeface="Arial"/>
                <a:cs typeface="Arial"/>
              </a:rPr>
              <a:t>Increase or higher cash dividend increases equity share price.</a:t>
            </a:r>
          </a:p>
          <a:p>
            <a:pPr marL="171450" indent="-171450">
              <a:buFont typeface="Arial" panose="020B0604020202020204" pitchFamily="34" charset="0"/>
              <a:buChar char="•"/>
            </a:pPr>
            <a:r>
              <a:rPr lang="en-US" sz="1150" dirty="0">
                <a:solidFill>
                  <a:srgbClr val="000000"/>
                </a:solidFill>
                <a:latin typeface="Arial"/>
                <a:cs typeface="Arial"/>
              </a:rPr>
              <a:t>It can help reduce agency cost that might arise from management and shareholders' conflict due to “excess cash.</a:t>
            </a:r>
          </a:p>
          <a:p>
            <a:pPr marL="171450" indent="-171450">
              <a:buFont typeface="Arial" panose="020B0604020202020204" pitchFamily="34" charset="0"/>
              <a:buChar char="•"/>
            </a:pPr>
            <a:endParaRPr lang="en-US" sz="1150" b="1" dirty="0">
              <a:solidFill>
                <a:srgbClr val="000000"/>
              </a:solidFill>
              <a:latin typeface="Arial" panose="020B0604020202020204" pitchFamily="34" charset="0"/>
              <a:cs typeface="Arial" panose="020B0604020202020204" pitchFamily="34" charset="0"/>
            </a:endParaRPr>
          </a:p>
          <a:p>
            <a:r>
              <a:rPr lang="en-US" sz="1150" b="1" dirty="0">
                <a:solidFill>
                  <a:srgbClr val="000000"/>
                </a:solidFill>
                <a:latin typeface="Arial"/>
                <a:cs typeface="Arial"/>
              </a:rPr>
              <a:t>Disadvantages:</a:t>
            </a:r>
          </a:p>
          <a:p>
            <a:pPr marL="171450" indent="-171450">
              <a:buFont typeface="Arial" panose="020B0604020202020204" pitchFamily="34" charset="0"/>
              <a:buChar char="•"/>
            </a:pPr>
            <a:endParaRPr lang="en-US" sz="115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solidFill>
                  <a:srgbClr val="000000"/>
                </a:solidFill>
                <a:latin typeface="Arial"/>
                <a:cs typeface="Arial"/>
              </a:rPr>
              <a:t>It can decrease internal sources of financing and management might rely on costly external financing.</a:t>
            </a:r>
          </a:p>
          <a:p>
            <a:pPr marL="171450" indent="-171450">
              <a:buFont typeface="Arial" panose="020B0604020202020204" pitchFamily="34" charset="0"/>
              <a:buChar char="•"/>
            </a:pPr>
            <a:r>
              <a:rPr lang="en-US" sz="1150" dirty="0">
                <a:solidFill>
                  <a:srgbClr val="000000"/>
                </a:solidFill>
                <a:latin typeface="Arial"/>
                <a:cs typeface="Arial"/>
              </a:rPr>
              <a:t>Shareholders will pay tax for dividends received.</a:t>
            </a:r>
          </a:p>
          <a:p>
            <a:pPr marL="171450" indent="-171450">
              <a:buFont typeface="Arial" panose="020B0604020202020204" pitchFamily="34" charset="0"/>
              <a:buChar char="•"/>
            </a:pPr>
            <a:r>
              <a:rPr lang="en-US" sz="1150" dirty="0">
                <a:solidFill>
                  <a:srgbClr val="000000"/>
                </a:solidFill>
                <a:latin typeface="Arial"/>
                <a:cs typeface="Arial"/>
              </a:rPr>
              <a:t>Once declared, dividends cannot be reduced without affecting the equity share price.</a:t>
            </a:r>
            <a:endParaRPr lang="en-US" sz="1150" dirty="0">
              <a:latin typeface="Arial"/>
              <a:cs typeface="Arial"/>
            </a:endParaRPr>
          </a:p>
        </p:txBody>
      </p:sp>
      <p:sp>
        <p:nvSpPr>
          <p:cNvPr id="3" name="Rectangle 4">
            <a:extLst>
              <a:ext uri="{FF2B5EF4-FFF2-40B4-BE49-F238E27FC236}">
                <a16:creationId xmlns:a16="http://schemas.microsoft.com/office/drawing/2014/main" id="{CC397731-6B25-6E99-0D2B-F0B7C1379D56}"/>
              </a:ext>
            </a:extLst>
          </p:cNvPr>
          <p:cNvSpPr/>
          <p:nvPr/>
        </p:nvSpPr>
        <p:spPr>
          <a:xfrm>
            <a:off x="375764"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Other </a:t>
            </a:r>
            <a:r>
              <a:rPr lang="en-GB" sz="1200" b="1" dirty="0">
                <a:latin typeface="Arial"/>
                <a:ea typeface="Calibri"/>
                <a:cs typeface="Arial"/>
              </a:rPr>
              <a:t>Considerations - </a:t>
            </a:r>
            <a:r>
              <a:rPr lang="en-GB" sz="1200" b="1" dirty="0">
                <a:effectLst/>
                <a:latin typeface="Arial"/>
                <a:ea typeface="Calibri"/>
                <a:cs typeface="Arial"/>
              </a:rPr>
              <a:t>Dividend Decisions</a:t>
            </a:r>
          </a:p>
        </p:txBody>
      </p:sp>
      <p:sp>
        <p:nvSpPr>
          <p:cNvPr id="5" name="Título 1">
            <a:extLst>
              <a:ext uri="{FF2B5EF4-FFF2-40B4-BE49-F238E27FC236}">
                <a16:creationId xmlns:a16="http://schemas.microsoft.com/office/drawing/2014/main" id="{A3CC0529-86D0-86E8-FF10-76DE4FE78568}"/>
              </a:ext>
            </a:extLst>
          </p:cNvPr>
          <p:cNvSpPr txBox="1">
            <a:spLocks/>
          </p:cNvSpPr>
          <p:nvPr/>
        </p:nvSpPr>
        <p:spPr>
          <a:xfrm>
            <a:off x="6806105"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6693A358-7164-9D5C-0EF2-CEDFC62E8806}"/>
              </a:ext>
            </a:extLst>
          </p:cNvPr>
          <p:cNvSpPr txBox="1"/>
          <p:nvPr/>
        </p:nvSpPr>
        <p:spPr>
          <a:xfrm>
            <a:off x="830644"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75187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92970" y="4861567"/>
            <a:ext cx="4572000" cy="200055"/>
          </a:xfrm>
          <a:prstGeom prst="rect">
            <a:avLst/>
          </a:prstGeom>
        </p:spPr>
        <p:txBody>
          <a:bodyPr>
            <a:spAutoFit/>
          </a:bodyPr>
          <a:lstStyle/>
          <a:p>
            <a:r>
              <a:rPr lang="en-US" sz="700" dirty="0">
                <a:latin typeface="Arial" panose="020B0604020202020204" pitchFamily="34" charset="0"/>
                <a:cs typeface="Arial" panose="020B0604020202020204" pitchFamily="34" charset="0"/>
              </a:rPr>
              <a:t>YES.Fundamentals%20of%20Corporate%20Finance</a:t>
            </a:r>
          </a:p>
        </p:txBody>
      </p:sp>
      <p:sp>
        <p:nvSpPr>
          <p:cNvPr id="10" name="Rectangle 3"/>
          <p:cNvSpPr txBox="1">
            <a:spLocks noChangeArrowheads="1"/>
          </p:cNvSpPr>
          <p:nvPr/>
        </p:nvSpPr>
        <p:spPr>
          <a:xfrm>
            <a:off x="412711" y="1149221"/>
            <a:ext cx="6494994" cy="3429000"/>
          </a:xfr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a:buFont typeface="Wingdings" panose="05000000000000000000" pitchFamily="2" charset="2"/>
              <a:buChar char="ü"/>
            </a:pPr>
            <a:r>
              <a:rPr lang="en-US" sz="1000" dirty="0">
                <a:latin typeface="Arial" panose="020B0604020202020204" pitchFamily="34" charset="0"/>
                <a:cs typeface="Arial" panose="020B0604020202020204" pitchFamily="34" charset="0"/>
              </a:rPr>
              <a:t>Cash Flow Position: Availability of enough cash is necessary for payment or declaration of dividends.</a:t>
            </a:r>
          </a:p>
          <a:p>
            <a:pPr lvl="3">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000" dirty="0">
                <a:latin typeface="Arial"/>
                <a:cs typeface="Arial"/>
              </a:rPr>
              <a:t>Shareholders’ Preference: The companies should consider the preferences of all shareholders.</a:t>
            </a:r>
          </a:p>
          <a:p>
            <a:pPr lvl="3">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000" dirty="0">
                <a:latin typeface="Arial" panose="020B0604020202020204" pitchFamily="34" charset="0"/>
                <a:cs typeface="Arial" panose="020B0604020202020204" pitchFamily="34" charset="0"/>
              </a:rPr>
              <a:t>Taxation Policy: If the tax on dividends is higher, it is better to pay less by way of dividends. </a:t>
            </a:r>
          </a:p>
          <a:p>
            <a:pPr lvl="3">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000" dirty="0">
                <a:latin typeface="Arial"/>
                <a:cs typeface="Arial"/>
              </a:rPr>
              <a:t>Stock Market Reaction: An increase in dividends has a positive impact on stock market.</a:t>
            </a:r>
            <a:endParaRPr lang="en-US" sz="1000">
              <a:latin typeface="Arial" panose="020B0604020202020204" pitchFamily="34" charset="0"/>
              <a:cs typeface="Arial" panose="020B0604020202020204" pitchFamily="34" charset="0"/>
            </a:endParaRPr>
          </a:p>
          <a:p>
            <a:pPr lvl="3">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000" dirty="0">
                <a:latin typeface="Arial" panose="020B0604020202020204" pitchFamily="34" charset="0"/>
                <a:cs typeface="Arial" panose="020B0604020202020204" pitchFamily="34" charset="0"/>
              </a:rPr>
              <a:t>Access to Capital Market: Large and reputed companies generally have easy access to the capital market and, therefore, may depend less on retained earnings to finance their growth-tend to pay higher dividends than the smaller companies.</a:t>
            </a:r>
          </a:p>
          <a:p>
            <a:pPr lvl="3">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000" dirty="0">
                <a:latin typeface="Arial"/>
                <a:cs typeface="Arial"/>
              </a:rPr>
              <a:t>Legal Constraints that place restrictions on payouts as dividends.</a:t>
            </a:r>
            <a:endParaRPr lang="en-US" sz="1000">
              <a:latin typeface="Arial" panose="020B0604020202020204" pitchFamily="34" charset="0"/>
              <a:cs typeface="Arial" panose="020B0604020202020204" pitchFamily="34" charset="0"/>
            </a:endParaRPr>
          </a:p>
          <a:p>
            <a:pPr lvl="3">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lvl="3">
              <a:buFont typeface="Wingdings" panose="05000000000000000000" pitchFamily="2" charset="2"/>
              <a:buChar char="ü"/>
            </a:pPr>
            <a:r>
              <a:rPr lang="en-US" sz="1000" dirty="0">
                <a:latin typeface="Arial"/>
                <a:cs typeface="Arial"/>
              </a:rPr>
              <a:t>Contractual Constraints for example when granting loans to a company, the lender may impose restrictions on the payment of dividends in future.</a:t>
            </a:r>
          </a:p>
        </p:txBody>
      </p:sp>
      <p:sp>
        <p:nvSpPr>
          <p:cNvPr id="2" name="Rectangle 4">
            <a:extLst>
              <a:ext uri="{FF2B5EF4-FFF2-40B4-BE49-F238E27FC236}">
                <a16:creationId xmlns:a16="http://schemas.microsoft.com/office/drawing/2014/main" id="{003C3D36-8B17-F709-28D8-8D795CFA9242}"/>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Factors Affecting Dividend Decisions</a:t>
            </a:r>
          </a:p>
        </p:txBody>
      </p:sp>
      <p:sp>
        <p:nvSpPr>
          <p:cNvPr id="5" name="CuadroTexto 4">
            <a:extLst>
              <a:ext uri="{FF2B5EF4-FFF2-40B4-BE49-F238E27FC236}">
                <a16:creationId xmlns:a16="http://schemas.microsoft.com/office/drawing/2014/main" id="{3F81F82F-5B59-76D5-87CA-7C4193F68535}"/>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2576950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3015" y="1200324"/>
            <a:ext cx="6627755" cy="2939266"/>
          </a:xfrm>
          <a:prstGeom prst="rect">
            <a:avLst/>
          </a:prstGeom>
        </p:spPr>
        <p:txBody>
          <a:bodyPr wrap="square" lIns="91440" tIns="45720" rIns="91440" bIns="45720" anchor="t">
            <a:spAutoFit/>
          </a:bodyPr>
          <a:lstStyle/>
          <a:p>
            <a:r>
              <a:rPr lang="en-US" sz="1150" dirty="0">
                <a:latin typeface="Arial"/>
                <a:cs typeface="Arial"/>
              </a:rPr>
              <a:t>Corporations take many various factors into account when deciding about the character of their dividend policy.</a:t>
            </a:r>
          </a:p>
          <a:p>
            <a:endParaRPr lang="en-US" sz="1150" dirty="0">
              <a:latin typeface="Arial" panose="020B0604020202020204" pitchFamily="34" charset="0"/>
              <a:cs typeface="Arial" panose="020B0604020202020204" pitchFamily="34" charset="0"/>
            </a:endParaRPr>
          </a:p>
          <a:p>
            <a:pPr marL="228600" indent="-228600">
              <a:buFont typeface="+mj-lt"/>
              <a:buAutoNum type="alphaLcParenR"/>
            </a:pPr>
            <a:r>
              <a:rPr lang="en-US" sz="1150" dirty="0">
                <a:latin typeface="Arial" panose="020B0604020202020204" pitchFamily="34" charset="0"/>
                <a:cs typeface="Arial" panose="020B0604020202020204" pitchFamily="34" charset="0"/>
              </a:rPr>
              <a:t>Country legal rules</a:t>
            </a:r>
          </a:p>
          <a:p>
            <a:pPr marL="228600" indent="-228600">
              <a:buFont typeface="+mj-lt"/>
              <a:buAutoNum type="alphaLcParenR"/>
            </a:pPr>
            <a:r>
              <a:rPr lang="en-US" sz="1150" dirty="0">
                <a:latin typeface="Arial" panose="020B0604020202020204" pitchFamily="34" charset="0"/>
                <a:cs typeface="Arial" panose="020B0604020202020204" pitchFamily="34" charset="0"/>
              </a:rPr>
              <a:t>Business liquidity position</a:t>
            </a:r>
          </a:p>
          <a:p>
            <a:pPr marL="228600" indent="-228600">
              <a:buFont typeface="+mj-lt"/>
              <a:buAutoNum type="alphaLcParenR"/>
            </a:pPr>
            <a:r>
              <a:rPr lang="en-US" sz="1150" dirty="0">
                <a:latin typeface="Arial" panose="020B0604020202020204" pitchFamily="34" charset="0"/>
                <a:cs typeface="Arial" panose="020B0604020202020204" pitchFamily="34" charset="0"/>
              </a:rPr>
              <a:t>The CF priorities - need to pay off debt</a:t>
            </a:r>
          </a:p>
          <a:p>
            <a:pPr marL="228600" indent="-228600">
              <a:buFont typeface="+mj-lt"/>
              <a:buAutoNum type="alphaLcParenR"/>
            </a:pPr>
            <a:r>
              <a:rPr lang="en-US" sz="1150" dirty="0">
                <a:latin typeface="Arial" panose="020B0604020202020204" pitchFamily="34" charset="0"/>
                <a:cs typeface="Arial" panose="020B0604020202020204" pitchFamily="34" charset="0"/>
              </a:rPr>
              <a:t>Restrictions in debt contract</a:t>
            </a:r>
          </a:p>
          <a:p>
            <a:pPr marL="228600" indent="-228600">
              <a:buFont typeface="+mj-lt"/>
              <a:buAutoNum type="alphaLcParenR"/>
            </a:pPr>
            <a:r>
              <a:rPr lang="en-US" sz="1150" dirty="0">
                <a:latin typeface="Arial" panose="020B0604020202020204" pitchFamily="34" charset="0"/>
                <a:cs typeface="Arial" panose="020B0604020202020204" pitchFamily="34" charset="0"/>
              </a:rPr>
              <a:t>Rate of expansion of assets</a:t>
            </a:r>
          </a:p>
          <a:p>
            <a:pPr marL="228600" indent="-228600">
              <a:buFont typeface="+mj-lt"/>
              <a:buAutoNum type="alphaLcParenR"/>
            </a:pPr>
            <a:r>
              <a:rPr lang="en-US" sz="1150" dirty="0">
                <a:latin typeface="Arial" panose="020B0604020202020204" pitchFamily="34" charset="0"/>
                <a:cs typeface="Arial" panose="020B0604020202020204" pitchFamily="34" charset="0"/>
              </a:rPr>
              <a:t>Profit rate</a:t>
            </a:r>
          </a:p>
          <a:p>
            <a:pPr marL="228600" indent="-228600">
              <a:buFont typeface="+mj-lt"/>
              <a:buAutoNum type="alphaLcParenR"/>
            </a:pPr>
            <a:r>
              <a:rPr lang="en-US" sz="1150" dirty="0">
                <a:latin typeface="Arial" panose="020B0604020202020204" pitchFamily="34" charset="0"/>
                <a:cs typeface="Arial" panose="020B0604020202020204" pitchFamily="34" charset="0"/>
              </a:rPr>
              <a:t>Stability of earnings</a:t>
            </a:r>
          </a:p>
          <a:p>
            <a:pPr marL="228600" indent="-228600">
              <a:buFont typeface="+mj-lt"/>
              <a:buAutoNum type="alphaLcParenR"/>
            </a:pPr>
            <a:r>
              <a:rPr lang="en-US" sz="1150" dirty="0">
                <a:latin typeface="Arial" panose="020B0604020202020204" pitchFamily="34" charset="0"/>
                <a:cs typeface="Arial" panose="020B0604020202020204" pitchFamily="34" charset="0"/>
              </a:rPr>
              <a:t>Access to capital markets</a:t>
            </a:r>
          </a:p>
          <a:p>
            <a:pPr marL="228600" indent="-228600">
              <a:buFont typeface="+mj-lt"/>
              <a:buAutoNum type="alphaLcParenR"/>
            </a:pPr>
            <a:r>
              <a:rPr lang="en-US" sz="1150" dirty="0">
                <a:latin typeface="Arial" panose="020B0604020202020204" pitchFamily="34" charset="0"/>
                <a:cs typeface="Arial" panose="020B0604020202020204" pitchFamily="34" charset="0"/>
              </a:rPr>
              <a:t>Control, and </a:t>
            </a:r>
          </a:p>
          <a:p>
            <a:pPr marL="228600" indent="-228600">
              <a:buFont typeface="+mj-lt"/>
              <a:buAutoNum type="alphaLcParenR"/>
            </a:pPr>
            <a:r>
              <a:rPr lang="en-US" sz="1150" dirty="0">
                <a:latin typeface="Arial" panose="020B0604020202020204" pitchFamily="34" charset="0"/>
                <a:cs typeface="Arial" panose="020B0604020202020204" pitchFamily="34" charset="0"/>
              </a:rPr>
              <a:t>Tax position of shareholders - the clientele effect on dividend policy</a:t>
            </a:r>
          </a:p>
          <a:p>
            <a:pPr marL="228600" indent="-228600">
              <a:buFont typeface="+mj-lt"/>
              <a:buAutoNum type="alphaLcParenR"/>
            </a:pPr>
            <a:endParaRPr lang="en-US" sz="1150" dirty="0">
              <a:latin typeface="Arial" panose="020B0604020202020204" pitchFamily="34" charset="0"/>
              <a:cs typeface="Arial" panose="020B0604020202020204" pitchFamily="34" charset="0"/>
            </a:endParaRPr>
          </a:p>
          <a:p>
            <a:r>
              <a:rPr lang="en-US" sz="1150" dirty="0">
                <a:latin typeface="Arial"/>
                <a:cs typeface="Arial"/>
              </a:rPr>
              <a:t>Financial analyst combine these factors into dividend theories about the way in which dividend policy affects less the company's value.</a:t>
            </a:r>
            <a:endParaRPr lang="en-US" sz="115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7D0E6C-0CB2-4767-25EA-D08FE11E5A6B}"/>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Factors Affecting Dividend Decisions</a:t>
            </a:r>
          </a:p>
        </p:txBody>
      </p:sp>
      <p:sp>
        <p:nvSpPr>
          <p:cNvPr id="7" name="CuadroTexto 6">
            <a:extLst>
              <a:ext uri="{FF2B5EF4-FFF2-40B4-BE49-F238E27FC236}">
                <a16:creationId xmlns:a16="http://schemas.microsoft.com/office/drawing/2014/main" id="{41B37884-6EFF-9402-CDBC-E8E276D450E4}"/>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89035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520" y="1241727"/>
            <a:ext cx="5828174" cy="2751522"/>
          </a:xfrm>
          <a:prstGeom prst="rect">
            <a:avLst/>
          </a:prstGeom>
        </p:spPr>
        <p:txBody>
          <a:bodyPr wrap="square" lIns="91440" tIns="45720" rIns="91440" bIns="45720" anchor="t">
            <a:spAutoFit/>
          </a:bodyPr>
          <a:lstStyle/>
          <a:p>
            <a:pPr marL="171450" indent="-171450">
              <a:lnSpc>
                <a:spcPct val="90000"/>
              </a:lnSpc>
              <a:buFont typeface="Arial" panose="020B0604020202020204" pitchFamily="34" charset="0"/>
              <a:buChar char="•"/>
            </a:pPr>
            <a:r>
              <a:rPr lang="en-US" sz="1200" dirty="0">
                <a:latin typeface="Arial"/>
                <a:cs typeface="Arial"/>
              </a:rPr>
              <a:t>In a highly competitive environment, the financial objective of a firm should be set within the framework of corporate objective of sustainable competitive edge. As such, Wealth maximization objective has come to be widely recognized criterion with which the performance of a business enterprise is evaluated.</a:t>
            </a:r>
          </a:p>
          <a:p>
            <a:pPr marL="171450" indent="-171450">
              <a:lnSpc>
                <a:spcPct val="9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dirty="0">
                <a:latin typeface="Arial"/>
                <a:cs typeface="Arial"/>
              </a:rPr>
              <a:t>Dividend Payout is measured by the Dividend Yield: Stock's annual dividend payments to shareholders expressed as a percentage of the stock's current price.</a:t>
            </a:r>
          </a:p>
          <a:p>
            <a:pPr>
              <a:lnSpc>
                <a:spcPct val="90000"/>
              </a:lnSpc>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dirty="0">
                <a:latin typeface="Arial"/>
                <a:cs typeface="Arial"/>
              </a:rPr>
              <a:t>Dividend policy is irrelevant as it has no effect on the equity share price and the even on the cost of capital - Modigliani and Miller.</a:t>
            </a:r>
          </a:p>
          <a:p>
            <a:pPr marL="171450" indent="-171450">
              <a:lnSpc>
                <a:spcPct val="9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dirty="0">
                <a:latin typeface="Arial"/>
                <a:cs typeface="Arial"/>
              </a:rPr>
              <a:t>The dividend payment policy of the company is the reflection of the financial performance of the company. Thus, the company should choose the dividend policy that it will be following correctly as it is critical to the company’s financial growth and success.</a:t>
            </a:r>
            <a:endParaRPr lang="en-US" altLang="en-US" sz="1200" dirty="0">
              <a:latin typeface="Arial"/>
              <a:cs typeface="Arial"/>
            </a:endParaRPr>
          </a:p>
        </p:txBody>
      </p:sp>
      <p:sp>
        <p:nvSpPr>
          <p:cNvPr id="2" name="Rectangle 4">
            <a:extLst>
              <a:ext uri="{FF2B5EF4-FFF2-40B4-BE49-F238E27FC236}">
                <a16:creationId xmlns:a16="http://schemas.microsoft.com/office/drawing/2014/main" id="{815C5166-70DE-8047-C0CA-957E489D14B8}"/>
              </a:ext>
            </a:extLst>
          </p:cNvPr>
          <p:cNvSpPr/>
          <p:nvPr/>
        </p:nvSpPr>
        <p:spPr>
          <a:xfrm>
            <a:off x="230621" y="803086"/>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Dividend Decisions</a:t>
            </a:r>
          </a:p>
        </p:txBody>
      </p:sp>
      <p:sp>
        <p:nvSpPr>
          <p:cNvPr id="6" name="CuadroTexto 5">
            <a:extLst>
              <a:ext uri="{FF2B5EF4-FFF2-40B4-BE49-F238E27FC236}">
                <a16:creationId xmlns:a16="http://schemas.microsoft.com/office/drawing/2014/main" id="{F38259B9-23F8-298F-66AD-9A799C9EAF79}"/>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07903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E18497-CAC0-58EB-5991-09C303CD3A75}"/>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The Concept and the relevance of the dividends</a:t>
            </a:r>
          </a:p>
        </p:txBody>
      </p:sp>
      <p:sp>
        <p:nvSpPr>
          <p:cNvPr id="5" name="CuadroTexto 4">
            <a:extLst>
              <a:ext uri="{FF2B5EF4-FFF2-40B4-BE49-F238E27FC236}">
                <a16:creationId xmlns:a16="http://schemas.microsoft.com/office/drawing/2014/main" id="{D580883D-B1C4-CC09-477D-116B7BB23BB7}"/>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
        <p:nvSpPr>
          <p:cNvPr id="4" name="Rectangle 13">
            <a:extLst>
              <a:ext uri="{FF2B5EF4-FFF2-40B4-BE49-F238E27FC236}">
                <a16:creationId xmlns:a16="http://schemas.microsoft.com/office/drawing/2014/main" id="{689C3C10-3B62-6216-CCBB-40A17DD8500F}"/>
              </a:ext>
            </a:extLst>
          </p:cNvPr>
          <p:cNvSpPr/>
          <p:nvPr/>
        </p:nvSpPr>
        <p:spPr>
          <a:xfrm>
            <a:off x="685500" y="1337270"/>
            <a:ext cx="7199441" cy="3277820"/>
          </a:xfrm>
          <a:prstGeom prst="rect">
            <a:avLst/>
          </a:prstGeom>
        </p:spPr>
        <p:txBody>
          <a:bodyPr wrap="square" lIns="91440" tIns="45720" rIns="91440" bIns="45720" anchor="t">
            <a:spAutoFit/>
          </a:bodyPr>
          <a:lstStyle/>
          <a:p>
            <a:r>
              <a:rPr lang="en-GB" sz="1150" b="1" dirty="0">
                <a:latin typeface="Arial"/>
                <a:cs typeface="Arial"/>
              </a:rPr>
              <a:t>Dividends and Dividend Policy </a:t>
            </a:r>
            <a:endParaRPr lang="en-GB" sz="1150" dirty="0">
              <a:latin typeface="Arial" panose="020B0604020202020204" pitchFamily="34" charset="0"/>
              <a:cs typeface="Arial" panose="020B0604020202020204" pitchFamily="34" charset="0"/>
            </a:endParaRPr>
          </a:p>
          <a:p>
            <a:pPr marL="171450" indent="-171450">
              <a:buFontTx/>
              <a:buChar char="-"/>
            </a:pPr>
            <a:endParaRPr lang="en-GB"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Dividends are profits generated by businesses is accumulated retained earnings, those earnings can be either reinvested in the business, buy back shares outstanding or paid out to shareholders.</a:t>
            </a:r>
            <a:endParaRPr lang="en-US" sz="115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Profits are distributed to shareholders as dividends - is a share of profits and retained earnings that a company pays out to its shareholders.</a:t>
            </a:r>
            <a:endParaRPr lang="en-US" sz="1150" dirty="0">
              <a:latin typeface="Arial" panose="020B0604020202020204" pitchFamily="34" charset="0"/>
              <a:cs typeface="Arial" panose="020B0604020202020204" pitchFamily="34" charset="0"/>
            </a:endParaRPr>
          </a:p>
          <a:p>
            <a:pPr lvl="2"/>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a:cs typeface="Arial"/>
              </a:rPr>
              <a:t>A firm’s </a:t>
            </a:r>
            <a:r>
              <a:rPr lang="en-US" sz="1150" u="sng" dirty="0">
                <a:latin typeface="Arial"/>
                <a:cs typeface="Arial"/>
              </a:rPr>
              <a:t>dividend policy </a:t>
            </a:r>
            <a:r>
              <a:rPr lang="en-US" sz="1150" dirty="0">
                <a:latin typeface="Arial"/>
                <a:cs typeface="Arial"/>
              </a:rPr>
              <a:t>refers to its choice of whether to payout cash to shareholders, in what fashion, and in what amount.</a:t>
            </a: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A dividend’s value is determined on a per-share basis and is to be paid equally to all shareholders of the same class (common, preferred, etc.)</a:t>
            </a: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a:cs typeface="Arial"/>
              </a:rPr>
              <a:t>The payment must be approved by the Board of Directors, and when a dividend is declared, it will then be paid on a certain date - payable date.</a:t>
            </a:r>
          </a:p>
          <a:p>
            <a:r>
              <a:rPr lang="en-US" sz="1150" b="1" dirty="0">
                <a:latin typeface="Arial" panose="020B0604020202020204" pitchFamily="34" charset="0"/>
                <a:cs typeface="Arial" panose="020B0604020202020204" pitchFamily="34" charset="0"/>
              </a:rPr>
              <a:t> </a:t>
            </a:r>
            <a:endParaRPr lang="en-GB" sz="1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54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1164" y="874746"/>
            <a:ext cx="7966106" cy="4224233"/>
          </a:xfrm>
          <a:prstGeom prst="rect">
            <a:avLst/>
          </a:prstGeom>
        </p:spPr>
        <p:txBody>
          <a:bodyPr wrap="square" lIns="91440" tIns="45720" rIns="91440" bIns="45720" anchor="t">
            <a:spAutoFit/>
          </a:bodyPr>
          <a:lstStyle/>
          <a:p>
            <a:pPr marL="171450" indent="-171450">
              <a:buFont typeface="Arial" panose="020B0604020202020204" pitchFamily="34" charset="0"/>
              <a:buChar char="•"/>
            </a:pPr>
            <a:endParaRPr lang="en-GB" sz="1100" b="1" i="1"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Dividends are an important consideration when investing in the share market as they provide a reliable source of return, and an incentive for investors to keep investing in the firm.</a:t>
            </a: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Dividend payments are reliant on the company’s profitability, so they are not always directly correlated to the share price/profits, for example ARAMCO.</a:t>
            </a: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lvl="2"/>
            <a:r>
              <a:rPr lang="en-US" sz="1100" dirty="0">
                <a:latin typeface="Arial"/>
                <a:cs typeface="Arial"/>
                <a:hlinkClick r:id="rId2"/>
              </a:rPr>
              <a:t>https://www.spglobal.com/platts/en/market-insights/latest-news/oil/040121-aramco-may-slash-dividend-payment-to-boost-saudi-economic-growth-plan</a:t>
            </a:r>
            <a:endParaRPr lang="en-US" sz="1100" dirty="0">
              <a:latin typeface="Arial"/>
              <a:cs typeface="Arial"/>
            </a:endParaRPr>
          </a:p>
          <a:p>
            <a:pPr lvl="2"/>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The frequency of dividend payments is often aligned with the announcement of company profits: quarterly, semi-annually, or annually.</a:t>
            </a: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Paying dividends allows companies to share their profits with shareholders, which helps to thank shareholders for their ongoing support via higher returns and to incentivize them to continue holding the stocks.</a:t>
            </a: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Consistent dividends are often viewed by investors as a sign of a company’s strength and that the company’s management has positive expectations around future earnings growth.</a:t>
            </a: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Become and alternative for income objective (retirees or pension funds) investors by choosing companies that have a track record of attractive dividends.</a:t>
            </a: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E0281F7F-F2BB-2C36-2EAE-06D246EB5A42}"/>
              </a:ext>
            </a:extLst>
          </p:cNvPr>
          <p:cNvSpPr/>
          <p:nvPr/>
        </p:nvSpPr>
        <p:spPr>
          <a:xfrm>
            <a:off x="205277" y="736247"/>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The Concept and the relevance of the dividends</a:t>
            </a:r>
          </a:p>
        </p:txBody>
      </p:sp>
      <p:sp>
        <p:nvSpPr>
          <p:cNvPr id="8" name="CuadroTexto 7">
            <a:extLst>
              <a:ext uri="{FF2B5EF4-FFF2-40B4-BE49-F238E27FC236}">
                <a16:creationId xmlns:a16="http://schemas.microsoft.com/office/drawing/2014/main" id="{17B8CB39-1A78-C97C-2A8A-363F84947341}"/>
              </a:ext>
            </a:extLst>
          </p:cNvPr>
          <p:cNvSpPr txBox="1"/>
          <p:nvPr/>
        </p:nvSpPr>
        <p:spPr>
          <a:xfrm>
            <a:off x="685501" y="452548"/>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29732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140" y="1243705"/>
            <a:ext cx="7810802" cy="2746906"/>
          </a:xfrm>
          <a:prstGeom prst="rect">
            <a:avLst/>
          </a:prstGeom>
        </p:spPr>
        <p:txBody>
          <a:bodyPr wrap="square" lIns="91440" tIns="45720" rIns="91440" bIns="45720" anchor="t">
            <a:spAutoFit/>
          </a:bodyPr>
          <a:lstStyle/>
          <a:p>
            <a:pPr marL="1085850" lvl="2" indent="-171450">
              <a:buFont typeface="Arial" panose="020B0604020202020204" pitchFamily="34" charset="0"/>
              <a:buChar char="•"/>
            </a:pPr>
            <a:r>
              <a:rPr lang="en-US" sz="1150" dirty="0">
                <a:latin typeface="Arial"/>
                <a:cs typeface="Arial"/>
              </a:rPr>
              <a:t>As a rule, large, well-established companies are more likely to pay dividends than startups or smaller firms.</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Businesses that have paid attractive dividends historically may not do so in future if they’re planning an acquisition or other investment that requires large amounts of cash.</a:t>
            </a: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The issue can take many different forms, including cash, stocks, property, and scrip, among others.</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Tax impact: In most countries, it is a taxable income for the shareholders, and the tax amount on the same is deducted at source, i.e., by the company at the time of distribution.</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More often in Large-cap stocks and well-established </a:t>
            </a:r>
            <a:r>
              <a:rPr lang="en-US" sz="1150" b="1" dirty="0">
                <a:latin typeface="Arial"/>
                <a:cs typeface="Arial"/>
              </a:rPr>
              <a:t>public companies </a:t>
            </a:r>
            <a:r>
              <a:rPr lang="en-US" sz="1150" dirty="0">
                <a:latin typeface="Arial"/>
                <a:cs typeface="Arial"/>
              </a:rPr>
              <a:t>- companies which list their shares on the public stock exchange allowing the trading of shares to the common public.</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GB" sz="115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9EFF2305-CC22-AF98-B840-2DC5B33F83E5}"/>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The Concept and the relevance of the dividends</a:t>
            </a:r>
          </a:p>
        </p:txBody>
      </p:sp>
      <p:sp>
        <p:nvSpPr>
          <p:cNvPr id="6" name="CuadroTexto 5">
            <a:extLst>
              <a:ext uri="{FF2B5EF4-FFF2-40B4-BE49-F238E27FC236}">
                <a16:creationId xmlns:a16="http://schemas.microsoft.com/office/drawing/2014/main" id="{B9AC8554-881F-3E86-0CA4-8D9A4E30C6F7}"/>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428969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84942" y="4815896"/>
            <a:ext cx="4572000" cy="200055"/>
          </a:xfrm>
          <a:prstGeom prst="rect">
            <a:avLst/>
          </a:prstGeom>
        </p:spPr>
        <p:txBody>
          <a:bodyPr>
            <a:spAutoFit/>
          </a:bodyPr>
          <a:lstStyle/>
          <a:p>
            <a:r>
              <a:rPr lang="en-US" sz="700" dirty="0">
                <a:solidFill>
                  <a:schemeClr val="bg1">
                    <a:lumMod val="50000"/>
                  </a:schemeClr>
                </a:solidFill>
                <a:latin typeface="Arial" panose="020B0604020202020204" pitchFamily="34" charset="0"/>
                <a:cs typeface="Arial" panose="020B0604020202020204" pitchFamily="34" charset="0"/>
              </a:rPr>
              <a:t>yahoo.finance.com</a:t>
            </a:r>
          </a:p>
        </p:txBody>
      </p:sp>
      <p:sp>
        <p:nvSpPr>
          <p:cNvPr id="14" name="Rectangle 13"/>
          <p:cNvSpPr/>
          <p:nvPr/>
        </p:nvSpPr>
        <p:spPr>
          <a:xfrm>
            <a:off x="-416325" y="1351771"/>
            <a:ext cx="5685136" cy="1446550"/>
          </a:xfrm>
          <a:prstGeom prst="rect">
            <a:avLst/>
          </a:prstGeom>
        </p:spPr>
        <p:txBody>
          <a:bodyPr wrap="square" lIns="91440" tIns="45720" rIns="91440" bIns="45720" anchor="t">
            <a:spAutoFit/>
          </a:bodyPr>
          <a:lstStyle/>
          <a:p>
            <a:pPr lvl="2"/>
            <a:r>
              <a:rPr lang="en-US" sz="1100" b="1" dirty="0">
                <a:latin typeface="Arial"/>
                <a:cs typeface="Arial"/>
              </a:rPr>
              <a:t>Case: AT&amp;T</a:t>
            </a:r>
          </a:p>
          <a:p>
            <a:pPr lvl="2"/>
            <a:endParaRPr lang="en-US" sz="1100" dirty="0">
              <a:latin typeface="Arial" panose="020B0604020202020204" pitchFamily="34" charset="0"/>
              <a:cs typeface="Arial" panose="020B0604020202020204" pitchFamily="34" charset="0"/>
            </a:endParaRPr>
          </a:p>
          <a:p>
            <a:pPr lvl="2"/>
            <a:endParaRPr lang="en-US" sz="1100" dirty="0">
              <a:latin typeface="Arial" panose="020B0604020202020204" pitchFamily="34" charset="0"/>
              <a:cs typeface="Arial" panose="020B0604020202020204" pitchFamily="34" charset="0"/>
            </a:endParaRPr>
          </a:p>
          <a:p>
            <a:pPr lvl="2"/>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dirty="0">
                <a:latin typeface="Arial"/>
                <a:cs typeface="Arial"/>
              </a:rPr>
              <a:t>Has over 30 years of history of providing stable dividends</a:t>
            </a:r>
          </a:p>
          <a:p>
            <a:pPr marL="1085850" lvl="2" indent="-171450">
              <a:buFont typeface="Arial" panose="020B0604020202020204" pitchFamily="34" charset="0"/>
              <a:buChar char="•"/>
            </a:pPr>
            <a:r>
              <a:rPr lang="en-US" sz="1100" dirty="0">
                <a:latin typeface="Arial"/>
                <a:cs typeface="Arial"/>
              </a:rPr>
              <a:t>In 2022 dividend yield 7.12% @ $1.35 / share</a:t>
            </a: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lvl="2"/>
            <a:endParaRPr lang="en-GB" sz="1100" i="1">
              <a:latin typeface="Arial" panose="020B0604020202020204" pitchFamily="34" charset="0"/>
              <a:cs typeface="Arial" panose="020B0604020202020204" pitchFamily="34" charset="0"/>
            </a:endParaRPr>
          </a:p>
        </p:txBody>
      </p:sp>
      <p:sp>
        <p:nvSpPr>
          <p:cNvPr id="6" name="Rectangle 5"/>
          <p:cNvSpPr/>
          <p:nvPr/>
        </p:nvSpPr>
        <p:spPr>
          <a:xfrm>
            <a:off x="2017286" y="4615841"/>
            <a:ext cx="946093" cy="200055"/>
          </a:xfrm>
          <a:prstGeom prst="rect">
            <a:avLst/>
          </a:prstGeom>
        </p:spPr>
        <p:txBody>
          <a:bodyPr wrap="none">
            <a:spAutoFit/>
          </a:bodyPr>
          <a:lstStyle/>
          <a:p>
            <a:r>
              <a:rPr lang="en-US" sz="700" dirty="0">
                <a:solidFill>
                  <a:srgbClr val="212121"/>
                </a:solidFill>
                <a:latin typeface="Arial" panose="020B0604020202020204" pitchFamily="34" charset="0"/>
                <a:cs typeface="Arial" panose="020B0604020202020204" pitchFamily="34" charset="0"/>
              </a:rPr>
              <a:t>Source – NASDAQ</a:t>
            </a:r>
            <a:endParaRPr lang="en-US" sz="700" dirty="0">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A3A3AAB5-0A11-8B36-4848-E2FB05526AA1}"/>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The Concept and the relevance of the dividends</a:t>
            </a:r>
          </a:p>
        </p:txBody>
      </p:sp>
      <p:sp>
        <p:nvSpPr>
          <p:cNvPr id="11" name="CuadroTexto 10">
            <a:extLst>
              <a:ext uri="{FF2B5EF4-FFF2-40B4-BE49-F238E27FC236}">
                <a16:creationId xmlns:a16="http://schemas.microsoft.com/office/drawing/2014/main" id="{73807946-B40A-F53F-8556-803695165FD1}"/>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pic>
        <p:nvPicPr>
          <p:cNvPr id="8" name="Imagen 7">
            <a:extLst>
              <a:ext uri="{FF2B5EF4-FFF2-40B4-BE49-F238E27FC236}">
                <a16:creationId xmlns:a16="http://schemas.microsoft.com/office/drawing/2014/main" id="{D43C247B-9E68-0D1C-27DD-2C5C4CF25BE5}"/>
              </a:ext>
            </a:extLst>
          </p:cNvPr>
          <p:cNvPicPr>
            <a:picLocks noChangeAspect="1"/>
          </p:cNvPicPr>
          <p:nvPr/>
        </p:nvPicPr>
        <p:blipFill>
          <a:blip r:embed="rId2"/>
          <a:stretch>
            <a:fillRect/>
          </a:stretch>
        </p:blipFill>
        <p:spPr>
          <a:xfrm>
            <a:off x="5979115" y="528410"/>
            <a:ext cx="2799855" cy="4307932"/>
          </a:xfrm>
          <a:prstGeom prst="rect">
            <a:avLst/>
          </a:prstGeom>
        </p:spPr>
      </p:pic>
      <p:sp>
        <p:nvSpPr>
          <p:cNvPr id="12" name="Rectángulo 11">
            <a:extLst>
              <a:ext uri="{FF2B5EF4-FFF2-40B4-BE49-F238E27FC236}">
                <a16:creationId xmlns:a16="http://schemas.microsoft.com/office/drawing/2014/main" id="{FAEAB4BC-4919-1731-BF27-273E0E4BC628}"/>
              </a:ext>
            </a:extLst>
          </p:cNvPr>
          <p:cNvSpPr/>
          <p:nvPr/>
        </p:nvSpPr>
        <p:spPr>
          <a:xfrm>
            <a:off x="6850505" y="2983043"/>
            <a:ext cx="1928465" cy="183285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3A1A5F16-68C0-1F52-8C6C-C9304F14391E}"/>
              </a:ext>
            </a:extLst>
          </p:cNvPr>
          <p:cNvSpPr/>
          <p:nvPr/>
        </p:nvSpPr>
        <p:spPr>
          <a:xfrm>
            <a:off x="3998783" y="3022188"/>
            <a:ext cx="1858963" cy="1569660"/>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Chronology:</a:t>
            </a:r>
          </a:p>
          <a:p>
            <a:pPr marL="228600" indent="-228600">
              <a:buFont typeface="Arial" panose="020B0604020202020204" pitchFamily="34" charset="0"/>
              <a:buChar char="•"/>
            </a:pPr>
            <a:r>
              <a:rPr lang="en-US" sz="800" dirty="0">
                <a:latin typeface="Arial" panose="020B0604020202020204" pitchFamily="34" charset="0"/>
                <a:cs typeface="Arial" panose="020B0604020202020204" pitchFamily="34" charset="0"/>
              </a:rPr>
              <a:t>Declaration Date: Management announces the upcoming dividend distribution, payment amount, and the payment issue</a:t>
            </a:r>
          </a:p>
          <a:p>
            <a:pPr marL="228600" indent="-228600">
              <a:buFont typeface="Arial" panose="020B0604020202020204" pitchFamily="34" charset="0"/>
              <a:buChar char="•"/>
            </a:pPr>
            <a:r>
              <a:rPr lang="en-US" sz="800" dirty="0">
                <a:latin typeface="Arial" panose="020B0604020202020204" pitchFamily="34" charset="0"/>
                <a:cs typeface="Arial" panose="020B0604020202020204" pitchFamily="34" charset="0"/>
              </a:rPr>
              <a:t>Ex-Dividend Date: Cut-off date</a:t>
            </a:r>
          </a:p>
          <a:p>
            <a:pPr marL="228600" indent="-228600">
              <a:buFont typeface="Arial" panose="020B0604020202020204" pitchFamily="34" charset="0"/>
              <a:buChar char="•"/>
            </a:pPr>
            <a:r>
              <a:rPr lang="en-US" sz="800" dirty="0">
                <a:latin typeface="Arial" panose="020B0604020202020204" pitchFamily="34" charset="0"/>
                <a:cs typeface="Arial" panose="020B0604020202020204" pitchFamily="34" charset="0"/>
              </a:rPr>
              <a:t>Record Date: The company decides on the list of shareholders who will receive the payment </a:t>
            </a:r>
          </a:p>
          <a:p>
            <a:pPr marL="228600" indent="-228600">
              <a:buFont typeface="Arial" panose="020B0604020202020204" pitchFamily="34" charset="0"/>
              <a:buChar char="•"/>
            </a:pPr>
            <a:r>
              <a:rPr lang="en-US" sz="800" dirty="0">
                <a:latin typeface="Arial" panose="020B0604020202020204" pitchFamily="34" charset="0"/>
                <a:cs typeface="Arial" panose="020B0604020202020204" pitchFamily="34" charset="0"/>
              </a:rPr>
              <a:t>Payment Date: Date when the payment is executed</a:t>
            </a:r>
            <a:endParaRPr lang="en-US" sz="800" i="0" dirty="0">
              <a:effectLst/>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42052ED2-A0DC-C86D-C77E-440FF755EF0B}"/>
              </a:ext>
            </a:extLst>
          </p:cNvPr>
          <p:cNvSpPr txBox="1"/>
          <p:nvPr/>
        </p:nvSpPr>
        <p:spPr>
          <a:xfrm>
            <a:off x="-862477" y="1596365"/>
            <a:ext cx="6288916" cy="430887"/>
          </a:xfrm>
          <a:prstGeom prst="rect">
            <a:avLst/>
          </a:prstGeom>
          <a:noFill/>
        </p:spPr>
        <p:txBody>
          <a:bodyPr wrap="square" lIns="91440" tIns="45720" rIns="91440" bIns="45720" anchor="t">
            <a:spAutoFit/>
          </a:bodyPr>
          <a:lstStyle/>
          <a:p>
            <a:pPr lvl="3"/>
            <a:r>
              <a:rPr lang="en-US" sz="1100" dirty="0">
                <a:latin typeface="Arial"/>
                <a:cs typeface="Arial"/>
              </a:rPr>
              <a:t>AT&amp;T stocks attracts investors for offering a relatively steady income over and above the earnings that can come through their sales.</a:t>
            </a:r>
            <a:endParaRPr lang="en-GB" sz="1100" i="1" dirty="0">
              <a:latin typeface="Arial"/>
              <a:cs typeface="Arial"/>
            </a:endParaRPr>
          </a:p>
        </p:txBody>
      </p:sp>
    </p:spTree>
    <p:extLst>
      <p:ext uri="{BB962C8B-B14F-4D97-AF65-F5344CB8AC3E}">
        <p14:creationId xmlns:p14="http://schemas.microsoft.com/office/powerpoint/2010/main" val="89764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38668" y="1871094"/>
            <a:ext cx="2898986" cy="2506013"/>
          </a:xfrm>
          <a:prstGeom prst="rect">
            <a:avLst/>
          </a:prstGeom>
        </p:spPr>
      </p:pic>
      <p:sp>
        <p:nvSpPr>
          <p:cNvPr id="15" name="Rectangle 14"/>
          <p:cNvSpPr/>
          <p:nvPr/>
        </p:nvSpPr>
        <p:spPr>
          <a:xfrm>
            <a:off x="447042" y="4277080"/>
            <a:ext cx="1920719" cy="200055"/>
          </a:xfrm>
          <a:prstGeom prst="rect">
            <a:avLst/>
          </a:prstGeom>
        </p:spPr>
        <p:txBody>
          <a:bodyPr wrap="none">
            <a:spAutoFit/>
          </a:bodyPr>
          <a:lstStyle/>
          <a:p>
            <a:r>
              <a:rPr lang="en-US" sz="700" dirty="0">
                <a:solidFill>
                  <a:srgbClr val="212121"/>
                </a:solidFill>
                <a:latin typeface="Arial" panose="020B0604020202020204" pitchFamily="34" charset="0"/>
                <a:cs typeface="Arial" panose="020B0604020202020204" pitchFamily="34" charset="0"/>
              </a:rPr>
              <a:t>CFA Institute for educational purposes only</a:t>
            </a:r>
            <a:endParaRPr lang="en-US" sz="700" dirty="0">
              <a:latin typeface="Arial" panose="020B0604020202020204" pitchFamily="34" charset="0"/>
              <a:cs typeface="Arial" panose="020B0604020202020204" pitchFamily="34" charset="0"/>
            </a:endParaRPr>
          </a:p>
        </p:txBody>
      </p:sp>
      <p:sp>
        <p:nvSpPr>
          <p:cNvPr id="16" name="Rectangle 15"/>
          <p:cNvSpPr/>
          <p:nvPr/>
        </p:nvSpPr>
        <p:spPr>
          <a:xfrm>
            <a:off x="3364860" y="2146384"/>
            <a:ext cx="4871317" cy="1938992"/>
          </a:xfrm>
          <a:prstGeom prst="rect">
            <a:avLst/>
          </a:prstGeom>
        </p:spPr>
        <p:txBody>
          <a:bodyPr wrap="square" lIns="91440" tIns="45720" rIns="91440" bIns="45720" anchor="t">
            <a:spAutoFit/>
          </a:bodyPr>
          <a:lstStyle/>
          <a:p>
            <a:pPr marL="457200" indent="-228600">
              <a:buFont typeface="+mj-lt"/>
              <a:buAutoNum type="alphaUcPeriod"/>
            </a:pPr>
            <a:r>
              <a:rPr lang="en-US" sz="1000" dirty="0">
                <a:latin typeface="Arial" panose="020B0604020202020204" pitchFamily="34" charset="0"/>
                <a:cs typeface="Arial" panose="020B0604020202020204" pitchFamily="34" charset="0"/>
              </a:rPr>
              <a:t>Cash Dividend: Cash payment of $1 / share was declared on the company’s outstanding shares; the total outstanding shares of the company are 3,000,000 – Cash Dividend Paid $3,000,000</a:t>
            </a:r>
          </a:p>
          <a:p>
            <a:pPr marL="457200" indent="-228600">
              <a:buFont typeface="+mj-lt"/>
              <a:buAutoNum type="alphaUcPeriod"/>
            </a:pPr>
            <a:endParaRPr lang="en-US" sz="1000" i="0" dirty="0">
              <a:effectLst/>
              <a:latin typeface="Arial" panose="020B0604020202020204" pitchFamily="34" charset="0"/>
              <a:cs typeface="Arial" panose="020B0604020202020204" pitchFamily="34" charset="0"/>
            </a:endParaRPr>
          </a:p>
          <a:p>
            <a:pPr marL="457200" indent="-228600">
              <a:buFont typeface="+mj-lt"/>
              <a:buAutoNum type="alphaUcPeriod"/>
            </a:pPr>
            <a:r>
              <a:rPr lang="en-US" sz="1000" i="0" dirty="0">
                <a:effectLst/>
                <a:latin typeface="Arial"/>
                <a:cs typeface="Arial"/>
              </a:rPr>
              <a:t>Stock Dividend - </a:t>
            </a:r>
            <a:r>
              <a:rPr lang="en-US" sz="1000" dirty="0">
                <a:latin typeface="Arial"/>
                <a:cs typeface="Arial"/>
              </a:rPr>
              <a:t>A payment of additional shares instead of cash to shareholders as a form of return on their investment in the company – paid out pro-rata - based on the number of shares. The business declares a 15% stock dividend-every shareholder receives an additional 15 shares for every 100 shares of ownership</a:t>
            </a:r>
          </a:p>
          <a:p>
            <a:pPr marL="457200" indent="-228600">
              <a:buFont typeface="+mj-lt"/>
              <a:buAutoNum type="alphaUcPeriod"/>
            </a:pPr>
            <a:endParaRPr lang="en-US" sz="1000" i="0" dirty="0">
              <a:effectLst/>
              <a:latin typeface="Arial" panose="020B0604020202020204" pitchFamily="34" charset="0"/>
              <a:cs typeface="Arial" panose="020B0604020202020204" pitchFamily="34" charset="0"/>
            </a:endParaRPr>
          </a:p>
          <a:p>
            <a:pPr marL="457200" indent="-228600">
              <a:buFont typeface="+mj-lt"/>
              <a:buAutoNum type="alphaUcPeriod"/>
            </a:pPr>
            <a:r>
              <a:rPr lang="en-US" sz="1000" dirty="0">
                <a:latin typeface="Arial"/>
                <a:cs typeface="Arial"/>
              </a:rPr>
              <a:t>Assets - payout other assets: investment securities, physical assets, or real estate (not a common practice)</a:t>
            </a:r>
            <a:endParaRPr lang="en-US" sz="1000" i="0" dirty="0">
              <a:effectLst/>
              <a:latin typeface="Arial"/>
              <a:cs typeface="Arial"/>
            </a:endParaRPr>
          </a:p>
        </p:txBody>
      </p:sp>
      <p:sp>
        <p:nvSpPr>
          <p:cNvPr id="17" name="Rectangle 16"/>
          <p:cNvSpPr/>
          <p:nvPr/>
        </p:nvSpPr>
        <p:spPr>
          <a:xfrm>
            <a:off x="685501" y="1249181"/>
            <a:ext cx="6054863" cy="269304"/>
          </a:xfrm>
          <a:prstGeom prst="rect">
            <a:avLst/>
          </a:prstGeom>
        </p:spPr>
        <p:txBody>
          <a:bodyPr wrap="none" lIns="91440" tIns="45720" rIns="91440" bIns="45720" anchor="t">
            <a:spAutoFit/>
          </a:bodyPr>
          <a:lstStyle/>
          <a:p>
            <a:r>
              <a:rPr lang="en-US" sz="1150" b="1" dirty="0">
                <a:solidFill>
                  <a:srgbClr val="212121"/>
                </a:solidFill>
                <a:latin typeface="Arial"/>
                <a:cs typeface="Arial"/>
              </a:rPr>
              <a:t>Case: Midterm international Ltd, on January 1, 2021, held the meeting, and declare: </a:t>
            </a:r>
            <a:endParaRPr lang="en-US" sz="1150" b="1">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447B7187-A80D-2998-A906-9C46B0895907}"/>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Types of Dividends</a:t>
            </a:r>
          </a:p>
        </p:txBody>
      </p:sp>
      <p:sp>
        <p:nvSpPr>
          <p:cNvPr id="6" name="CuadroTexto 5">
            <a:extLst>
              <a:ext uri="{FF2B5EF4-FFF2-40B4-BE49-F238E27FC236}">
                <a16:creationId xmlns:a16="http://schemas.microsoft.com/office/drawing/2014/main" id="{6E454F42-2904-97E6-73FD-266D3D79C852}"/>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239496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572651" y="2163762"/>
            <a:ext cx="2278120" cy="1969309"/>
          </a:xfrm>
          <a:prstGeom prst="rect">
            <a:avLst/>
          </a:prstGeom>
        </p:spPr>
      </p:pic>
      <p:sp>
        <p:nvSpPr>
          <p:cNvPr id="15" name="Rectangle 14"/>
          <p:cNvSpPr/>
          <p:nvPr/>
        </p:nvSpPr>
        <p:spPr>
          <a:xfrm>
            <a:off x="6660962" y="4133071"/>
            <a:ext cx="1920719" cy="200055"/>
          </a:xfrm>
          <a:prstGeom prst="rect">
            <a:avLst/>
          </a:prstGeom>
        </p:spPr>
        <p:txBody>
          <a:bodyPr wrap="none">
            <a:spAutoFit/>
          </a:bodyPr>
          <a:lstStyle/>
          <a:p>
            <a:r>
              <a:rPr lang="en-US" sz="700" dirty="0">
                <a:solidFill>
                  <a:srgbClr val="00B050"/>
                </a:solidFill>
                <a:latin typeface="Arial" panose="020B0604020202020204" pitchFamily="34" charset="0"/>
                <a:cs typeface="Arial" panose="020B0604020202020204" pitchFamily="34" charset="0"/>
              </a:rPr>
              <a:t>CFA Institute for educational purposes only</a:t>
            </a:r>
          </a:p>
        </p:txBody>
      </p:sp>
      <p:sp>
        <p:nvSpPr>
          <p:cNvPr id="16" name="Rectangle 15"/>
          <p:cNvSpPr/>
          <p:nvPr/>
        </p:nvSpPr>
        <p:spPr>
          <a:xfrm>
            <a:off x="607432" y="1286006"/>
            <a:ext cx="5823129" cy="2862322"/>
          </a:xfrm>
          <a:prstGeom prst="rect">
            <a:avLst/>
          </a:prstGeom>
        </p:spPr>
        <p:txBody>
          <a:bodyPr wrap="square" lIns="91440" tIns="45720" rIns="91440" bIns="45720" anchor="t">
            <a:spAutoFit/>
          </a:bodyPr>
          <a:lstStyle/>
          <a:p>
            <a:pPr marL="400050" indent="-171450">
              <a:buFont typeface="Arial" panose="020B0604020202020204" pitchFamily="34" charset="0"/>
              <a:buChar char="•"/>
            </a:pPr>
            <a:r>
              <a:rPr lang="en-US" sz="1200" dirty="0">
                <a:latin typeface="Arial"/>
                <a:cs typeface="Arial"/>
              </a:rPr>
              <a:t>Stock Splits is similar to a stock dividend, except that a split is expressed as a ratio instead of a percentage.</a:t>
            </a:r>
          </a:p>
          <a:p>
            <a:pPr marL="4000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857250" lvl="1" indent="-171450">
              <a:buFont typeface="Wingdings" panose="05000000000000000000" pitchFamily="2" charset="2"/>
              <a:buChar char="ü"/>
            </a:pPr>
            <a:r>
              <a:rPr lang="en-US" sz="1200" dirty="0">
                <a:latin typeface="Arial"/>
                <a:cs typeface="Arial"/>
              </a:rPr>
              <a:t>When a split is declared, each share is split up to create additional shares.</a:t>
            </a:r>
            <a:endParaRPr lang="en-US" sz="1200" dirty="0">
              <a:latin typeface="Arial" panose="020B0604020202020204" pitchFamily="34" charset="0"/>
              <a:cs typeface="Arial" panose="020B0604020202020204" pitchFamily="34" charset="0"/>
            </a:endParaRPr>
          </a:p>
          <a:p>
            <a:pPr marL="857250" lvl="1" indent="-171450">
              <a:buFont typeface="Wingdings" panose="05000000000000000000" pitchFamily="2" charset="2"/>
              <a:buChar char="ü"/>
            </a:pPr>
            <a:r>
              <a:rPr lang="en-US" sz="1200" dirty="0">
                <a:latin typeface="Arial"/>
                <a:cs typeface="Arial"/>
              </a:rPr>
              <a:t>For example, 3:1 stock split, each old share is split into three new shares.</a:t>
            </a:r>
            <a:endParaRPr lang="en-US" sz="1200" dirty="0">
              <a:latin typeface="Arial" panose="020B0604020202020204" pitchFamily="34" charset="0"/>
              <a:cs typeface="Arial" panose="020B0604020202020204" pitchFamily="34" charset="0"/>
            </a:endParaRPr>
          </a:p>
          <a:p>
            <a:pPr marL="228600"/>
            <a:endParaRPr lang="en-US" sz="1200" i="1" dirty="0">
              <a:latin typeface="Arial" panose="020B0604020202020204" pitchFamily="34" charset="0"/>
              <a:cs typeface="Arial" panose="020B0604020202020204" pitchFamily="34" charset="0"/>
            </a:endParaRPr>
          </a:p>
          <a:p>
            <a:pPr marL="228600"/>
            <a:r>
              <a:rPr lang="en-US" sz="1200" b="1" dirty="0">
                <a:latin typeface="Arial"/>
                <a:cs typeface="Arial"/>
              </a:rPr>
              <a:t>Case Apple:</a:t>
            </a:r>
          </a:p>
          <a:p>
            <a:pPr marL="228600"/>
            <a:endParaRPr lang="en-US" sz="1200" dirty="0">
              <a:latin typeface="Arial" panose="020B0604020202020204" pitchFamily="34" charset="0"/>
              <a:cs typeface="Arial" panose="020B0604020202020204" pitchFamily="34" charset="0"/>
            </a:endParaRPr>
          </a:p>
          <a:p>
            <a:pPr marL="228600"/>
            <a:r>
              <a:rPr lang="en-US" sz="1200" dirty="0">
                <a:latin typeface="Arial"/>
                <a:cs typeface="Arial"/>
              </a:rPr>
              <a:t>Apple's stock has split five times since the company went public. The stock split on a 4-for-1 basis on August 28, 2020, a 7-for-1 basis on June 9, 2014, and split on a 2-for-1 basis on February 28, 2005, June 21, 2000, and June 16, 1987. </a:t>
            </a:r>
            <a:endParaRPr lang="en-US" sz="1200" dirty="0">
              <a:latin typeface="Arial" panose="020B0604020202020204" pitchFamily="34" charset="0"/>
              <a:cs typeface="Arial" panose="020B0604020202020204" pitchFamily="34" charset="0"/>
            </a:endParaRPr>
          </a:p>
          <a:p>
            <a:pPr marL="228600"/>
            <a:r>
              <a:rPr lang="en-US" sz="1200" dirty="0">
                <a:solidFill>
                  <a:srgbClr val="202124"/>
                </a:solidFill>
                <a:latin typeface="Arial"/>
                <a:cs typeface="Arial"/>
              </a:rPr>
              <a:t>source: www.nasdaq.com</a:t>
            </a:r>
            <a:endParaRPr lang="en-US" sz="1200" dirty="0">
              <a:latin typeface="Arial"/>
              <a:cs typeface="Arial"/>
            </a:endParaRPr>
          </a:p>
          <a:p>
            <a:pPr marL="228600"/>
            <a:endParaRPr lang="en-US" sz="1200" dirty="0">
              <a:effectLst/>
              <a:latin typeface="Arial" panose="020B0604020202020204" pitchFamily="34" charset="0"/>
              <a:cs typeface="Arial" panose="020B0604020202020204" pitchFamily="34" charset="0"/>
            </a:endParaRPr>
          </a:p>
        </p:txBody>
      </p:sp>
      <p:sp>
        <p:nvSpPr>
          <p:cNvPr id="2" name="Rectangle 1"/>
          <p:cNvSpPr/>
          <p:nvPr/>
        </p:nvSpPr>
        <p:spPr>
          <a:xfrm>
            <a:off x="1172240" y="81045"/>
            <a:ext cx="5001984" cy="507831"/>
          </a:xfrm>
          <a:prstGeom prst="rect">
            <a:avLst/>
          </a:prstGeom>
        </p:spPr>
        <p:txBody>
          <a:bodyPr wrap="square">
            <a:spAutoFit/>
          </a:bodyPr>
          <a:lstStyle/>
          <a:p>
            <a:r>
              <a:rPr lang="en-US" sz="900" i="1" dirty="0">
                <a:solidFill>
                  <a:srgbClr val="202124"/>
                </a:solidFill>
                <a:latin typeface="arial" panose="020B0604020202020204" pitchFamily="34" charset="0"/>
              </a:rPr>
              <a:t>Priceline.com (NASDAQ:BKNG) is the biggest winner. It went through a 1-for-6 reverse split in 2003 when the online travel portal was flopping around after the dot-com bubble burst  </a:t>
            </a:r>
          </a:p>
          <a:p>
            <a:r>
              <a:rPr lang="en-US" sz="900" i="1" dirty="0">
                <a:solidFill>
                  <a:srgbClr val="202124"/>
                </a:solidFill>
                <a:latin typeface="arial" panose="020B0604020202020204" pitchFamily="34" charset="0"/>
              </a:rPr>
              <a:t>source: www.nasdaq.com</a:t>
            </a:r>
            <a:endParaRPr lang="en-US" sz="900" i="1" dirty="0"/>
          </a:p>
        </p:txBody>
      </p:sp>
      <p:sp>
        <p:nvSpPr>
          <p:cNvPr id="5" name="Rectangle 4">
            <a:extLst>
              <a:ext uri="{FF2B5EF4-FFF2-40B4-BE49-F238E27FC236}">
                <a16:creationId xmlns:a16="http://schemas.microsoft.com/office/drawing/2014/main" id="{924308DD-82E8-DC47-14C5-A05B95F6BF55}"/>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Types of Dividends</a:t>
            </a:r>
          </a:p>
        </p:txBody>
      </p:sp>
      <p:sp>
        <p:nvSpPr>
          <p:cNvPr id="6" name="Título 1">
            <a:extLst>
              <a:ext uri="{FF2B5EF4-FFF2-40B4-BE49-F238E27FC236}">
                <a16:creationId xmlns:a16="http://schemas.microsoft.com/office/drawing/2014/main" id="{F7CC2D84-7E19-2CD5-2C93-7BD4C6968563}"/>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0E2D44DC-9C8B-BD5B-7136-7A8353820933}"/>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Tree>
    <p:extLst>
      <p:ext uri="{BB962C8B-B14F-4D97-AF65-F5344CB8AC3E}">
        <p14:creationId xmlns:p14="http://schemas.microsoft.com/office/powerpoint/2010/main" val="391133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471052" y="2146663"/>
            <a:ext cx="2278120" cy="1969309"/>
          </a:xfrm>
          <a:prstGeom prst="rect">
            <a:avLst/>
          </a:prstGeom>
        </p:spPr>
      </p:pic>
      <p:sp>
        <p:nvSpPr>
          <p:cNvPr id="15" name="Rectangle 14"/>
          <p:cNvSpPr/>
          <p:nvPr/>
        </p:nvSpPr>
        <p:spPr>
          <a:xfrm>
            <a:off x="6552704" y="4033044"/>
            <a:ext cx="1920719" cy="200055"/>
          </a:xfrm>
          <a:prstGeom prst="rect">
            <a:avLst/>
          </a:prstGeom>
        </p:spPr>
        <p:txBody>
          <a:bodyPr wrap="none">
            <a:spAutoFit/>
          </a:bodyPr>
          <a:lstStyle/>
          <a:p>
            <a:r>
              <a:rPr lang="en-US" sz="700" dirty="0">
                <a:solidFill>
                  <a:srgbClr val="00B050"/>
                </a:solidFill>
                <a:latin typeface="Arial" panose="020B0604020202020204" pitchFamily="34" charset="0"/>
                <a:cs typeface="Arial" panose="020B0604020202020204" pitchFamily="34" charset="0"/>
              </a:rPr>
              <a:t>CFA Institute for educational purposes only</a:t>
            </a:r>
          </a:p>
        </p:txBody>
      </p:sp>
      <p:sp>
        <p:nvSpPr>
          <p:cNvPr id="16" name="Rectangle 15"/>
          <p:cNvSpPr/>
          <p:nvPr/>
        </p:nvSpPr>
        <p:spPr>
          <a:xfrm>
            <a:off x="394828" y="1384412"/>
            <a:ext cx="5823129" cy="1200329"/>
          </a:xfrm>
          <a:prstGeom prst="rect">
            <a:avLst/>
          </a:prstGeom>
        </p:spPr>
        <p:txBody>
          <a:bodyPr wrap="square" lIns="91440" tIns="45720" rIns="91440" bIns="45720" anchor="t">
            <a:spAutoFit/>
          </a:bodyPr>
          <a:lstStyle/>
          <a:p>
            <a:pPr marL="400050" indent="-171450">
              <a:buFont typeface="Arial" panose="020B0604020202020204" pitchFamily="34" charset="0"/>
              <a:buChar char="•"/>
            </a:pPr>
            <a:r>
              <a:rPr lang="en-US" sz="1200" b="1" dirty="0">
                <a:latin typeface="Arial"/>
                <a:cs typeface="Arial"/>
              </a:rPr>
              <a:t>Corporate Action: Stock Reverse Split</a:t>
            </a:r>
          </a:p>
          <a:p>
            <a:pPr marL="228600"/>
            <a:endParaRPr lang="en-US" sz="1200" dirty="0">
              <a:latin typeface="Arial" panose="020B0604020202020204" pitchFamily="34" charset="0"/>
              <a:cs typeface="Arial" panose="020B0604020202020204" pitchFamily="34" charset="0"/>
            </a:endParaRPr>
          </a:p>
          <a:p>
            <a:pPr marL="857250" lvl="1" indent="-171450">
              <a:buFont typeface="Wingdings" panose="05000000000000000000" pitchFamily="2" charset="2"/>
              <a:buChar char="ü"/>
            </a:pPr>
            <a:r>
              <a:rPr lang="en-US" sz="1200" dirty="0">
                <a:latin typeface="Arial"/>
                <a:cs typeface="Arial"/>
              </a:rPr>
              <a:t>To decrease the number of shares.</a:t>
            </a:r>
            <a:endParaRPr lang="en-US" sz="1200" dirty="0">
              <a:latin typeface="Arial" panose="020B0604020202020204" pitchFamily="34" charset="0"/>
              <a:cs typeface="Arial" panose="020B0604020202020204" pitchFamily="34" charset="0"/>
            </a:endParaRPr>
          </a:p>
          <a:p>
            <a:pPr marL="857250" lvl="1" indent="-171450">
              <a:buFont typeface="Wingdings" panose="05000000000000000000" pitchFamily="2" charset="2"/>
              <a:buChar char="ü"/>
            </a:pPr>
            <a:r>
              <a:rPr lang="en-US" sz="1200" dirty="0">
                <a:latin typeface="Arial"/>
                <a:cs typeface="Arial"/>
              </a:rPr>
              <a:t>For example: 1:10 reverse stock split each investor exchanges 10 old shares for 1 new share to reduce the number of its shares outstanding, and the prices is adjusted proportionally.</a:t>
            </a:r>
            <a:endParaRPr lang="en-US" sz="120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24308DD-82E8-DC47-14C5-A05B95F6BF55}"/>
              </a:ext>
            </a:extLst>
          </p:cNvPr>
          <p:cNvSpPr/>
          <p:nvPr/>
        </p:nvSpPr>
        <p:spPr>
          <a:xfrm>
            <a:off x="205277"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Types of Dividends</a:t>
            </a:r>
          </a:p>
        </p:txBody>
      </p:sp>
      <p:sp>
        <p:nvSpPr>
          <p:cNvPr id="7" name="CuadroTexto 6">
            <a:extLst>
              <a:ext uri="{FF2B5EF4-FFF2-40B4-BE49-F238E27FC236}">
                <a16:creationId xmlns:a16="http://schemas.microsoft.com/office/drawing/2014/main" id="{0E2D44DC-9C8B-BD5B-7136-7A8353820933}"/>
              </a:ext>
            </a:extLst>
          </p:cNvPr>
          <p:cNvSpPr txBox="1"/>
          <p:nvPr/>
        </p:nvSpPr>
        <p:spPr>
          <a:xfrm>
            <a:off x="685501" y="528410"/>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600" b="1" dirty="0">
                <a:solidFill>
                  <a:srgbClr val="90292A"/>
                </a:solidFill>
                <a:effectLst/>
                <a:latin typeface="Georgia"/>
                <a:ea typeface="Calibri"/>
                <a:cs typeface="Arial"/>
              </a:rPr>
              <a:t>Long-Term Financial Policies: Dividend Policy</a:t>
            </a:r>
          </a:p>
        </p:txBody>
      </p:sp>
      <p:sp>
        <p:nvSpPr>
          <p:cNvPr id="3" name="Rectangle 1">
            <a:extLst>
              <a:ext uri="{FF2B5EF4-FFF2-40B4-BE49-F238E27FC236}">
                <a16:creationId xmlns:a16="http://schemas.microsoft.com/office/drawing/2014/main" id="{D9DCFBF2-3DBE-F3F7-C50A-3B5314EF6D87}"/>
              </a:ext>
            </a:extLst>
          </p:cNvPr>
          <p:cNvSpPr/>
          <p:nvPr/>
        </p:nvSpPr>
        <p:spPr>
          <a:xfrm>
            <a:off x="867441" y="3026187"/>
            <a:ext cx="5001984" cy="1015663"/>
          </a:xfrm>
          <a:prstGeom prst="rect">
            <a:avLst/>
          </a:prstGeom>
        </p:spPr>
        <p:txBody>
          <a:bodyPr wrap="square" lIns="91440" tIns="45720" rIns="91440" bIns="45720" anchor="t">
            <a:spAutoFit/>
          </a:bodyPr>
          <a:lstStyle/>
          <a:p>
            <a:r>
              <a:rPr lang="en-US" sz="1200" b="1" dirty="0">
                <a:solidFill>
                  <a:srgbClr val="202124"/>
                </a:solidFill>
                <a:latin typeface="Arial"/>
                <a:cs typeface="arial"/>
              </a:rPr>
              <a:t>Case Priceline.com (NASDAQ:BKNG) </a:t>
            </a:r>
          </a:p>
          <a:p>
            <a:endParaRPr lang="en-US" sz="1200" dirty="0">
              <a:solidFill>
                <a:srgbClr val="202124"/>
              </a:solidFill>
              <a:latin typeface="Arial"/>
              <a:cs typeface="arial"/>
            </a:endParaRPr>
          </a:p>
          <a:p>
            <a:r>
              <a:rPr lang="en-US" sz="1200" dirty="0">
                <a:solidFill>
                  <a:srgbClr val="202124"/>
                </a:solidFill>
                <a:latin typeface="Arial"/>
                <a:cs typeface="arial"/>
              </a:rPr>
              <a:t>Priceline.com is the biggest winner. It went through a 1-for-6 reverse split in 2003 when the online travel portal was flopping around after the dot-com bubble burst source: www.nasdaq.com</a:t>
            </a:r>
            <a:endParaRPr lang="en-US" sz="1200">
              <a:latin typeface="Arial"/>
              <a:ea typeface="Calibri"/>
              <a:cs typeface="arial"/>
            </a:endParaRPr>
          </a:p>
        </p:txBody>
      </p:sp>
    </p:spTree>
    <p:extLst>
      <p:ext uri="{BB962C8B-B14F-4D97-AF65-F5344CB8AC3E}">
        <p14:creationId xmlns:p14="http://schemas.microsoft.com/office/powerpoint/2010/main" val="3177511345"/>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FA9DD30-23B9-40E9-84FA-051793DEA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15437</TotalTime>
  <Words>2984</Words>
  <Application>Microsoft Office PowerPoint</Application>
  <PresentationFormat>On-screen Show (16:9)</PresentationFormat>
  <Paragraphs>322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Belkis M. Reyes-Fernandez</cp:lastModifiedBy>
  <cp:revision>419</cp:revision>
  <dcterms:created xsi:type="dcterms:W3CDTF">2016-07-11T04:31:49Z</dcterms:created>
  <dcterms:modified xsi:type="dcterms:W3CDTF">2023-12-13T09:02:45Z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