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8" r:id="rId6"/>
    <p:sldId id="433" r:id="rId7"/>
    <p:sldId id="421" r:id="rId8"/>
    <p:sldId id="422" r:id="rId9"/>
    <p:sldId id="423" r:id="rId10"/>
    <p:sldId id="424" r:id="rId11"/>
    <p:sldId id="425" r:id="rId12"/>
    <p:sldId id="426" r:id="rId13"/>
    <p:sldId id="427" r:id="rId14"/>
    <p:sldId id="428" r:id="rId15"/>
    <p:sldId id="429" r:id="rId16"/>
    <p:sldId id="430" r:id="rId17"/>
    <p:sldId id="431" r:id="rId18"/>
    <p:sldId id="785" r:id="rId19"/>
  </p:sldIdLst>
  <p:sldSz cx="9906000" cy="6858000" type="A4"/>
  <p:notesSz cx="6858000" cy="9144000"/>
  <p:defaultTextStyle>
    <a:defPPr>
      <a:defRPr lang="es-ES"/>
    </a:defPPr>
    <a:lvl1pPr marL="0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536433" rtl="0" eaLnBrk="1" latinLnBrk="0" hangingPunct="1">
      <a:defRPr sz="21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 autoAdjust="0"/>
    <p:restoredTop sz="94674"/>
  </p:normalViewPr>
  <p:slideViewPr>
    <p:cSldViewPr snapToGrid="0" snapToObjects="1">
      <p:cViewPr>
        <p:scale>
          <a:sx n="70" d="100"/>
          <a:sy n="70" d="100"/>
        </p:scale>
        <p:origin x="1188" y="1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EA46484-DBEA-461F-A3EF-6F72B80B3B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D223C7-63E2-42C7-9DD8-0ECC9DE039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95347-BAA7-49D2-9F61-C4EF07AF2A45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34A616E-02DE-4BB3-8368-F0D687C6F8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560D31F-432B-4E4E-A971-0E6C24284A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81D87-FA4C-490E-B4A6-ECE949FDD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540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9CE24-C098-4D6F-8853-4FBA6FCE2500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2CA7F-29D6-4EB5-A290-EFF6FFCE4A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019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2CA7F-29D6-4EB5-A290-EFF6FFCE4A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180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2CA7F-29D6-4EB5-A290-EFF6FFCE4A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80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76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72F5227-39BE-F54D-BEEC-3360BCF722E1}"/>
              </a:ext>
            </a:extLst>
          </p:cNvPr>
          <p:cNvSpPr/>
          <p:nvPr userDrawn="1"/>
        </p:nvSpPr>
        <p:spPr>
          <a:xfrm>
            <a:off x="4327431" y="630768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 dirty="0">
                <a:solidFill>
                  <a:srgbClr val="92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 dirty="0">
              <a:solidFill>
                <a:srgbClr val="9218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04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EE362DD-BEF6-4465-9FB0-5443A6D042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61992" y="242423"/>
            <a:ext cx="1644008" cy="11214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4A6FB5F-C2AF-134F-AC42-492E27CAB31D}"/>
              </a:ext>
            </a:extLst>
          </p:cNvPr>
          <p:cNvSpPr/>
          <p:nvPr userDrawn="1"/>
        </p:nvSpPr>
        <p:spPr>
          <a:xfrm>
            <a:off x="4327431" y="630768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 dirty="0">
                <a:solidFill>
                  <a:srgbClr val="92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 dirty="0">
              <a:solidFill>
                <a:srgbClr val="9218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1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987958D-6396-EB45-B080-2966513FC991}"/>
              </a:ext>
            </a:extLst>
          </p:cNvPr>
          <p:cNvSpPr/>
          <p:nvPr userDrawn="1"/>
        </p:nvSpPr>
        <p:spPr>
          <a:xfrm>
            <a:off x="4327431" y="630768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18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3210D92-D7EA-4941-8360-FC572DD0FA55}"/>
              </a:ext>
            </a:extLst>
          </p:cNvPr>
          <p:cNvSpPr/>
          <p:nvPr userDrawn="1"/>
        </p:nvSpPr>
        <p:spPr>
          <a:xfrm>
            <a:off x="4327431" y="6307680"/>
            <a:ext cx="53880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pc="600" dirty="0">
                <a:solidFill>
                  <a:srgbClr val="9218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 | MADRID | MALTA | ONLINE</a:t>
            </a:r>
            <a:endParaRPr lang="ru-RU" sz="1000" spc="600" dirty="0">
              <a:solidFill>
                <a:srgbClr val="9218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879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48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1" r:id="rId4"/>
    <p:sldLayoutId id="2147483652" r:id="rId5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83DEC4-160F-8D45-928E-F904BB56AA6E}"/>
              </a:ext>
            </a:extLst>
          </p:cNvPr>
          <p:cNvSpPr txBox="1"/>
          <p:nvPr/>
        </p:nvSpPr>
        <p:spPr>
          <a:xfrm>
            <a:off x="576170" y="1554480"/>
            <a:ext cx="3383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000" spc="300" dirty="0">
                <a:latin typeface="Arial" panose="020B0604020202020204" pitchFamily="34" charset="0"/>
                <a:cs typeface="Arial" panose="020B0604020202020204" pitchFamily="34" charset="0"/>
              </a:rPr>
              <a:t>Lesson 3</a:t>
            </a:r>
            <a:endParaRPr lang="ru-RU" sz="20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12168F-BBB5-C845-B138-AB550A9E1E14}"/>
              </a:ext>
            </a:extLst>
          </p:cNvPr>
          <p:cNvSpPr txBox="1"/>
          <p:nvPr/>
        </p:nvSpPr>
        <p:spPr>
          <a:xfrm>
            <a:off x="436224" y="2557791"/>
            <a:ext cx="4731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0292A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Finance for Management  </a:t>
            </a:r>
            <a:endParaRPr lang="en" sz="3200" b="1" dirty="0">
              <a:solidFill>
                <a:srgbClr val="90292A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73F0134C-C942-48C2-9107-7A12D8A8B7A7}"/>
              </a:ext>
            </a:extLst>
          </p:cNvPr>
          <p:cNvSpPr txBox="1"/>
          <p:nvPr/>
        </p:nvSpPr>
        <p:spPr>
          <a:xfrm>
            <a:off x="5830530" y="6156960"/>
            <a:ext cx="4159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400" spc="300" dirty="0">
                <a:latin typeface="Arial" panose="020B0604020202020204" pitchFamily="34" charset="0"/>
                <a:cs typeface="Arial" panose="020B0604020202020204" pitchFamily="34" charset="0"/>
              </a:rPr>
              <a:t>Prof. Belkis M Reyes-Fernandez</a:t>
            </a:r>
            <a:endParaRPr lang="ru-RU" sz="14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796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EDBA79B-18F0-493D-84F6-EDB65A8D6B8A}"/>
              </a:ext>
            </a:extLst>
          </p:cNvPr>
          <p:cNvSpPr txBox="1">
            <a:spLocks/>
          </p:cNvSpPr>
          <p:nvPr/>
        </p:nvSpPr>
        <p:spPr>
          <a:xfrm>
            <a:off x="6821621" y="206629"/>
            <a:ext cx="2580428" cy="6178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endParaRPr lang="en-GB" sz="2400" b="1" dirty="0">
              <a:solidFill>
                <a:srgbClr val="90292A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8674C26-723A-45E9-8E69-36383B1FE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" y="1300480"/>
            <a:ext cx="8454218" cy="472896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18D9964-CD16-4DC9-8E77-0561AD278A74}"/>
              </a:ext>
            </a:extLst>
          </p:cNvPr>
          <p:cNvSpPr/>
          <p:nvPr/>
        </p:nvSpPr>
        <p:spPr>
          <a:xfrm>
            <a:off x="1158240" y="5720080"/>
            <a:ext cx="711200" cy="309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2697213-8F9E-2B79-54B6-EAD905856043}"/>
              </a:ext>
            </a:extLst>
          </p:cNvPr>
          <p:cNvSpPr txBox="1">
            <a:spLocks/>
          </p:cNvSpPr>
          <p:nvPr/>
        </p:nvSpPr>
        <p:spPr>
          <a:xfrm>
            <a:off x="811702" y="668020"/>
            <a:ext cx="7977862" cy="95410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the Business from its Financial Statements</a:t>
            </a:r>
          </a:p>
          <a:p>
            <a:pPr algn="l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The Four Financial Statements: Structure and Components</a:t>
            </a:r>
          </a:p>
          <a:p>
            <a:pPr algn="l"/>
            <a:endParaRPr lang="en-US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400" b="1" dirty="0">
                <a:solidFill>
                  <a:srgbClr val="90292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Income Statement </a:t>
            </a:r>
            <a:endParaRPr lang="en-GB" sz="1400" dirty="0">
              <a:solidFill>
                <a:srgbClr val="90292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1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599"/>
    </mc:Choice>
    <mc:Fallback xmlns="">
      <p:transition spd="slow" advTm="81599"/>
    </mc:Fallback>
  </mc:AlternateContent>
  <p:extLst>
    <p:ext uri="{3A86A75C-4F4B-4683-9AE1-C65F6400EC91}">
      <p14:laserTraceLst xmlns:p14="http://schemas.microsoft.com/office/powerpoint/2010/main">
        <p14:tracePtLst>
          <p14:tracePt t="1524" x="1558925" y="5688013"/>
          <p14:tracePt t="1530" x="1890713" y="5688013"/>
          <p14:tracePt t="1541" x="2071688" y="5697538"/>
          <p14:tracePt t="1546" x="2470150" y="5713413"/>
          <p14:tracePt t="1555" x="2835275" y="5805488"/>
          <p14:tracePt t="1563" x="3051175" y="5846763"/>
          <p14:tracePt t="1573" x="3365500" y="5954713"/>
          <p14:tracePt t="1579" x="3540125" y="6003925"/>
          <p14:tracePt t="1591" x="3713163" y="6019800"/>
          <p14:tracePt t="1595" x="3829050" y="6029325"/>
          <p14:tracePt t="1603" x="3895725" y="6029325"/>
          <p14:tracePt t="1610" x="3937000" y="6029325"/>
          <p14:tracePt t="1618" x="3962400" y="6029325"/>
          <p14:tracePt t="1626" x="3970338" y="6029325"/>
          <p14:tracePt t="1633" x="3995738" y="6029325"/>
          <p14:tracePt t="1650" x="4003675" y="6029325"/>
          <p14:tracePt t="1674" x="4003675" y="6011863"/>
          <p14:tracePt t="1706" x="4003675" y="5995988"/>
          <p14:tracePt t="1723" x="4003675" y="5988050"/>
          <p14:tracePt t="1730" x="4021138" y="5962650"/>
          <p14:tracePt t="1741" x="4029075" y="5954713"/>
          <p14:tracePt t="1745" x="4044950" y="5937250"/>
          <p14:tracePt t="1755" x="4052888" y="5921375"/>
          <p14:tracePt t="1761" x="4070350" y="5911850"/>
          <p14:tracePt t="1771" x="4111625" y="5903913"/>
          <p14:tracePt t="1778" x="4160838" y="5870575"/>
          <p14:tracePt t="1788" x="4244975" y="5862638"/>
          <p14:tracePt t="1795" x="4294188" y="5854700"/>
          <p14:tracePt t="1804" x="4351338" y="5829300"/>
          <p14:tracePt t="1810" x="4425950" y="5821363"/>
          <p14:tracePt t="1818" x="4510088" y="5813425"/>
          <p14:tracePt t="1826" x="4633913" y="5795963"/>
          <p14:tracePt t="1835" x="4824413" y="5772150"/>
          <p14:tracePt t="1842" x="5097463" y="5746750"/>
          <p14:tracePt t="1853" x="5503863" y="5688013"/>
          <p14:tracePt t="1859" x="5745163" y="5656263"/>
          <p14:tracePt t="1867" x="6076950" y="5589588"/>
          <p14:tracePt t="1874" x="6365875" y="5556250"/>
          <p14:tracePt t="1884" x="6689725" y="5507038"/>
          <p14:tracePt t="1889" x="6880225" y="5399088"/>
          <p14:tracePt t="1899" x="6996113" y="5324475"/>
          <p14:tracePt t="1906" x="7054850" y="5232400"/>
          <p14:tracePt t="1915" x="7119938" y="5149850"/>
          <p14:tracePt t="1923" x="7137400" y="5083175"/>
          <p14:tracePt t="1930" x="7178675" y="4983163"/>
          <p14:tracePt t="1939" x="7194550" y="4892675"/>
          <p14:tracePt t="1946" x="7194550" y="4768850"/>
          <p14:tracePt t="1955" x="7194550" y="4602163"/>
          <p14:tracePt t="1962" x="7194550" y="4452938"/>
          <p14:tracePt t="1972" x="7194550" y="4329113"/>
          <p14:tracePt t="1979" x="7194550" y="4154488"/>
          <p14:tracePt t="1987" x="7162800" y="3971925"/>
          <p14:tracePt t="1994" x="7137400" y="3814763"/>
          <p14:tracePt t="2004" x="7137400" y="3706813"/>
          <p14:tracePt t="2010" x="7129463" y="3616325"/>
          <p14:tracePt t="2022" x="7129463" y="3524250"/>
          <p14:tracePt t="2026" x="7129463" y="3467100"/>
          <p14:tracePt t="2034" x="7129463" y="3441700"/>
          <p14:tracePt t="2299" x="7129463" y="3416300"/>
          <p14:tracePt t="2307" x="7145338" y="3382963"/>
          <p14:tracePt t="2315" x="7170738" y="3359150"/>
          <p14:tracePt t="2323" x="7212013" y="3333750"/>
          <p14:tracePt t="2330" x="7227888" y="3308350"/>
          <p14:tracePt t="2339" x="7237413" y="3284538"/>
          <p14:tracePt t="2346" x="7245350" y="3275013"/>
          <p14:tracePt t="2355" x="7245350" y="3251200"/>
          <p14:tracePt t="2362" x="7245350" y="3241675"/>
          <p14:tracePt t="2372" x="7245350" y="3233738"/>
          <p14:tracePt t="2389" x="7245350" y="3225800"/>
          <p14:tracePt t="2828" x="7253288" y="3217863"/>
          <p14:tracePt t="2834" x="7269163" y="3225800"/>
          <p14:tracePt t="2843" x="7294563" y="3300413"/>
          <p14:tracePt t="2850" x="7327900" y="3390900"/>
          <p14:tracePt t="2858" x="7335838" y="3475038"/>
          <p14:tracePt t="2866" x="7369175" y="3582988"/>
          <p14:tracePt t="2874" x="7402513" y="3714750"/>
          <p14:tracePt t="2884" x="7402513" y="3840163"/>
          <p14:tracePt t="2890" x="7427913" y="3971925"/>
          <p14:tracePt t="2899" x="7427913" y="4113213"/>
          <p14:tracePt t="2906" x="7451725" y="4270375"/>
          <p14:tracePt t="2914" x="7485063" y="4411663"/>
          <p14:tracePt t="2923" x="7510463" y="4560888"/>
          <p14:tracePt t="2930" x="7543800" y="4660900"/>
          <p14:tracePt t="2938" x="7585075" y="4768850"/>
          <p14:tracePt t="2946" x="7618413" y="4802188"/>
          <p14:tracePt t="2955" x="7642225" y="4859338"/>
          <p14:tracePt t="2962" x="7675563" y="4900613"/>
          <p14:tracePt t="2971" x="7708900" y="4933950"/>
          <p14:tracePt t="2978" x="7734300" y="4951413"/>
          <p14:tracePt t="2988" x="7767638" y="4967288"/>
          <p14:tracePt t="2995" x="7783513" y="4975225"/>
          <p14:tracePt t="3004" x="7791450" y="4983163"/>
          <p14:tracePt t="3010" x="7800975" y="4983163"/>
          <p14:tracePt t="3019" x="7808913" y="4983163"/>
          <p14:tracePt t="3034" x="7834313" y="4992688"/>
          <p14:tracePt t="3050" x="7842250" y="4992688"/>
          <p14:tracePt t="3090" x="7850188" y="4992688"/>
          <p14:tracePt t="3131" x="7866063" y="5000625"/>
          <p14:tracePt t="3139" x="7875588" y="5008563"/>
          <p14:tracePt t="3146" x="7883525" y="5016500"/>
          <p14:tracePt t="3155" x="7891463" y="5016500"/>
          <p14:tracePt t="3162" x="7899400" y="5033963"/>
          <p14:tracePt t="3171" x="7908925" y="5041900"/>
          <p14:tracePt t="3179" x="7916863" y="5049838"/>
          <p14:tracePt t="3187" x="7958138" y="5067300"/>
          <p14:tracePt t="3194" x="7966075" y="5083175"/>
          <p14:tracePt t="3202" x="7991475" y="5108575"/>
          <p14:tracePt t="3218" x="8015288" y="5124450"/>
          <p14:tracePt t="3235" x="8024813" y="5132388"/>
          <p14:tracePt t="3243" x="8048625" y="5132388"/>
          <p14:tracePt t="3251" x="8058150" y="5141913"/>
          <p14:tracePt t="3683" x="8081963" y="5141913"/>
          <p14:tracePt t="3700" x="8081963" y="5124450"/>
          <p14:tracePt t="3707" x="8081963" y="5116513"/>
          <p14:tracePt t="3722" x="8081963" y="5108575"/>
          <p14:tracePt t="3730" x="8081963" y="5091113"/>
          <p14:tracePt t="3745" x="8081963" y="5083175"/>
          <p14:tracePt t="3754" x="8081963" y="5075238"/>
          <p14:tracePt t="3779" x="8081963" y="5067300"/>
          <p14:tracePt t="4100" x="8081963" y="5049838"/>
          <p14:tracePt t="4106" x="7875588" y="4933950"/>
          <p14:tracePt t="4115" x="7327900" y="4702175"/>
          <p14:tracePt t="4122" x="6589713" y="4370388"/>
          <p14:tracePt t="4130" x="5884863" y="4121150"/>
          <p14:tracePt t="4138" x="5256213" y="3840163"/>
          <p14:tracePt t="4146" x="4575175" y="3557588"/>
          <p14:tracePt t="4156" x="4052888" y="3308350"/>
          <p14:tracePt t="4163" x="3563938" y="3101975"/>
          <p14:tracePt t="4171" x="3216275" y="2935288"/>
          <p14:tracePt t="4179" x="2967038" y="2803525"/>
          <p14:tracePt t="4189" x="2843213" y="2695575"/>
          <p14:tracePt t="4194" x="2727325" y="2611438"/>
          <p14:tracePt t="4204" x="2636838" y="2528888"/>
          <p14:tracePt t="4210" x="2570163" y="2479675"/>
          <p14:tracePt t="4220" x="2544763" y="2454275"/>
          <p14:tracePt t="4226" x="2528888" y="2438400"/>
          <p14:tracePt t="4234" x="2519363" y="2430463"/>
          <p14:tracePt t="4242" x="2511425" y="2430463"/>
          <p14:tracePt t="4251" x="2462213" y="2413000"/>
          <p14:tracePt t="4258" x="2462213" y="2405063"/>
          <p14:tracePt t="4268" x="2454275" y="2405063"/>
          <p14:tracePt t="4274" x="2413000" y="2405063"/>
          <p14:tracePt t="4286" x="2362200" y="2405063"/>
          <p14:tracePt t="4300" x="2320925" y="2405063"/>
          <p14:tracePt t="4306" x="2254250" y="2413000"/>
          <p14:tracePt t="4314" x="2220913" y="2446338"/>
          <p14:tracePt t="4330" x="2212975" y="2462213"/>
          <p14:tracePt t="4339" x="2212975" y="2471738"/>
          <p14:tracePt t="4355" x="2205038" y="2479675"/>
          <p14:tracePt t="4403" x="2197100" y="2487613"/>
          <p14:tracePt t="4411" x="2171700" y="2513013"/>
          <p14:tracePt t="4419" x="2146300" y="2520950"/>
          <p14:tracePt t="4427" x="2130425" y="2536825"/>
          <p14:tracePt t="4433" x="2105025" y="2554288"/>
          <p14:tracePt t="4443" x="2097088" y="2603500"/>
          <p14:tracePt t="4450" x="2089150" y="2636838"/>
          <p14:tracePt t="4458" x="2071688" y="2695575"/>
          <p14:tracePt t="4466" x="2055813" y="2770188"/>
          <p14:tracePt t="4474" x="2055813" y="2836863"/>
          <p14:tracePt t="4483" x="2039938" y="2886075"/>
          <p14:tracePt t="4491" x="2039938" y="2927350"/>
          <p14:tracePt t="4498" x="2039938" y="2952750"/>
          <p14:tracePt t="4506" x="2039938" y="2968625"/>
          <p14:tracePt t="4514" x="2039938" y="3001963"/>
          <p14:tracePt t="7709" x="2089150" y="3035300"/>
          <p14:tracePt t="7715" x="2305050" y="3135313"/>
          <p14:tracePt t="7724" x="2470150" y="3233738"/>
          <p14:tracePt t="7730" x="2735263" y="3367088"/>
          <p14:tracePt t="7739" x="3082925" y="3490913"/>
          <p14:tracePt t="7746" x="3432175" y="3665538"/>
          <p14:tracePt t="7755" x="3754438" y="3806825"/>
          <p14:tracePt t="7762" x="4152900" y="3956050"/>
          <p14:tracePt t="7773" x="4533900" y="4105275"/>
          <p14:tracePt t="7779" x="4757738" y="4171950"/>
          <p14:tracePt t="7787" x="5064125" y="4254500"/>
          <p14:tracePt t="7794" x="5205413" y="4344988"/>
          <p14:tracePt t="7803" x="5305425" y="4386263"/>
          <p14:tracePt t="7810" x="5387975" y="4411663"/>
          <p14:tracePt t="7818" x="5413375" y="4427538"/>
          <p14:tracePt t="7827" x="5437188" y="4427538"/>
          <p14:tracePt t="9845" x="5437188" y="4460875"/>
          <p14:tracePt t="9850" x="5495925" y="4511675"/>
          <p14:tracePt t="9858" x="5545138" y="4535488"/>
          <p14:tracePt t="9867" x="5645150" y="4586288"/>
          <p14:tracePt t="9874" x="5719763" y="4627563"/>
          <p14:tracePt t="9886" x="5819775" y="4668838"/>
          <p14:tracePt t="9891" x="5910263" y="4702175"/>
          <p14:tracePt t="9899" x="6010275" y="4759325"/>
          <p14:tracePt t="9907" x="6067425" y="4802188"/>
          <p14:tracePt t="9914" x="6134100" y="4833938"/>
          <p14:tracePt t="9922" x="6167438" y="4859338"/>
          <p14:tracePt t="9930" x="6192838" y="4884738"/>
          <p14:tracePt t="9939" x="6208713" y="4892675"/>
          <p14:tracePt t="9946" x="6216650" y="4900613"/>
          <p14:tracePt t="10258" x="6159500" y="4876800"/>
          <p14:tracePt t="10266" x="5943600" y="4702175"/>
          <p14:tracePt t="10275" x="5446713" y="4427538"/>
          <p14:tracePt t="10284" x="4973638" y="4162425"/>
          <p14:tracePt t="10300" x="3929063" y="3648075"/>
          <p14:tracePt t="10307" x="3448050" y="3441700"/>
          <p14:tracePt t="10314" x="2992438" y="3284538"/>
          <p14:tracePt t="10322" x="2678113" y="3176588"/>
          <p14:tracePt t="10330" x="2305050" y="3027363"/>
          <p14:tracePt t="10340" x="2089150" y="3001963"/>
          <p14:tracePt t="10346" x="1922463" y="2960688"/>
          <p14:tracePt t="10355" x="1865313" y="2960688"/>
          <p14:tracePt t="10362" x="1824038" y="2960688"/>
          <p14:tracePt t="10372" x="1806575" y="2960688"/>
          <p14:tracePt t="10388" x="1798638" y="2960688"/>
          <p14:tracePt t="10395" x="1798638" y="2976563"/>
          <p14:tracePt t="10403" x="1790700" y="3001963"/>
          <p14:tracePt t="10410" x="1790700" y="3035300"/>
          <p14:tracePt t="10418" x="1790700" y="3068638"/>
          <p14:tracePt t="10426" x="1790700" y="3109913"/>
          <p14:tracePt t="10434" x="1798638" y="3151188"/>
          <p14:tracePt t="10442" x="1806575" y="3200400"/>
          <p14:tracePt t="10450" x="1816100" y="3209925"/>
          <p14:tracePt t="10458" x="1816100" y="3241675"/>
          <p14:tracePt t="10466" x="1824038" y="3275013"/>
          <p14:tracePt t="10473" x="1839913" y="3300413"/>
          <p14:tracePt t="10483" x="1847850" y="3325813"/>
          <p14:tracePt t="10490" x="1857375" y="3341688"/>
          <p14:tracePt t="10498" x="1857375" y="3367088"/>
          <p14:tracePt t="10506" x="1857375" y="3382963"/>
          <p14:tracePt t="10578" x="1847850" y="3390900"/>
          <p14:tracePt t="10587" x="1824038" y="3390900"/>
          <p14:tracePt t="10594" x="1790700" y="3390900"/>
          <p14:tracePt t="10606" x="1765300" y="3390900"/>
          <p14:tracePt t="10611" x="1757363" y="3390900"/>
          <p14:tracePt t="10620" x="1757363" y="3382963"/>
          <p14:tracePt t="10626" x="1741488" y="3375025"/>
          <p14:tracePt t="10674" x="1741488" y="3367088"/>
          <p14:tracePt t="10827" x="1741488" y="3359150"/>
          <p14:tracePt t="10853" x="1741488" y="3349625"/>
          <p14:tracePt t="10868" x="1741488" y="3333750"/>
          <p14:tracePt t="10874" x="1741488" y="3325813"/>
          <p14:tracePt t="10883" x="1741488" y="3316288"/>
          <p14:tracePt t="10891" x="1741488" y="3308350"/>
          <p14:tracePt t="10898" x="1741488" y="3300413"/>
          <p14:tracePt t="10914" x="1741488" y="3292475"/>
          <p14:tracePt t="10940" x="1741488" y="3275013"/>
          <p14:tracePt t="11003" x="1741488" y="3267075"/>
          <p14:tracePt t="11010" x="1731963" y="3267075"/>
          <p14:tracePt t="11035" x="1724025" y="3251200"/>
          <p14:tracePt t="11050" x="1708150" y="3225800"/>
          <p14:tracePt t="11058" x="1690688" y="3225800"/>
          <p14:tracePt t="11067" x="1682750" y="3225800"/>
          <p14:tracePt t="11086" x="1666875" y="3217863"/>
          <p14:tracePt t="11099" x="1657350" y="3209925"/>
          <p14:tracePt t="11107" x="1649413" y="3200400"/>
          <p14:tracePt t="11115" x="1641475" y="3200400"/>
          <p14:tracePt t="11124" x="1633538" y="3200400"/>
          <p14:tracePt t="11130" x="1616075" y="3192463"/>
          <p14:tracePt t="11140" x="1608138" y="3184525"/>
          <p14:tracePt t="11146" x="1600200" y="3184525"/>
          <p14:tracePt t="11154" x="1582738" y="3167063"/>
          <p14:tracePt t="11162" x="1566863" y="3159125"/>
          <p14:tracePt t="11187" x="1541463" y="3159125"/>
          <p14:tracePt t="11194" x="1508125" y="3151188"/>
          <p14:tracePt t="11205" x="1492250" y="3135313"/>
          <p14:tracePt t="11210" x="1474788" y="3135313"/>
          <p14:tracePt t="11218" x="1450975" y="3117850"/>
          <p14:tracePt t="11226" x="1417638" y="3109913"/>
          <p14:tracePt t="11234" x="1400175" y="3109913"/>
          <p14:tracePt t="11242" x="1384300" y="3109913"/>
          <p14:tracePt t="11250" x="1368425" y="3109913"/>
          <p14:tracePt t="11263" x="1335088" y="3092450"/>
          <p14:tracePt t="11330" x="1325563" y="3092450"/>
          <p14:tracePt t="11380" x="1301750" y="3092450"/>
          <p14:tracePt t="11394" x="1293813" y="3092450"/>
          <p14:tracePt t="11404" x="1284288" y="3092450"/>
          <p14:tracePt t="11434" x="1276350" y="3092450"/>
          <p14:tracePt t="11514" x="1268413" y="3092450"/>
          <p14:tracePt t="11523" x="1260475" y="3092450"/>
          <p14:tracePt t="11530" x="1250950" y="3092450"/>
          <p14:tracePt t="11541" x="1243013" y="3092450"/>
          <p14:tracePt t="11667" x="1227138" y="3092450"/>
          <p14:tracePt t="11707" x="1227138" y="3109913"/>
          <p14:tracePt t="11714" x="1219200" y="3117850"/>
          <p14:tracePt t="12140" x="1219200" y="3125788"/>
          <p14:tracePt t="12194" x="1219200" y="3143250"/>
          <p14:tracePt t="13004" x="1219200" y="3151188"/>
          <p14:tracePt t="13010" x="1219200" y="3159125"/>
          <p14:tracePt t="13058" x="1227138" y="3167063"/>
          <p14:tracePt t="13194" x="1235075" y="3176588"/>
          <p14:tracePt t="13266" x="1243013" y="3184525"/>
          <p14:tracePt t="13322" x="1250950" y="3184525"/>
          <p14:tracePt t="13722" x="1260475" y="3192463"/>
          <p14:tracePt t="13778" x="1260475" y="3200400"/>
          <p14:tracePt t="13802" x="1268413" y="3209925"/>
          <p14:tracePt t="13810" x="1276350" y="3217863"/>
          <p14:tracePt t="13842" x="1284288" y="3225800"/>
          <p14:tracePt t="13849" x="1284288" y="3233738"/>
          <p14:tracePt t="13858" x="1284288" y="3241675"/>
          <p14:tracePt t="13866" x="1284288" y="3251200"/>
          <p14:tracePt t="13874" x="1284288" y="3259138"/>
          <p14:tracePt t="13883" x="1284288" y="3267075"/>
          <p14:tracePt t="13890" x="1293813" y="3275013"/>
          <p14:tracePt t="13916" x="1301750" y="3284538"/>
          <p14:tracePt t="13978" x="1309688" y="3292475"/>
          <p14:tracePt t="13986" x="1309688" y="3300413"/>
          <p14:tracePt t="14010" x="1317625" y="3300413"/>
          <p14:tracePt t="14058" x="1325563" y="3308350"/>
          <p14:tracePt t="14074" x="1335088" y="3316288"/>
          <p14:tracePt t="14083" x="1343025" y="3316288"/>
          <p14:tracePt t="14090" x="1350963" y="3325813"/>
          <p14:tracePt t="14131" x="1376363" y="3333750"/>
          <p14:tracePt t="15626" x="1376363" y="3341688"/>
          <p14:tracePt t="17619" x="1392238" y="3382963"/>
          <p14:tracePt t="17626" x="1392238" y="3424238"/>
          <p14:tracePt t="17636" x="1425575" y="3482975"/>
          <p14:tracePt t="17642" x="1425575" y="3490913"/>
          <p14:tracePt t="17651" x="1425575" y="3498850"/>
          <p14:tracePt t="17659" x="1425575" y="3508375"/>
          <p14:tracePt t="17787" x="1425575" y="3516313"/>
          <p14:tracePt t="17803" x="1433513" y="3524250"/>
          <p14:tracePt t="17811" x="1443038" y="3524250"/>
          <p14:tracePt t="17820" x="1450975" y="3532188"/>
          <p14:tracePt t="17826" x="1458913" y="3532188"/>
          <p14:tracePt t="17834" x="1484313" y="3541713"/>
          <p14:tracePt t="17851" x="1508125" y="3549650"/>
          <p14:tracePt t="17875" x="1517650" y="3549650"/>
          <p14:tracePt t="17892" x="1525588" y="3549650"/>
          <p14:tracePt t="17907" x="1549400" y="3549650"/>
          <p14:tracePt t="17923" x="1558925" y="3549650"/>
          <p14:tracePt t="17930" x="1566863" y="3549650"/>
          <p14:tracePt t="17946" x="1574800" y="3549650"/>
          <p14:tracePt t="17955" x="1592263" y="3541713"/>
          <p14:tracePt t="17963" x="1616075" y="3532188"/>
          <p14:tracePt t="17971" x="1641475" y="3532188"/>
          <p14:tracePt t="17978" x="1698625" y="3532188"/>
          <p14:tracePt t="17989" x="1765300" y="3532188"/>
          <p14:tracePt t="17994" x="1865313" y="3532188"/>
          <p14:tracePt t="18004" x="1965325" y="3557588"/>
          <p14:tracePt t="18010" x="2047875" y="3590925"/>
          <p14:tracePt t="18018" x="2130425" y="3598863"/>
          <p14:tracePt t="18026" x="2212975" y="3648075"/>
          <p14:tracePt t="18034" x="2295525" y="3665538"/>
          <p14:tracePt t="18043" x="2395538" y="3690938"/>
          <p14:tracePt t="18050" x="2519363" y="3714750"/>
          <p14:tracePt t="18058" x="2562225" y="3714750"/>
          <p14:tracePt t="18068" x="2619375" y="3722688"/>
          <p14:tracePt t="18074" x="2636838" y="3722688"/>
          <p14:tracePt t="18083" x="2644775" y="3722688"/>
          <p14:tracePt t="18135" x="2686050" y="3722688"/>
          <p14:tracePt t="18138" x="2711450" y="3722688"/>
          <p14:tracePt t="18147" x="2727325" y="3698875"/>
          <p14:tracePt t="18155" x="2735263" y="3673475"/>
          <p14:tracePt t="18162" x="2752725" y="3657600"/>
          <p14:tracePt t="18170" x="2768600" y="3640138"/>
          <p14:tracePt t="18178" x="2776538" y="3616325"/>
          <p14:tracePt t="18196" x="2794000" y="3606800"/>
          <p14:tracePt t="18205" x="2801938" y="3598863"/>
          <p14:tracePt t="18226" x="2809875" y="3598863"/>
          <p14:tracePt t="18235" x="2809875" y="3590925"/>
          <p14:tracePt t="18243" x="2817813" y="3590925"/>
          <p14:tracePt t="18258" x="2827338" y="3590925"/>
          <p14:tracePt t="18275" x="2835275" y="3590925"/>
          <p14:tracePt t="18282" x="2851150" y="3590925"/>
          <p14:tracePt t="18300" x="2884488" y="3590925"/>
          <p14:tracePt t="18314" x="2901950" y="3590925"/>
          <p14:tracePt t="18322" x="2935288" y="3590925"/>
          <p14:tracePt t="18330" x="2959100" y="3590925"/>
          <p14:tracePt t="18341" x="2976563" y="3590925"/>
          <p14:tracePt t="18346" x="3008313" y="3590925"/>
          <p14:tracePt t="18357" x="3008313" y="3582988"/>
          <p14:tracePt t="18362" x="3025775" y="3582988"/>
          <p14:tracePt t="18498" x="3033713" y="3557588"/>
          <p14:tracePt t="19771" x="3033713" y="3549650"/>
          <p14:tracePt t="19891" x="3025775" y="3541713"/>
          <p14:tracePt t="19899" x="3025775" y="3532188"/>
          <p14:tracePt t="19906" x="3025775" y="3524250"/>
          <p14:tracePt t="19916" x="3025775" y="3508375"/>
          <p14:tracePt t="19923" x="2984500" y="3449638"/>
          <p14:tracePt t="19931" x="2984500" y="3433763"/>
          <p14:tracePt t="19939" x="2976563" y="3416300"/>
          <p14:tracePt t="19946" x="2935288" y="3367088"/>
          <p14:tracePt t="19957" x="2935288" y="3359150"/>
          <p14:tracePt t="19961" x="2917825" y="3341688"/>
          <p14:tracePt t="19972" x="2892425" y="3316288"/>
          <p14:tracePt t="19978" x="2884488" y="3308350"/>
          <p14:tracePt t="19994" x="2868613" y="3292475"/>
          <p14:tracePt t="20004" x="2860675" y="3284538"/>
          <p14:tracePt t="20019" x="2835275" y="3267075"/>
          <p14:tracePt t="20034" x="2817813" y="3259138"/>
          <p14:tracePt t="20043" x="2809875" y="3251200"/>
          <p14:tracePt t="20051" x="2801938" y="3251200"/>
          <p14:tracePt t="20059" x="2786063" y="3241675"/>
          <p14:tracePt t="20068" x="2768600" y="3233738"/>
          <p14:tracePt t="20084" x="2743200" y="3225800"/>
          <p14:tracePt t="20194" x="2735263" y="3225800"/>
          <p14:tracePt t="20323" x="2743200" y="3233738"/>
          <p14:tracePt t="20330" x="2776538" y="3251200"/>
          <p14:tracePt t="20339" x="2827338" y="3267075"/>
          <p14:tracePt t="20347" x="2901950" y="3284538"/>
          <p14:tracePt t="20355" x="2976563" y="3308350"/>
          <p14:tracePt t="20362" x="3033713" y="3325813"/>
          <p14:tracePt t="20371" x="3092450" y="3341688"/>
          <p14:tracePt t="20378" x="3167063" y="3367088"/>
          <p14:tracePt t="20388" x="3208338" y="3375025"/>
          <p14:tracePt t="20394" x="3232150" y="3375025"/>
          <p14:tracePt t="20403" x="3257550" y="3382963"/>
          <p14:tracePt t="20410" x="3275013" y="3400425"/>
          <p14:tracePt t="20418" x="3282950" y="3400425"/>
          <p14:tracePt t="21445" x="3216275" y="3400425"/>
          <p14:tracePt t="21449" x="3082925" y="3341688"/>
          <p14:tracePt t="21458" x="3008313" y="3275013"/>
          <p14:tracePt t="21466" x="2992438" y="3225800"/>
          <p14:tracePt t="21474" x="2967038" y="3143250"/>
          <p14:tracePt t="21484" x="2860675" y="3117850"/>
          <p14:tracePt t="21491" x="2743200" y="3084513"/>
          <p14:tracePt t="21498" x="2701925" y="3084513"/>
          <p14:tracePt t="21506" x="2652713" y="3076575"/>
          <p14:tracePt t="21514" x="2611438" y="3076575"/>
          <p14:tracePt t="21523" x="2578100" y="3068638"/>
          <p14:tracePt t="21530" x="2562225" y="3068638"/>
          <p14:tracePt t="21539" x="2519363" y="3068638"/>
          <p14:tracePt t="21546" x="2495550" y="3060700"/>
          <p14:tracePt t="21556" x="2462213" y="3043238"/>
          <p14:tracePt t="21562" x="2454275" y="3043238"/>
          <p14:tracePt t="21573" x="2444750" y="3043238"/>
          <p14:tracePt t="21578" x="2428875" y="3035300"/>
          <p14:tracePt t="21587" x="2413000" y="3035300"/>
          <p14:tracePt t="21594" x="2395538" y="3035300"/>
          <p14:tracePt t="21605" x="2346325" y="3051175"/>
          <p14:tracePt t="21610" x="2328863" y="3051175"/>
          <p14:tracePt t="21618" x="2287588" y="3051175"/>
          <p14:tracePt t="21626" x="2230438" y="3051175"/>
          <p14:tracePt t="21637" x="2220913" y="3051175"/>
          <p14:tracePt t="21642" x="2212975" y="3051175"/>
          <p14:tracePt t="21652" x="2189163" y="3051175"/>
          <p14:tracePt t="21698" x="2179638" y="3051175"/>
          <p14:tracePt t="21708" x="2171700" y="3051175"/>
          <p14:tracePt t="21714" x="2146300" y="3060700"/>
          <p14:tracePt t="21722" x="2122488" y="3060700"/>
          <p14:tracePt t="21731" x="2097088" y="3060700"/>
          <p14:tracePt t="21743" x="2055813" y="3060700"/>
          <p14:tracePt t="21746" x="2006600" y="3060700"/>
          <p14:tracePt t="21758" x="1939925" y="3060700"/>
          <p14:tracePt t="21762" x="1873250" y="3060700"/>
          <p14:tracePt t="21772" x="1816100" y="3060700"/>
          <p14:tracePt t="21778" x="1798638" y="3060700"/>
          <p14:tracePt t="21787" x="1765300" y="3060700"/>
          <p14:tracePt t="21793" x="1724025" y="3043238"/>
          <p14:tracePt t="21802" x="1716088" y="3043238"/>
          <p14:tracePt t="21810" x="1674813" y="3035300"/>
          <p14:tracePt t="21819" x="1641475" y="3035300"/>
          <p14:tracePt t="21826" x="1624013" y="3035300"/>
          <p14:tracePt t="21842" x="1600200" y="3035300"/>
          <p14:tracePt t="21858" x="1574800" y="3035300"/>
          <p14:tracePt t="21939" x="1574800" y="3043238"/>
          <p14:tracePt t="21956" x="1574800" y="3076575"/>
          <p14:tracePt t="21962" x="1574800" y="3092450"/>
          <p14:tracePt t="21971" x="1566863" y="3109913"/>
          <p14:tracePt t="21986" x="1566863" y="3117850"/>
          <p14:tracePt t="21996" x="1566863" y="3125788"/>
          <p14:tracePt t="22083" x="1566863" y="3135313"/>
          <p14:tracePt t="22098" x="1566863" y="3143250"/>
          <p14:tracePt t="22107" x="1558925" y="3143250"/>
          <p14:tracePt t="22148" x="1549400" y="3143250"/>
          <p14:tracePt t="22162" x="1541463" y="3143250"/>
          <p14:tracePt t="22178" x="1525588" y="3151188"/>
          <p14:tracePt t="22189" x="1517650" y="3167063"/>
          <p14:tracePt t="22211" x="1508125" y="3176588"/>
          <p14:tracePt t="22226" x="1500188" y="3176588"/>
          <p14:tracePt t="22259" x="1492250" y="3184525"/>
          <p14:tracePt t="22331" x="1484313" y="3184525"/>
          <p14:tracePt t="22338" x="1474788" y="3184525"/>
          <p14:tracePt t="22346" x="1458913" y="3184525"/>
          <p14:tracePt t="22372" x="1450975" y="3184525"/>
          <p14:tracePt t="22434" x="1443038" y="3184525"/>
          <p14:tracePt t="23078" x="1425575" y="3184525"/>
          <p14:tracePt t="23090" x="1417638" y="3184525"/>
          <p14:tracePt t="23130" x="1409700" y="3192463"/>
          <p14:tracePt t="23147" x="1400175" y="3200400"/>
          <p14:tracePt t="23155" x="1392238" y="3209925"/>
          <p14:tracePt t="23162" x="1392238" y="3217863"/>
          <p14:tracePt t="23172" x="1376363" y="3217863"/>
          <p14:tracePt t="23178" x="1358900" y="3225800"/>
          <p14:tracePt t="23188" x="1358900" y="3233738"/>
          <p14:tracePt t="23203" x="1350963" y="3241675"/>
          <p14:tracePt t="23221" x="1350963" y="3251200"/>
          <p14:tracePt t="23226" x="1343025" y="3267075"/>
          <p14:tracePt t="23242" x="1343025" y="3284538"/>
          <p14:tracePt t="23252" x="1335088" y="3300413"/>
          <p14:tracePt t="23274" x="1325563" y="3308350"/>
          <p14:tracePt t="23284" x="1325563" y="3316288"/>
          <p14:tracePt t="23290" x="1317625" y="3325813"/>
          <p14:tracePt t="23306" x="1317625" y="3333750"/>
          <p14:tracePt t="23314" x="1317625" y="3341688"/>
          <p14:tracePt t="23330" x="1317625" y="3349625"/>
          <p14:tracePt t="23339" x="1317625" y="3359150"/>
          <p14:tracePt t="23348" x="1317625" y="3367088"/>
          <p14:tracePt t="23362" x="1325563" y="3382963"/>
          <p14:tracePt t="23370" x="1325563" y="3390900"/>
          <p14:tracePt t="23378" x="1335088" y="3408363"/>
          <p14:tracePt t="23388" x="1335088" y="3424238"/>
          <p14:tracePt t="23394" x="1335088" y="3433763"/>
          <p14:tracePt t="23404" x="1335088" y="3449638"/>
          <p14:tracePt t="23410" x="1343025" y="3457575"/>
          <p14:tracePt t="23555" x="1350963" y="3457575"/>
          <p14:tracePt t="23580" x="1358900" y="3457575"/>
          <p14:tracePt t="23586" x="1358900" y="3467100"/>
          <p14:tracePt t="23611" x="1384300" y="3467100"/>
          <p14:tracePt t="23626" x="1392238" y="3467100"/>
          <p14:tracePt t="23650" x="1409700" y="3467100"/>
          <p14:tracePt t="23706" x="1417638" y="3467100"/>
          <p14:tracePt t="23722" x="1425575" y="3467100"/>
          <p14:tracePt t="23730" x="1425575" y="3457575"/>
          <p14:tracePt t="23739" x="1433513" y="3449638"/>
          <p14:tracePt t="23778" x="1450975" y="3433763"/>
          <p14:tracePt t="23788" x="1450975" y="3424238"/>
          <p14:tracePt t="23806" x="1450975" y="3416300"/>
          <p14:tracePt t="23821" x="1450975" y="3400425"/>
          <p14:tracePt t="23826" x="1450975" y="3390900"/>
          <p14:tracePt t="23843" x="1450975" y="3367088"/>
          <p14:tracePt t="23859" x="1450975" y="3359150"/>
          <p14:tracePt t="23883" x="1450975" y="3333750"/>
          <p14:tracePt t="23906" x="1450975" y="3316288"/>
          <p14:tracePt t="23922" x="1450975" y="3300413"/>
          <p14:tracePt t="23946" x="1450975" y="3292475"/>
          <p14:tracePt t="23954" x="1443038" y="3284538"/>
          <p14:tracePt t="23971" x="1443038" y="3275013"/>
          <p14:tracePt t="23995" x="1433513" y="3267075"/>
          <p14:tracePt t="24010" x="1433513" y="3259138"/>
          <p14:tracePt t="24019" x="1425575" y="3259138"/>
          <p14:tracePt t="24036" x="1417638" y="3251200"/>
          <p14:tracePt t="24050" x="1409700" y="3241675"/>
          <p14:tracePt t="24084" x="1400175" y="3233738"/>
          <p14:tracePt t="24090" x="1384300" y="3233738"/>
          <p14:tracePt t="24114" x="1350963" y="3225800"/>
          <p14:tracePt t="24163" x="1335088" y="3225800"/>
          <p14:tracePt t="24178" x="1317625" y="3217863"/>
          <p14:tracePt t="24210" x="1309688" y="3209925"/>
          <p14:tracePt t="24266" x="1301750" y="3209925"/>
          <p14:tracePt t="24275" x="1284288" y="3209925"/>
          <p14:tracePt t="24298" x="1268413" y="3209925"/>
          <p14:tracePt t="24306" x="1260475" y="3217863"/>
          <p14:tracePt t="24418" x="1260475" y="3225800"/>
          <p14:tracePt t="24427" x="1250950" y="3233738"/>
          <p14:tracePt t="24458" x="1250950" y="3251200"/>
          <p14:tracePt t="24475" x="1243013" y="3267075"/>
          <p14:tracePt t="24498" x="1235075" y="3267075"/>
          <p14:tracePt t="24516" x="1227138" y="3275013"/>
          <p14:tracePt t="24547" x="1219200" y="3292475"/>
          <p14:tracePt t="24603" x="1219200" y="3300413"/>
          <p14:tracePt t="25149" x="1227138" y="3308350"/>
          <p14:tracePt t="27380" x="1235075" y="3308350"/>
          <p14:tracePt t="27394" x="1250950" y="3308350"/>
          <p14:tracePt t="27410" x="1260475" y="3308350"/>
          <p14:tracePt t="27466" x="1276350" y="3300413"/>
          <p14:tracePt t="55666" x="1317625" y="3284538"/>
          <p14:tracePt t="55673" x="1417638" y="3076575"/>
          <p14:tracePt t="55682" x="1674813" y="2654300"/>
          <p14:tracePt t="55690" x="1782763" y="2081213"/>
          <p14:tracePt t="55698" x="1782763" y="2032000"/>
          <p14:tracePt t="55705" x="1898650" y="1584325"/>
          <p14:tracePt t="55714" x="1898650" y="1576388"/>
          <p14:tracePt t="55930" x="1806575" y="1533525"/>
          <p14:tracePt t="55938" x="1624013" y="1393825"/>
          <p14:tracePt t="55946" x="1541463" y="1327150"/>
          <p14:tracePt t="55955" x="1508125" y="1293813"/>
          <p14:tracePt t="55962" x="1474788" y="1268413"/>
          <p14:tracePt t="56066" x="1466850" y="1268413"/>
          <p14:tracePt t="56075" x="1466850" y="1319213"/>
          <p14:tracePt t="56082" x="1466850" y="1458913"/>
          <p14:tracePt t="56090" x="1541463" y="1682750"/>
          <p14:tracePt t="56098" x="1649413" y="2024063"/>
          <p14:tracePt t="56108" x="1873250" y="2462213"/>
          <p14:tracePt t="56114" x="2130425" y="2878138"/>
          <p14:tracePt t="56124" x="2362200" y="3292475"/>
          <p14:tracePt t="56130" x="2660650" y="3690938"/>
          <p14:tracePt t="56139" x="2925763" y="4013200"/>
          <p14:tracePt t="56146" x="3182938" y="4329113"/>
          <p14:tracePt t="56156" x="3390900" y="4568825"/>
          <p14:tracePt t="56164" x="3563938" y="4776788"/>
          <p14:tracePt t="56171" x="3771900" y="4951413"/>
          <p14:tracePt t="56178" x="3879850" y="5041900"/>
          <p14:tracePt t="56188" x="3929063" y="5091113"/>
          <p14:tracePt t="56194" x="3978275" y="5132388"/>
          <p14:tracePt t="56202" x="3987800" y="5141913"/>
          <p14:tracePt t="56242" x="3978275" y="5141913"/>
          <p14:tracePt t="56252" x="3913188" y="5057775"/>
          <p14:tracePt t="56260" x="3805238" y="4959350"/>
          <p14:tracePt t="56268" x="3746500" y="4826000"/>
          <p14:tracePt t="56274" x="3697288" y="4776788"/>
          <p14:tracePt t="56282" x="3630613" y="4710113"/>
          <p14:tracePt t="56290" x="3448050" y="4576763"/>
          <p14:tracePt t="56306" x="3398838" y="4535488"/>
          <p14:tracePt t="56325" x="3340100" y="4494213"/>
          <p14:tracePt t="56341" x="3332163" y="4494213"/>
          <p14:tracePt t="56371" x="3324225" y="4494213"/>
          <p14:tracePt t="56442" x="3316288" y="4494213"/>
          <p14:tracePt t="56458" x="3306763" y="4494213"/>
          <p14:tracePt t="56467" x="3306763" y="4568825"/>
          <p14:tracePt t="56474" x="3306763" y="4627563"/>
          <p14:tracePt t="56482" x="3332163" y="4743450"/>
          <p14:tracePt t="56492" x="3340100" y="4851400"/>
          <p14:tracePt t="56499" x="3381375" y="4992688"/>
          <p14:tracePt t="56507" x="3398838" y="5116513"/>
          <p14:tracePt t="56514" x="3432175" y="5191125"/>
          <p14:tracePt t="56523" x="3455988" y="5249863"/>
          <p14:tracePt t="56531" x="3455988" y="5273675"/>
          <p14:tracePt t="56619" x="3455988" y="5281613"/>
          <p14:tracePt t="56626" x="3432175" y="5265738"/>
          <p14:tracePt t="56634" x="3390900" y="5232400"/>
          <p14:tracePt t="56642" x="3349625" y="5165725"/>
          <p14:tracePt t="56652" x="3324225" y="5132388"/>
          <p14:tracePt t="56658" x="3306763" y="5100638"/>
          <p14:tracePt t="56669" x="3298825" y="5091113"/>
          <p14:tracePt t="56938" x="3298825" y="5067300"/>
          <p14:tracePt t="56946" x="3398838" y="5033963"/>
          <p14:tracePt t="56957" x="3563938" y="4992688"/>
          <p14:tracePt t="56962" x="3713163" y="4983163"/>
          <p14:tracePt t="56972" x="3987800" y="4967288"/>
          <p14:tracePt t="56978" x="4351338" y="4967288"/>
          <p14:tracePt t="56989" x="4592638" y="4933950"/>
          <p14:tracePt t="56994" x="5097463" y="4933950"/>
          <p14:tracePt t="57004" x="5686425" y="4951413"/>
          <p14:tracePt t="57010" x="6151563" y="5026025"/>
          <p14:tracePt t="57018" x="6407150" y="5108575"/>
          <p14:tracePt t="57027" x="6540500" y="5132388"/>
          <p14:tracePt t="57035" x="6565900" y="5141913"/>
          <p14:tracePt t="57042" x="6573838" y="5141913"/>
          <p14:tracePt t="57059" x="6573838" y="5149850"/>
          <p14:tracePt t="57068" x="6556375" y="5149850"/>
          <p14:tracePt t="57074" x="6481763" y="5157788"/>
          <p14:tracePt t="57082" x="6357938" y="5157788"/>
          <p14:tracePt t="57091" x="6208713" y="5157788"/>
          <p14:tracePt t="57098" x="6043613" y="5157788"/>
          <p14:tracePt t="57106" x="5843588" y="5157788"/>
          <p14:tracePt t="57114" x="5694363" y="5157788"/>
          <p14:tracePt t="57123" x="5619750" y="5157788"/>
          <p14:tracePt t="57130" x="5537200" y="5157788"/>
          <p14:tracePt t="57140" x="5495925" y="5141913"/>
          <p14:tracePt t="57146" x="5487988" y="5141913"/>
          <p14:tracePt t="57155" x="5470525" y="5132388"/>
          <p14:tracePt t="57190" x="5470525" y="5116513"/>
          <p14:tracePt t="57194" x="5470525" y="5108575"/>
          <p14:tracePt t="57203" x="5470525" y="5067300"/>
          <p14:tracePt t="57211" x="5470525" y="4992688"/>
          <p14:tracePt t="57218" x="5454650" y="4926013"/>
          <p14:tracePt t="57226" x="5446713" y="4833938"/>
          <p14:tracePt t="57234" x="5395913" y="4759325"/>
          <p14:tracePt t="57241" x="5330825" y="4627563"/>
          <p14:tracePt t="57250" x="5156200" y="4445000"/>
          <p14:tracePt t="57258" x="5006975" y="4303713"/>
          <p14:tracePt t="57267" x="4808538" y="4162425"/>
          <p14:tracePt t="57274" x="4659313" y="4064000"/>
          <p14:tracePt t="57282" x="4543425" y="4005263"/>
          <p14:tracePt t="57301" x="4394200" y="3946525"/>
          <p14:tracePt t="57306" x="4351338" y="3938588"/>
          <p14:tracePt t="57314" x="4294188" y="3930650"/>
          <p14:tracePt t="57323" x="4194175" y="3930650"/>
          <p14:tracePt t="57330" x="4103688" y="3930650"/>
          <p14:tracePt t="57338" x="4003675" y="3930650"/>
          <p14:tracePt t="57346" x="3879850" y="3946525"/>
          <p14:tracePt t="57355" x="3779838" y="3979863"/>
          <p14:tracePt t="57362" x="3679825" y="4013200"/>
          <p14:tracePt t="57373" x="3605213" y="4021138"/>
          <p14:tracePt t="57378" x="3540125" y="4030663"/>
          <p14:tracePt t="57388" x="3489325" y="4030663"/>
          <p14:tracePt t="57394" x="3448050" y="4030663"/>
          <p14:tracePt t="57402" x="3440113" y="4030663"/>
          <p14:tracePt t="57410" x="3432175" y="4030663"/>
          <p14:tracePt t="57418" x="3424238" y="4030663"/>
          <p14:tracePt t="57434" x="3414713" y="4030663"/>
          <p14:tracePt t="57482" x="3414713" y="3963988"/>
          <p14:tracePt t="57491" x="3414713" y="3897313"/>
          <p14:tracePt t="57498" x="3365500" y="3789363"/>
          <p14:tracePt t="57507" x="3324225" y="3665538"/>
          <p14:tracePt t="57514" x="3275013" y="3524250"/>
          <p14:tracePt t="57523" x="3208338" y="3367088"/>
          <p14:tracePt t="57530" x="3133725" y="3233738"/>
          <p14:tracePt t="57539" x="3082925" y="3159125"/>
          <p14:tracePt t="57546" x="3017838" y="3051175"/>
          <p14:tracePt t="57557" x="2943225" y="2952750"/>
          <p14:tracePt t="57561" x="2892425" y="2878138"/>
          <p14:tracePt t="57571" x="2851150" y="2803525"/>
          <p14:tracePt t="57578" x="2827338" y="2752725"/>
          <p14:tracePt t="57586" x="2809875" y="2719388"/>
          <p14:tracePt t="57594" x="2801938" y="2686050"/>
          <p14:tracePt t="57602" x="2801938" y="2662238"/>
          <p14:tracePt t="57610" x="2794000" y="2644775"/>
          <p14:tracePt t="57618" x="2776538" y="2595563"/>
          <p14:tracePt t="57625" x="2776538" y="2570163"/>
          <p14:tracePt t="57634" x="2776538" y="2528888"/>
          <p14:tracePt t="57642" x="2768600" y="2479675"/>
          <p14:tracePt t="57650" x="2760663" y="2438400"/>
          <p14:tracePt t="57658" x="2752725" y="2387600"/>
          <p14:tracePt t="57668" x="2735263" y="2330450"/>
          <p14:tracePt t="57674" x="2719388" y="2289175"/>
          <p14:tracePt t="57683" x="2711450" y="2206625"/>
          <p14:tracePt t="57690" x="2693988" y="2139950"/>
          <p14:tracePt t="57698" x="2660650" y="2098675"/>
          <p14:tracePt t="57707" x="2652713" y="2047875"/>
          <p14:tracePt t="57714" x="2627313" y="2014538"/>
          <p14:tracePt t="57723" x="2619375" y="1965325"/>
          <p14:tracePt t="57730" x="2603500" y="1949450"/>
          <p14:tracePt t="57739" x="2586038" y="1916113"/>
          <p14:tracePt t="57746" x="2570163" y="1874838"/>
          <p14:tracePt t="57757" x="2562225" y="1831975"/>
          <p14:tracePt t="57762" x="2544763" y="1816100"/>
          <p14:tracePt t="57773" x="2536825" y="1816100"/>
          <p14:tracePt t="57778" x="2536825" y="1808163"/>
          <p14:tracePt t="57794" x="2519363" y="1782763"/>
          <p14:tracePt t="57826" x="2511425" y="1766888"/>
          <p14:tracePt t="57995" x="2511425" y="1774825"/>
          <p14:tracePt t="58003" x="2511425" y="1790700"/>
          <p14:tracePt t="58010" x="2511425" y="1800225"/>
          <p14:tracePt t="58019" x="2511425" y="1808163"/>
          <p14:tracePt t="58028" x="2511425" y="1831975"/>
          <p14:tracePt t="58052" x="2511425" y="1841500"/>
          <p14:tracePt t="58074" x="2511425" y="1857375"/>
          <p14:tracePt t="58082" x="2511425" y="1865313"/>
          <p14:tracePt t="58098" x="2511425" y="1874838"/>
          <p14:tracePt t="58106" x="2511425" y="1882775"/>
          <p14:tracePt t="58115" x="2511425" y="1890713"/>
          <p14:tracePt t="58122" x="2511425" y="1898650"/>
          <p14:tracePt t="58130" x="2511425" y="1906588"/>
          <p14:tracePt t="58146" x="2511425" y="1916113"/>
          <p14:tracePt t="58163" x="2511425" y="1924050"/>
          <p14:tracePt t="58172" x="2511425" y="1931988"/>
          <p14:tracePt t="58180" x="2519363" y="1949450"/>
          <p14:tracePt t="58188" x="2519363" y="1965325"/>
          <p14:tracePt t="58194" x="2519363" y="1981200"/>
          <p14:tracePt t="58203" x="2528888" y="1998663"/>
          <p14:tracePt t="58211" x="2528888" y="2024063"/>
          <p14:tracePt t="58226" x="2536825" y="2039938"/>
          <p14:tracePt t="58234" x="2536825" y="2065338"/>
          <p14:tracePt t="58242" x="2544763" y="2065338"/>
          <p14:tracePt t="58258" x="2544763" y="2073275"/>
          <p14:tracePt t="58274" x="2544763" y="2089150"/>
          <p14:tracePt t="58282" x="2544763" y="2098675"/>
          <p14:tracePt t="58291" x="2544763" y="2122488"/>
          <p14:tracePt t="58307" x="2544763" y="2139950"/>
          <p14:tracePt t="58314" x="2544763" y="2147888"/>
          <p14:tracePt t="58322" x="2544763" y="2163763"/>
          <p14:tracePt t="58331" x="2544763" y="2173288"/>
          <p14:tracePt t="58339" x="2544763" y="2189163"/>
          <p14:tracePt t="58346" x="2544763" y="2197100"/>
          <p14:tracePt t="58355" x="2544763" y="2206625"/>
          <p14:tracePt t="58362" x="2544763" y="2214563"/>
          <p14:tracePt t="58372" x="2544763" y="2230438"/>
          <p14:tracePt t="58387" x="2544763" y="2247900"/>
          <p14:tracePt t="58394" x="2544763" y="2255838"/>
          <p14:tracePt t="58402" x="2544763" y="2263775"/>
          <p14:tracePt t="58410" x="2544763" y="2289175"/>
          <p14:tracePt t="58426" x="2544763" y="2297113"/>
          <p14:tracePt t="58435" x="2544763" y="2312988"/>
          <p14:tracePt t="58458" x="2544763" y="2330450"/>
          <p14:tracePt t="58466" x="2544763" y="2346325"/>
          <p14:tracePt t="58474" x="2544763" y="2379663"/>
          <p14:tracePt t="58482" x="2544763" y="2405063"/>
          <p14:tracePt t="58490" x="2544763" y="2420938"/>
          <p14:tracePt t="58498" x="2544763" y="2454275"/>
          <p14:tracePt t="58507" x="2544763" y="2479675"/>
          <p14:tracePt t="58513" x="2544763" y="2505075"/>
          <p14:tracePt t="58522" x="2544763" y="2513013"/>
          <p14:tracePt t="58530" x="2544763" y="2536825"/>
          <p14:tracePt t="58538" x="2544763" y="2546350"/>
          <p14:tracePt t="58545" x="2544763" y="2562225"/>
          <p14:tracePt t="58555" x="2544763" y="2579688"/>
          <p14:tracePt t="58562" x="2544763" y="2587625"/>
          <p14:tracePt t="58571" x="2544763" y="2603500"/>
          <p14:tracePt t="58578" x="2544763" y="2644775"/>
          <p14:tracePt t="58589" x="2544763" y="2654300"/>
          <p14:tracePt t="58594" x="2544763" y="2670175"/>
          <p14:tracePt t="58602" x="2544763" y="2686050"/>
          <p14:tracePt t="58610" x="2544763" y="2703513"/>
          <p14:tracePt t="58618" x="2544763" y="2711450"/>
          <p14:tracePt t="58626" x="2544763" y="2728913"/>
          <p14:tracePt t="58634" x="2544763" y="2736850"/>
          <p14:tracePt t="58642" x="2552700" y="2752725"/>
          <p14:tracePt t="58651" x="2552700" y="2760663"/>
          <p14:tracePt t="58658" x="2552700" y="2778125"/>
          <p14:tracePt t="58667" x="2552700" y="2786063"/>
          <p14:tracePt t="58675" x="2552700" y="2803525"/>
          <p14:tracePt t="58682" x="2552700" y="2819400"/>
          <p14:tracePt t="58691" x="2552700" y="2836863"/>
          <p14:tracePt t="58698" x="2552700" y="2844800"/>
          <p14:tracePt t="58707" x="2552700" y="2868613"/>
          <p14:tracePt t="58714" x="2552700" y="2878138"/>
          <p14:tracePt t="58723" x="2552700" y="2886075"/>
          <p14:tracePt t="58730" x="2552700" y="2901950"/>
          <p14:tracePt t="58739" x="2552700" y="2919413"/>
          <p14:tracePt t="58754" x="2552700" y="2943225"/>
          <p14:tracePt t="58774" x="2552700" y="2952750"/>
          <p14:tracePt t="58787" x="2552700" y="2976563"/>
          <p14:tracePt t="58795" x="2552700" y="2986088"/>
          <p14:tracePt t="58802" x="2552700" y="3009900"/>
          <p14:tracePt t="58810" x="2552700" y="3017838"/>
          <p14:tracePt t="58818" x="2552700" y="3035300"/>
          <p14:tracePt t="58826" x="2552700" y="3051175"/>
          <p14:tracePt t="58842" x="2552700" y="3068638"/>
          <p14:tracePt t="58851" x="2552700" y="3076575"/>
          <p14:tracePt t="58858" x="2552700" y="3101975"/>
          <p14:tracePt t="58866" x="2552700" y="3117850"/>
          <p14:tracePt t="58874" x="2552700" y="3159125"/>
          <p14:tracePt t="58881" x="2552700" y="3184525"/>
          <p14:tracePt t="58889" x="2552700" y="3225800"/>
          <p14:tracePt t="58897" x="2552700" y="3267075"/>
          <p14:tracePt t="58905" x="2552700" y="3325813"/>
          <p14:tracePt t="58914" x="2552700" y="3349625"/>
          <p14:tracePt t="58922" x="2552700" y="3367088"/>
          <p14:tracePt t="58930" x="2552700" y="3390900"/>
          <p14:tracePt t="58948" x="2552700" y="3408363"/>
          <p14:tracePt t="58954" x="2552700" y="3416300"/>
          <p14:tracePt t="58963" x="2552700" y="3424238"/>
          <p14:tracePt t="58972" x="2552700" y="3433763"/>
          <p14:tracePt t="58979" x="2552700" y="3441700"/>
          <p14:tracePt t="58989" x="2552700" y="3457575"/>
          <p14:tracePt t="58994" x="2552700" y="3482975"/>
          <p14:tracePt t="59003" x="2552700" y="3498850"/>
          <p14:tracePt t="59010" x="2552700" y="3524250"/>
          <p14:tracePt t="59018" x="2552700" y="3532188"/>
          <p14:tracePt t="59026" x="2552700" y="3541713"/>
          <p14:tracePt t="59035" x="2552700" y="3557588"/>
          <p14:tracePt t="59052" x="2552700" y="3573463"/>
          <p14:tracePt t="59059" x="2552700" y="3590925"/>
          <p14:tracePt t="59082" x="2552700" y="3598863"/>
          <p14:tracePt t="59090" x="2552700" y="3606800"/>
          <p14:tracePt t="59098" x="2552700" y="3616325"/>
          <p14:tracePt t="59107" x="2552700" y="3624263"/>
          <p14:tracePt t="59123" x="2552700" y="3632200"/>
          <p14:tracePt t="59147" x="2552700" y="3648075"/>
          <p14:tracePt t="59155" x="2562225" y="3665538"/>
          <p14:tracePt t="59172" x="2570163" y="3665538"/>
          <p14:tracePt t="59190" x="2570163" y="3673475"/>
          <p14:tracePt t="59193" x="2578100" y="3681413"/>
          <p14:tracePt t="59226" x="2578100" y="3690938"/>
          <p14:tracePt t="59234" x="2578100" y="3714750"/>
          <p14:tracePt t="59251" x="2578100" y="3722688"/>
          <p14:tracePt t="59258" x="2578100" y="3732213"/>
          <p14:tracePt t="59268" x="2578100" y="3740150"/>
          <p14:tracePt t="59275" x="2578100" y="3748088"/>
          <p14:tracePt t="59283" x="2578100" y="3756025"/>
          <p14:tracePt t="59291" x="2578100" y="3773488"/>
          <p14:tracePt t="59298" x="2578100" y="3789363"/>
          <p14:tracePt t="59320" x="2578100" y="3806825"/>
          <p14:tracePt t="59330" x="2578100" y="3814763"/>
          <p14:tracePt t="59355" x="2578100" y="3822700"/>
          <p14:tracePt t="59362" x="2578100" y="3830638"/>
          <p14:tracePt t="59373" x="2578100" y="3840163"/>
          <p14:tracePt t="59379" x="2578100" y="3848100"/>
          <p14:tracePt t="59394" x="2578100" y="3856038"/>
          <p14:tracePt t="59402" x="2578100" y="3871913"/>
          <p14:tracePt t="59410" x="2586038" y="3905250"/>
          <p14:tracePt t="59418" x="2611438" y="3930650"/>
          <p14:tracePt t="59427" x="2627313" y="3963988"/>
          <p14:tracePt t="59434" x="2678113" y="3989388"/>
          <p14:tracePt t="59445" x="2760663" y="4021138"/>
          <p14:tracePt t="59450" x="2884488" y="4038600"/>
          <p14:tracePt t="59459" x="3033713" y="4079875"/>
          <p14:tracePt t="59466" x="3340100" y="4079875"/>
          <p14:tracePt t="59474" x="3846513" y="4079875"/>
          <p14:tracePt t="59482" x="4410075" y="4079875"/>
          <p14:tracePt t="59490" x="4965700" y="4079875"/>
          <p14:tracePt t="59499" x="5586413" y="4079875"/>
          <p14:tracePt t="59507" x="6257925" y="4079875"/>
          <p14:tracePt t="59513" x="6789738" y="4079875"/>
          <p14:tracePt t="59522" x="7212013" y="4079875"/>
          <p14:tracePt t="59530" x="7410450" y="4079875"/>
          <p14:tracePt t="59538" x="7543800" y="4079875"/>
          <p14:tracePt t="59546" x="7593013" y="4079875"/>
          <p14:tracePt t="59602" x="7585075" y="4071938"/>
          <p14:tracePt t="59611" x="7567613" y="4054475"/>
          <p14:tracePt t="59618" x="7535863" y="4054475"/>
          <p14:tracePt t="59626" x="7502525" y="4038600"/>
          <p14:tracePt t="59636" x="7469188" y="4030663"/>
          <p14:tracePt t="59643" x="7451725" y="4030663"/>
          <p14:tracePt t="59651" x="7418388" y="4021138"/>
          <p14:tracePt t="59659" x="7386638" y="4021138"/>
          <p14:tracePt t="59668" x="7377113" y="4021138"/>
          <p14:tracePt t="59674" x="7327900" y="4013200"/>
          <p14:tracePt t="59684" x="7302500" y="4013200"/>
          <p14:tracePt t="59691" x="7278688" y="4013200"/>
          <p14:tracePt t="59698" x="7261225" y="4013200"/>
          <p14:tracePt t="59739" x="7253288" y="4013200"/>
          <p14:tracePt t="59747" x="7245350" y="4013200"/>
          <p14:tracePt t="59771" x="7227888" y="4021138"/>
          <p14:tracePt t="59779" x="7227888" y="4030663"/>
          <p14:tracePt t="59788" x="7227888" y="4038600"/>
          <p14:tracePt t="59794" x="7227888" y="4054475"/>
          <p14:tracePt t="59866" x="7212013" y="4079875"/>
          <p14:tracePt t="59874" x="7204075" y="4079875"/>
          <p14:tracePt t="59882" x="7186613" y="4105275"/>
          <p14:tracePt t="59890" x="7162800" y="4113213"/>
          <p14:tracePt t="59898" x="7153275" y="4113213"/>
          <p14:tracePt t="60134" x="7153275" y="4121150"/>
          <p14:tracePt t="60138" x="7153275" y="4138613"/>
          <p14:tracePt t="60146" x="7153275" y="4154488"/>
          <p14:tracePt t="60156" x="7153275" y="4171950"/>
          <p14:tracePt t="60163" x="7153275" y="4187825"/>
          <p14:tracePt t="60173" x="7153275" y="4203700"/>
          <p14:tracePt t="60178" x="7153275" y="4237038"/>
          <p14:tracePt t="60188" x="7153275" y="4254500"/>
          <p14:tracePt t="60194" x="7137400" y="4278313"/>
          <p14:tracePt t="60201" x="7137400" y="4311650"/>
          <p14:tracePt t="60210" x="7137400" y="4329113"/>
          <p14:tracePt t="60218" x="7137400" y="4344988"/>
          <p14:tracePt t="60226" x="7137400" y="4352925"/>
          <p14:tracePt t="60235" x="7137400" y="4370388"/>
          <p14:tracePt t="60242" x="7137400" y="4378325"/>
          <p14:tracePt t="60251" x="7137400" y="4386263"/>
          <p14:tracePt t="60259" x="7137400" y="4403725"/>
          <p14:tracePt t="60276" x="7137400" y="4419600"/>
          <p14:tracePt t="60282" x="7137400" y="4445000"/>
          <p14:tracePt t="60290" x="7119938" y="4460875"/>
          <p14:tracePt t="60301" x="7119938" y="4478338"/>
          <p14:tracePt t="60308" x="7119938" y="4494213"/>
          <p14:tracePt t="60314" x="7119938" y="4511675"/>
          <p14:tracePt t="60323" x="7119938" y="4527550"/>
          <p14:tracePt t="60331" x="7119938" y="4535488"/>
          <p14:tracePt t="60338" x="7119938" y="4552950"/>
          <p14:tracePt t="60345" x="7119938" y="4560888"/>
          <p14:tracePt t="60363" x="7119938" y="4576763"/>
          <p14:tracePt t="60373" x="7119938" y="4586288"/>
          <p14:tracePt t="60434" x="7119938" y="4594225"/>
          <p14:tracePt t="60445" x="7119938" y="4610100"/>
          <p14:tracePt t="60461" x="7129463" y="4619625"/>
          <p14:tracePt t="60468" x="7129463" y="4627563"/>
          <p14:tracePt t="60474" x="7129463" y="4635500"/>
          <p14:tracePt t="60482" x="7129463" y="4651375"/>
          <p14:tracePt t="60499" x="7137400" y="4684713"/>
          <p14:tracePt t="60514" x="7145338" y="4694238"/>
          <p14:tracePt t="60523" x="7145338" y="4718050"/>
          <p14:tracePt t="60539" x="7145338" y="4743450"/>
          <p14:tracePt t="60547" x="7145338" y="4751388"/>
          <p14:tracePt t="60555" x="7162800" y="4776788"/>
          <p14:tracePt t="60562" x="7162800" y="4784725"/>
          <p14:tracePt t="60573" x="7162800" y="4792663"/>
          <p14:tracePt t="60578" x="7170738" y="4818063"/>
          <p14:tracePt t="60595" x="7170738" y="4826000"/>
          <p14:tracePt t="60602" x="7170738" y="4833938"/>
          <p14:tracePt t="60627" x="7178675" y="4843463"/>
          <p14:tracePt t="60914" x="7178675" y="4818063"/>
          <p14:tracePt t="60923" x="7178675" y="4784725"/>
          <p14:tracePt t="60930" x="7178675" y="4759325"/>
          <p14:tracePt t="60940" x="7178675" y="4718050"/>
          <p14:tracePt t="60946" x="7178675" y="4694238"/>
          <p14:tracePt t="60955" x="7178675" y="4660900"/>
          <p14:tracePt t="60963" x="7178675" y="4643438"/>
          <p14:tracePt t="60975" x="7178675" y="4627563"/>
          <p14:tracePt t="60979" x="7178675" y="4619625"/>
          <p14:tracePt t="60986" x="7178675" y="4610100"/>
          <p14:tracePt t="61002" x="7178675" y="4602163"/>
          <p14:tracePt t="61009" x="7178675" y="4594225"/>
          <p14:tracePt t="61042" x="7178675" y="4568825"/>
          <p14:tracePt t="61051" x="7170738" y="4560888"/>
          <p14:tracePt t="61066" x="7162800" y="4535488"/>
          <p14:tracePt t="61074" x="7153275" y="4527550"/>
          <p14:tracePt t="61082" x="7153275" y="4502150"/>
          <p14:tracePt t="61089" x="7145338" y="4470400"/>
          <p14:tracePt t="61098" x="7137400" y="4445000"/>
          <p14:tracePt t="61106" x="7129463" y="4411663"/>
          <p14:tracePt t="61115" x="7119938" y="4386263"/>
          <p14:tracePt t="61122" x="7104063" y="4321175"/>
          <p14:tracePt t="61130" x="7096125" y="4278313"/>
          <p14:tracePt t="61139" x="7062788" y="4221163"/>
          <p14:tracePt t="61146" x="7062788" y="4171950"/>
          <p14:tracePt t="61155" x="7054850" y="4146550"/>
          <p14:tracePt t="61162" x="7054850" y="4097338"/>
          <p14:tracePt t="61171" x="7037388" y="4079875"/>
          <p14:tracePt t="61178" x="7037388" y="4054475"/>
          <p14:tracePt t="61188" x="7029450" y="4030663"/>
          <p14:tracePt t="61193" x="7029450" y="4021138"/>
          <p14:tracePt t="61202" x="7021513" y="3997325"/>
          <p14:tracePt t="61211" x="7021513" y="3979863"/>
          <p14:tracePt t="61218" x="7021513" y="3971925"/>
          <p14:tracePt t="61225" x="7013575" y="3956050"/>
          <p14:tracePt t="61234" x="7004050" y="3946525"/>
          <p14:tracePt t="61242" x="6996113" y="3930650"/>
          <p14:tracePt t="61251" x="6996113" y="3914775"/>
          <p14:tracePt t="61258" x="6988175" y="3897313"/>
          <p14:tracePt t="61267" x="6988175" y="3863975"/>
          <p14:tracePt t="61274" x="6988175" y="3856038"/>
          <p14:tracePt t="61283" x="6970713" y="3848100"/>
          <p14:tracePt t="61428" x="6962775" y="3848100"/>
          <p14:tracePt t="61434" x="6962775" y="3863975"/>
          <p14:tracePt t="61442" x="6962775" y="3889375"/>
          <p14:tracePt t="61450" x="6962775" y="3914775"/>
          <p14:tracePt t="61457" x="6962775" y="3938588"/>
          <p14:tracePt t="61466" x="6970713" y="3971925"/>
          <p14:tracePt t="61474" x="6980238" y="4005263"/>
          <p14:tracePt t="61482" x="6980238" y="4013200"/>
          <p14:tracePt t="61490" x="6980238" y="4030663"/>
          <p14:tracePt t="61498" x="6980238" y="4046538"/>
          <p14:tracePt t="61506" x="6988175" y="4071938"/>
          <p14:tracePt t="61513" x="6988175" y="4079875"/>
          <p14:tracePt t="61523" x="6988175" y="4087813"/>
          <p14:tracePt t="61530" x="6996113" y="4105275"/>
          <p14:tracePt t="61540" x="6996113" y="4113213"/>
          <p14:tracePt t="61546" x="7004050" y="4113213"/>
          <p14:tracePt t="61556" x="7004050" y="4146550"/>
          <p14:tracePt t="61562" x="7004050" y="4187825"/>
          <p14:tracePt t="61570" x="7004050" y="4213225"/>
          <p14:tracePt t="61579" x="7004050" y="4246563"/>
          <p14:tracePt t="61588" x="7004050" y="4287838"/>
          <p14:tracePt t="61595" x="7004050" y="4311650"/>
          <p14:tracePt t="61601" x="7004050" y="4344988"/>
          <p14:tracePt t="61610" x="7004050" y="4370388"/>
          <p14:tracePt t="61620" x="7013575" y="4403725"/>
          <p14:tracePt t="61626" x="7013575" y="4419600"/>
          <p14:tracePt t="61642" x="7013575" y="4445000"/>
          <p14:tracePt t="61651" x="7013575" y="4452938"/>
          <p14:tracePt t="61659" x="7013575" y="4478338"/>
          <p14:tracePt t="61666" x="7013575" y="4494213"/>
          <p14:tracePt t="61674" x="7021513" y="4527550"/>
          <p14:tracePt t="61682" x="7037388" y="4545013"/>
          <p14:tracePt t="61691" x="7045325" y="4560888"/>
          <p14:tracePt t="61699" x="7045325" y="4568825"/>
          <p14:tracePt t="61706" x="7054850" y="4594225"/>
          <p14:tracePt t="61964" x="7054850" y="4602163"/>
          <p14:tracePt t="62887" x="7078663" y="4403725"/>
          <p14:tracePt t="62890" x="7078663" y="4321175"/>
          <p14:tracePt t="62898" x="7070725" y="4237038"/>
          <p14:tracePt t="62906" x="7054850" y="4162425"/>
          <p14:tracePt t="62913" x="7021513" y="4064000"/>
          <p14:tracePt t="62922" x="7021513" y="3979863"/>
          <p14:tracePt t="62930" x="6996113" y="3905250"/>
          <p14:tracePt t="62939" x="6980238" y="3840163"/>
          <p14:tracePt t="62946" x="6954838" y="3773488"/>
          <p14:tracePt t="62957" x="6938963" y="3706813"/>
          <p14:tracePt t="62962" x="6929438" y="3673475"/>
          <p14:tracePt t="62973" x="6929438" y="3632200"/>
          <p14:tracePt t="62978" x="6929438" y="3598863"/>
          <p14:tracePt t="62989" x="6921500" y="3565525"/>
          <p14:tracePt t="62994" x="6913563" y="3541713"/>
          <p14:tracePt t="63002" x="6913563" y="3508375"/>
          <p14:tracePt t="63010" x="6913563" y="3482975"/>
          <p14:tracePt t="63018" x="6913563" y="3467100"/>
          <p14:tracePt t="63026" x="6913563" y="3441700"/>
          <p14:tracePt t="63035" x="6913563" y="3433763"/>
          <p14:tracePt t="63041" x="6913563" y="3424238"/>
          <p14:tracePt t="63051" x="6913563" y="3408363"/>
          <p14:tracePt t="63059" x="6905625" y="3375025"/>
          <p14:tracePt t="63066" x="6897688" y="3349625"/>
          <p14:tracePt t="63075" x="6888163" y="3325813"/>
          <p14:tracePt t="63082" x="6888163" y="3316288"/>
          <p14:tracePt t="63092" x="6888163" y="3292475"/>
          <p14:tracePt t="63099" x="6888163" y="3284538"/>
          <p14:tracePt t="63107" x="6888163" y="3267075"/>
          <p14:tracePt t="63789" x="6854825" y="3251200"/>
          <p14:tracePt t="63794" x="6797675" y="3251200"/>
          <p14:tracePt t="63802" x="6723063" y="3233738"/>
          <p14:tracePt t="63810" x="6689725" y="3233738"/>
          <p14:tracePt t="63820" x="6607175" y="3200400"/>
          <p14:tracePt t="63827" x="6515100" y="3176588"/>
          <p14:tracePt t="63836" x="6432550" y="3143250"/>
          <p14:tracePt t="63842" x="6316663" y="3109913"/>
          <p14:tracePt t="63852" x="6242050" y="3084513"/>
          <p14:tracePt t="63859" x="6167438" y="3051175"/>
          <p14:tracePt t="63866" x="6108700" y="3027363"/>
          <p14:tracePt t="63874" x="6059488" y="3001963"/>
          <p14:tracePt t="63882" x="6026150" y="2986088"/>
          <p14:tracePt t="63890" x="6018213" y="2976563"/>
          <p14:tracePt t="63899" x="6010275" y="2960688"/>
          <p14:tracePt t="63906" x="5992813" y="2960688"/>
          <p14:tracePt t="63922" x="5984875" y="2960688"/>
          <p14:tracePt t="63931" x="5969000" y="2952750"/>
          <p14:tracePt t="63939" x="5959475" y="2952750"/>
          <p14:tracePt t="63946" x="5943600" y="2952750"/>
          <p14:tracePt t="63955" x="5935663" y="2952750"/>
          <p14:tracePt t="63961" x="5927725" y="2943225"/>
          <p14:tracePt t="64042" x="5910263" y="2927350"/>
          <p14:tracePt t="64050" x="5902325" y="2927350"/>
          <p14:tracePt t="64060" x="5894388" y="2919413"/>
          <p14:tracePt t="64070" x="5868988" y="2911475"/>
          <p14:tracePt t="64074" x="5853113" y="2894013"/>
          <p14:tracePt t="64082" x="5835650" y="2878138"/>
          <p14:tracePt t="64090" x="5819775" y="2878138"/>
          <p14:tracePt t="64098" x="5786438" y="2860675"/>
          <p14:tracePt t="64107" x="5778500" y="2860675"/>
          <p14:tracePt t="64123" x="5778500" y="2852738"/>
          <p14:tracePt t="64178" x="5761038" y="2844800"/>
          <p14:tracePt t="64194" x="5753100" y="2819400"/>
          <p14:tracePt t="64210" x="5753100" y="2811463"/>
          <p14:tracePt t="64218" x="5753100" y="2794000"/>
          <p14:tracePt t="64226" x="5745163" y="2778125"/>
          <p14:tracePt t="64234" x="5745163" y="2760663"/>
          <p14:tracePt t="64251" x="5735638" y="2736850"/>
          <p14:tracePt t="64258" x="5735638" y="2728913"/>
          <p14:tracePt t="64387" x="5727700" y="2728913"/>
          <p14:tracePt t="64393" x="5719763" y="2728913"/>
          <p14:tracePt t="64411" x="5694363" y="2744788"/>
          <p14:tracePt t="64417" x="5694363" y="2770188"/>
          <p14:tracePt t="64426" x="5694363" y="2811463"/>
          <p14:tracePt t="64435" x="5678488" y="2852738"/>
          <p14:tracePt t="64442" x="5678488" y="2878138"/>
          <p14:tracePt t="64452" x="5678488" y="2894013"/>
          <p14:tracePt t="64458" x="5678488" y="2911475"/>
          <p14:tracePt t="64466" x="5678488" y="2919413"/>
          <p14:tracePt t="64475" x="5670550" y="2935288"/>
          <p14:tracePt t="64490" x="5670550" y="2943225"/>
          <p14:tracePt t="64506" x="5670550" y="2952750"/>
          <p14:tracePt t="64668" x="5670550" y="2943225"/>
          <p14:tracePt t="64674" x="5670550" y="2901950"/>
          <p14:tracePt t="64682" x="5645150" y="2868613"/>
          <p14:tracePt t="64690" x="5603875" y="2803525"/>
          <p14:tracePt t="64699" x="5570538" y="2744788"/>
          <p14:tracePt t="64706" x="5545138" y="2711450"/>
          <p14:tracePt t="64714" x="5503863" y="2662238"/>
          <p14:tracePt t="64723" x="5495925" y="2654300"/>
          <p14:tracePt t="64730" x="5487988" y="2628900"/>
          <p14:tracePt t="64842" x="5470525" y="2628900"/>
          <p14:tracePt t="64852" x="5462588" y="2636838"/>
          <p14:tracePt t="64859" x="5462588" y="2662238"/>
          <p14:tracePt t="64870" x="5454650" y="2703513"/>
          <p14:tracePt t="64877" x="5454650" y="2719388"/>
          <p14:tracePt t="64883" x="5454650" y="2744788"/>
          <p14:tracePt t="64892" x="5454650" y="2778125"/>
          <p14:tracePt t="64898" x="5454650" y="2794000"/>
          <p14:tracePt t="64907" x="5446713" y="2811463"/>
          <p14:tracePt t="64915" x="5437188" y="2836863"/>
          <p14:tracePt t="64923" x="5429250" y="2852738"/>
          <p14:tracePt t="64930" x="5429250" y="2860675"/>
          <p14:tracePt t="65115" x="5437188" y="2868613"/>
          <p14:tracePt t="65131" x="5437188" y="2852738"/>
          <p14:tracePt t="65139" x="5437188" y="2844800"/>
          <p14:tracePt t="65147" x="5437188" y="2819400"/>
          <p14:tracePt t="65155" x="5437188" y="2811463"/>
          <p14:tracePt t="65163" x="5437188" y="2803525"/>
          <p14:tracePt t="65314" x="5429250" y="2836863"/>
          <p14:tracePt t="65322" x="5429250" y="2860675"/>
          <p14:tracePt t="65330" x="5421313" y="2878138"/>
          <p14:tracePt t="65338" x="5421313" y="2911475"/>
          <p14:tracePt t="65347" x="5421313" y="2935288"/>
          <p14:tracePt t="65357" x="5421313" y="2943225"/>
          <p14:tracePt t="65362" x="5421313" y="2968625"/>
          <p14:tracePt t="65371" x="5413375" y="2976563"/>
          <p14:tracePt t="65483" x="5413375" y="2968625"/>
          <p14:tracePt t="65490" x="5413375" y="2927350"/>
          <p14:tracePt t="65498" x="5405438" y="2894013"/>
          <p14:tracePt t="65507" x="5387975" y="2844800"/>
          <p14:tracePt t="65514" x="5380038" y="2819400"/>
          <p14:tracePt t="65523" x="5372100" y="2819400"/>
          <p14:tracePt t="65530" x="5372100" y="2811463"/>
          <p14:tracePt t="65538" x="5372100" y="2794000"/>
          <p14:tracePt t="65643" x="5362575" y="2794000"/>
          <p14:tracePt t="65674" x="5346700" y="2803525"/>
          <p14:tracePt t="65682" x="5338763" y="2827338"/>
          <p14:tracePt t="65691" x="5338763" y="2852738"/>
          <p14:tracePt t="65698" x="5338763" y="2886075"/>
          <p14:tracePt t="65707" x="5338763" y="2919413"/>
          <p14:tracePt t="65714" x="5346700" y="2943225"/>
          <p14:tracePt t="65723" x="5346700" y="2960688"/>
          <p14:tracePt t="65729" x="5346700" y="2976563"/>
          <p14:tracePt t="65738" x="5346700" y="2994025"/>
          <p14:tracePt t="65756" x="5354638" y="2994025"/>
          <p14:tracePt t="65843" x="5362575" y="2968625"/>
          <p14:tracePt t="65851" x="5362575" y="2927350"/>
          <p14:tracePt t="65858" x="5362575" y="2886075"/>
          <p14:tracePt t="65866" x="5362575" y="2844800"/>
          <p14:tracePt t="65874" x="5362575" y="2819400"/>
          <p14:tracePt t="65883" x="5362575" y="2811463"/>
          <p14:tracePt t="65899" x="5362575" y="2803525"/>
          <p14:tracePt t="66004" x="5362575" y="2827338"/>
          <p14:tracePt t="66010" x="5362575" y="2852738"/>
          <p14:tracePt t="66018" x="5372100" y="2878138"/>
          <p14:tracePt t="66026" x="5372100" y="2901950"/>
          <p14:tracePt t="66034" x="5372100" y="2919413"/>
          <p14:tracePt t="66042" x="5372100" y="2935288"/>
          <p14:tracePt t="66058" x="5372100" y="2943225"/>
          <p14:tracePt t="66106" x="5372100" y="2952750"/>
          <p14:tracePt t="66139" x="5380038" y="2952750"/>
          <p14:tracePt t="66162" x="5395913" y="2935288"/>
          <p14:tracePt t="66170" x="5395913" y="2911475"/>
          <p14:tracePt t="66178" x="5395913" y="2868613"/>
          <p14:tracePt t="66187" x="5395913" y="2836863"/>
          <p14:tracePt t="66196" x="5395913" y="2803525"/>
          <p14:tracePt t="66202" x="5395913" y="2794000"/>
          <p14:tracePt t="66299" x="5395913" y="2803525"/>
          <p14:tracePt t="66305" x="5395913" y="2844800"/>
          <p14:tracePt t="66314" x="5387975" y="2878138"/>
          <p14:tracePt t="66322" x="5387975" y="2919413"/>
          <p14:tracePt t="66329" x="5387975" y="2952750"/>
          <p14:tracePt t="66338" x="5387975" y="2968625"/>
          <p14:tracePt t="66345" x="5387975" y="2994025"/>
          <p14:tracePt t="66355" x="5387975" y="3009900"/>
          <p14:tracePt t="66362" x="5387975" y="3027363"/>
          <p14:tracePt t="66453" x="5387975" y="3017838"/>
          <p14:tracePt t="66458" x="5387975" y="2960688"/>
          <p14:tracePt t="66466" x="5395913" y="2901950"/>
          <p14:tracePt t="66475" x="5405438" y="2860675"/>
          <p14:tracePt t="66482" x="5405438" y="2836863"/>
          <p14:tracePt t="66492" x="5405438" y="2819400"/>
          <p14:tracePt t="66498" x="5405438" y="2811463"/>
          <p14:tracePt t="66618" x="5405438" y="2819400"/>
          <p14:tracePt t="66627" x="5405438" y="2836863"/>
          <p14:tracePt t="66637" x="5405438" y="2852738"/>
          <p14:tracePt t="66642" x="5421313" y="2878138"/>
          <p14:tracePt t="66652" x="5421313" y="2886075"/>
          <p14:tracePt t="66658" x="5421313" y="2894013"/>
          <p14:tracePt t="66668" x="5421313" y="2901950"/>
          <p14:tracePt t="67037" x="5429250" y="2919413"/>
          <p14:tracePt t="67042" x="5446713" y="2943225"/>
          <p14:tracePt t="67051" x="5454650" y="2968625"/>
          <p14:tracePt t="67058" x="5487988" y="3017838"/>
          <p14:tracePt t="67067" x="5529263" y="3092450"/>
          <p14:tracePt t="67074" x="5562600" y="3143250"/>
          <p14:tracePt t="67083" x="5562600" y="3159125"/>
          <p14:tracePt t="67090" x="5586413" y="3209925"/>
          <p14:tracePt t="67098" x="5619750" y="3251200"/>
          <p14:tracePt t="67106" x="5645150" y="3284538"/>
          <p14:tracePt t="67115" x="5653088" y="3292475"/>
          <p14:tracePt t="67122" x="5661025" y="3300413"/>
          <p14:tracePt t="67234" x="5670550" y="3300413"/>
          <p14:tracePt t="67242" x="5670550" y="3284538"/>
          <p14:tracePt t="67267" x="5670550" y="3275013"/>
          <p14:tracePt t="67275" x="5670550" y="3259138"/>
          <p14:tracePt t="67347" x="5670550" y="3241675"/>
          <p14:tracePt t="67355" x="5670550" y="3233738"/>
          <p14:tracePt t="67979" x="5678488" y="3233738"/>
          <p14:tracePt t="67994" x="5678488" y="3241675"/>
          <p14:tracePt t="68075" x="5678488" y="3251200"/>
          <p14:tracePt t="68099" x="5678488" y="3259138"/>
          <p14:tracePt t="68114" x="5678488" y="3267075"/>
          <p14:tracePt t="68122" x="5678488" y="3275013"/>
          <p14:tracePt t="68130" x="5678488" y="3284538"/>
          <p14:tracePt t="68172" x="5678488" y="3292475"/>
          <p14:tracePt t="68187" x="5678488" y="3300413"/>
          <p14:tracePt t="68194" x="5678488" y="3308350"/>
          <p14:tracePt t="68242" x="5678488" y="3316288"/>
          <p14:tracePt t="68258" x="5678488" y="3333750"/>
          <p14:tracePt t="68282" x="5678488" y="3349625"/>
          <p14:tracePt t="68299" x="5678488" y="3375025"/>
          <p14:tracePt t="68306" x="5670550" y="3382963"/>
          <p14:tracePt t="68321" x="5670550" y="3400425"/>
          <p14:tracePt t="68324" x="5670550" y="3408363"/>
          <p14:tracePt t="68341" x="5670550" y="3433763"/>
          <p14:tracePt t="68363" x="5670550" y="3441700"/>
          <p14:tracePt t="68373" x="5670550" y="3449638"/>
          <p14:tracePt t="68379" x="5670550" y="3467100"/>
          <p14:tracePt t="68388" x="5670550" y="3475038"/>
          <p14:tracePt t="68394" x="5670550" y="3490913"/>
          <p14:tracePt t="68402" x="5670550" y="3498850"/>
          <p14:tracePt t="68410" x="5670550" y="3516313"/>
          <p14:tracePt t="68419" x="5670550" y="3532188"/>
          <p14:tracePt t="68428" x="5670550" y="3549650"/>
          <p14:tracePt t="68436" x="5670550" y="3565525"/>
          <p14:tracePt t="68452" x="5670550" y="3573463"/>
          <p14:tracePt t="68458" x="5670550" y="3582988"/>
          <p14:tracePt t="68466" x="5670550" y="3598863"/>
          <p14:tracePt t="68477" x="5670550" y="3616325"/>
          <p14:tracePt t="68482" x="5670550" y="3624263"/>
          <p14:tracePt t="68490" x="5670550" y="3632200"/>
          <p14:tracePt t="68498" x="5670550" y="3640138"/>
          <p14:tracePt t="68506" x="5670550" y="3648075"/>
          <p14:tracePt t="68513" x="5670550" y="3665538"/>
          <p14:tracePt t="68539" x="5670550" y="3673475"/>
          <p14:tracePt t="68546" x="5670550" y="3690938"/>
          <p14:tracePt t="68578" x="5670550" y="3698875"/>
          <p14:tracePt t="68588" x="5670550" y="3706813"/>
          <p14:tracePt t="68594" x="5670550" y="3714750"/>
          <p14:tracePt t="68601" x="5670550" y="3732213"/>
          <p14:tracePt t="68610" x="5670550" y="3740150"/>
          <p14:tracePt t="68618" x="5670550" y="3756025"/>
          <p14:tracePt t="68625" x="5670550" y="3765550"/>
          <p14:tracePt t="68643" x="5670550" y="3789363"/>
          <p14:tracePt t="68651" x="5670550" y="3797300"/>
          <p14:tracePt t="68659" x="5670550" y="3814763"/>
          <p14:tracePt t="68669" x="5670550" y="3822700"/>
          <p14:tracePt t="68682" x="5670550" y="3830638"/>
          <p14:tracePt t="68691" x="5670550" y="3848100"/>
          <p14:tracePt t="68714" x="5670550" y="3856038"/>
          <p14:tracePt t="68723" x="5670550" y="3863975"/>
          <p14:tracePt t="68730" x="5670550" y="3871913"/>
          <p14:tracePt t="68746" x="5670550" y="3881438"/>
          <p14:tracePt t="68762" x="5670550" y="3889375"/>
          <p14:tracePt t="68778" x="5670550" y="3914775"/>
          <p14:tracePt t="68788" x="5670550" y="3922713"/>
          <p14:tracePt t="68802" x="5670550" y="3938588"/>
          <p14:tracePt t="68819" x="5670550" y="3946525"/>
          <p14:tracePt t="68826" x="5670550" y="3963988"/>
          <p14:tracePt t="68834" x="5670550" y="3971925"/>
          <p14:tracePt t="68842" x="5670550" y="3979863"/>
          <p14:tracePt t="68852" x="5670550" y="3989388"/>
          <p14:tracePt t="68858" x="5670550" y="3997325"/>
          <p14:tracePt t="68866" x="5670550" y="4013200"/>
          <p14:tracePt t="68882" x="5670550" y="4021138"/>
          <p14:tracePt t="68890" x="5670550" y="4030663"/>
          <p14:tracePt t="68898" x="5670550" y="4046538"/>
          <p14:tracePt t="68908" x="5661025" y="4064000"/>
          <p14:tracePt t="68917" x="5661025" y="4071938"/>
          <p14:tracePt t="68925" x="5661025" y="4079875"/>
          <p14:tracePt t="68929" x="5661025" y="4087813"/>
          <p14:tracePt t="68939" x="5661025" y="4097338"/>
          <p14:tracePt t="68956" x="5661025" y="4113213"/>
          <p14:tracePt t="68962" x="5661025" y="4121150"/>
          <p14:tracePt t="68972" x="5653088" y="4138613"/>
          <p14:tracePt t="68981" x="5653088" y="4154488"/>
          <p14:tracePt t="68987" x="5653088" y="4162425"/>
          <p14:tracePt t="68994" x="5653088" y="4171950"/>
          <p14:tracePt t="69002" x="5653088" y="4179888"/>
          <p14:tracePt t="69017" x="5653088" y="4195763"/>
          <p14:tracePt t="69026" x="5645150" y="4213225"/>
          <p14:tracePt t="69042" x="5645150" y="4229100"/>
          <p14:tracePt t="69051" x="5637213" y="4246563"/>
          <p14:tracePt t="69067" x="5637213" y="4270375"/>
          <p14:tracePt t="69082" x="5629275" y="4295775"/>
          <p14:tracePt t="69091" x="5629275" y="4303713"/>
          <p14:tracePt t="69098" x="5629275" y="4311650"/>
          <p14:tracePt t="69123" x="5629275" y="4321175"/>
          <p14:tracePt t="69146" x="5611813" y="4337050"/>
          <p14:tracePt t="69172" x="5611813" y="4344988"/>
          <p14:tracePt t="69178" x="5611813" y="4352925"/>
          <p14:tracePt t="69187" x="5611813" y="4362450"/>
          <p14:tracePt t="69195" x="5611813" y="4370388"/>
          <p14:tracePt t="69203" x="5611813" y="4386263"/>
          <p14:tracePt t="69210" x="5611813" y="4403725"/>
          <p14:tracePt t="69218" x="5611813" y="4411663"/>
          <p14:tracePt t="69235" x="5611813" y="4427538"/>
          <p14:tracePt t="69243" x="5611813" y="4437063"/>
          <p14:tracePt t="69252" x="5611813" y="4445000"/>
          <p14:tracePt t="69258" x="5611813" y="4460875"/>
          <p14:tracePt t="69266" x="5603875" y="4486275"/>
          <p14:tracePt t="69284" x="5595938" y="4502150"/>
          <p14:tracePt t="69302" x="5595938" y="4519613"/>
          <p14:tracePt t="69308" x="5595938" y="4527550"/>
          <p14:tracePt t="69314" x="5595938" y="4535488"/>
          <p14:tracePt t="69323" x="5595938" y="4545013"/>
          <p14:tracePt t="69340" x="5595938" y="4552950"/>
          <p14:tracePt t="69362" x="5595938" y="4560888"/>
          <p14:tracePt t="69370" x="5595938" y="4568825"/>
          <p14:tracePt t="69390" x="5595938" y="4576763"/>
          <p14:tracePt t="69394" x="5595938" y="4602163"/>
          <p14:tracePt t="69411" x="5595938" y="4610100"/>
          <p14:tracePt t="69419" x="5595938" y="4627563"/>
          <p14:tracePt t="69427" x="5595938" y="4643438"/>
          <p14:tracePt t="69436" x="5595938" y="4660900"/>
          <p14:tracePt t="69447" x="5595938" y="4668838"/>
          <p14:tracePt t="69451" x="5595938" y="4676775"/>
          <p14:tracePt t="69459" x="5595938" y="4684713"/>
          <p14:tracePt t="69466" x="5595938" y="4702175"/>
          <p14:tracePt t="69476" x="5595938" y="4710113"/>
          <p14:tracePt t="69490" x="5595938" y="4718050"/>
          <p14:tracePt t="69511" x="5595938" y="4727575"/>
          <p14:tracePt t="69514" x="5595938" y="4735513"/>
          <p14:tracePt t="69546" x="5595938" y="4751388"/>
          <p14:tracePt t="69651" x="5595938" y="4759325"/>
          <p14:tracePt t="69658" x="5595938" y="4768850"/>
          <p14:tracePt t="69667" x="5595938" y="4784725"/>
          <p14:tracePt t="69682" x="5595938" y="4802188"/>
          <p14:tracePt t="69691" x="5595938" y="4818063"/>
          <p14:tracePt t="70924" x="5545138" y="4826000"/>
          <p14:tracePt t="70930" x="5437188" y="4826000"/>
          <p14:tracePt t="70940" x="5313363" y="4826000"/>
          <p14:tracePt t="70947" x="5156200" y="4802188"/>
          <p14:tracePt t="70955" x="4981575" y="4784725"/>
          <p14:tracePt t="70962" x="4675188" y="4735513"/>
          <p14:tracePt t="70972" x="4410075" y="4710113"/>
          <p14:tracePt t="70979" x="4052888" y="4635500"/>
          <p14:tracePt t="70986" x="3689350" y="4545013"/>
          <p14:tracePt t="70994" x="3373438" y="4511675"/>
          <p14:tracePt t="71002" x="3100388" y="4460875"/>
          <p14:tracePt t="71010" x="2843213" y="4460875"/>
          <p14:tracePt t="71019" x="2552700" y="4445000"/>
          <p14:tracePt t="71026" x="2305050" y="4445000"/>
          <p14:tracePt t="71034" x="2105025" y="4445000"/>
          <p14:tracePt t="71042" x="1965325" y="4445000"/>
          <p14:tracePt t="71053" x="1831975" y="4445000"/>
          <p14:tracePt t="71058" x="1708150" y="4452938"/>
          <p14:tracePt t="71066" x="1608138" y="4470400"/>
          <p14:tracePt t="71073" x="1533525" y="4478338"/>
          <p14:tracePt t="71082" x="1484313" y="4502150"/>
          <p14:tracePt t="71090" x="1443038" y="4519613"/>
          <p14:tracePt t="71098" x="1392238" y="4535488"/>
          <p14:tracePt t="71106" x="1358900" y="4545013"/>
          <p14:tracePt t="71114" x="1325563" y="4560888"/>
          <p14:tracePt t="71123" x="1293813" y="4560888"/>
          <p14:tracePt t="71130" x="1260475" y="4568825"/>
          <p14:tracePt t="71138" x="1235075" y="4568825"/>
          <p14:tracePt t="71146" x="1201738" y="4576763"/>
          <p14:tracePt t="71156" x="1168400" y="4576763"/>
          <p14:tracePt t="71162" x="1160463" y="4576763"/>
          <p14:tracePt t="71171" x="1135063" y="4576763"/>
          <p14:tracePt t="71187" x="1119188" y="4576763"/>
          <p14:tracePt t="71206" x="1093788" y="4576763"/>
          <p14:tracePt t="71210" x="1085850" y="4576763"/>
          <p14:tracePt t="71218" x="1052513" y="4576763"/>
          <p14:tracePt t="71225" x="1011238" y="4568825"/>
          <p14:tracePt t="71235" x="962025" y="4560888"/>
          <p14:tracePt t="71242" x="920750" y="4560888"/>
          <p14:tracePt t="71251" x="879475" y="4552950"/>
          <p14:tracePt t="71258" x="828675" y="4552950"/>
          <p14:tracePt t="71267" x="787400" y="4545013"/>
          <p14:tracePt t="71274" x="712788" y="4519613"/>
          <p14:tracePt t="71283" x="704850" y="4519613"/>
          <p14:tracePt t="71290" x="671513" y="4519613"/>
          <p14:tracePt t="71304" x="663575" y="4519613"/>
          <p14:tracePt t="71362" x="655638" y="4519613"/>
          <p14:tracePt t="71402" x="655638" y="4527550"/>
          <p14:tracePt t="71423" x="655638" y="4535488"/>
          <p14:tracePt t="71434" x="663575" y="4545013"/>
          <p14:tracePt t="71491" x="671513" y="4545013"/>
          <p14:tracePt t="71498" x="679450" y="4545013"/>
          <p14:tracePt t="71508" x="696913" y="4545013"/>
          <p14:tracePt t="71514" x="730250" y="4552950"/>
          <p14:tracePt t="71530" x="762000" y="4552950"/>
          <p14:tracePt t="71539" x="771525" y="4560888"/>
          <p14:tracePt t="71554" x="787400" y="4568825"/>
          <p14:tracePt t="71562" x="804863" y="4568825"/>
          <p14:tracePt t="71571" x="812800" y="4586288"/>
          <p14:tracePt t="71578" x="820738" y="4586288"/>
          <p14:tracePt t="71586" x="828675" y="4586288"/>
          <p14:tracePt t="71594" x="846138" y="4586288"/>
          <p14:tracePt t="71602" x="862013" y="4586288"/>
          <p14:tracePt t="71620" x="869950" y="4586288"/>
          <p14:tracePt t="71642" x="895350" y="4586288"/>
          <p14:tracePt t="71651" x="920750" y="4594225"/>
          <p14:tracePt t="71666" x="928688" y="4602163"/>
          <p14:tracePt t="71673" x="954088" y="4610100"/>
          <p14:tracePt t="71681" x="977900" y="4627563"/>
          <p14:tracePt t="71689" x="985838" y="4635500"/>
          <p14:tracePt t="71698" x="1003300" y="4635500"/>
          <p14:tracePt t="71707" x="1019175" y="4643438"/>
          <p14:tracePt t="71714" x="1027113" y="4643438"/>
          <p14:tracePt t="71723" x="1052513" y="4651375"/>
          <p14:tracePt t="71740" x="1069975" y="4660900"/>
          <p14:tracePt t="71746" x="1077913" y="4660900"/>
          <p14:tracePt t="71755" x="1085850" y="4660900"/>
          <p14:tracePt t="71762" x="1111250" y="4668838"/>
          <p14:tracePt t="71772" x="1119188" y="4668838"/>
          <p14:tracePt t="71778" x="1144588" y="4676775"/>
          <p14:tracePt t="71787" x="1160463" y="4684713"/>
          <p14:tracePt t="71794" x="1185863" y="4702175"/>
          <p14:tracePt t="71802" x="1193800" y="4710113"/>
          <p14:tracePt t="71809" x="1219200" y="4710113"/>
          <p14:tracePt t="71818" x="1243013" y="4718050"/>
          <p14:tracePt t="71826" x="1276350" y="4727575"/>
          <p14:tracePt t="71836" x="1284288" y="4727575"/>
          <p14:tracePt t="71842" x="1309688" y="4735513"/>
          <p14:tracePt t="71853" x="1325563" y="4735513"/>
          <p14:tracePt t="71860" x="1335088" y="4743450"/>
          <p14:tracePt t="71866" x="1343025" y="4743450"/>
          <p14:tracePt t="71874" x="1376363" y="4751388"/>
          <p14:tracePt t="71891" x="1392238" y="4751388"/>
          <p14:tracePt t="71898" x="1409700" y="4768850"/>
          <p14:tracePt t="71924" x="1443038" y="4776788"/>
          <p14:tracePt t="71939" x="1466850" y="4784725"/>
          <p14:tracePt t="71946" x="1484313" y="4784725"/>
          <p14:tracePt t="71956" x="1500188" y="4784725"/>
          <p14:tracePt t="71963" x="1508125" y="4784725"/>
          <p14:tracePt t="71971" x="1533525" y="4784725"/>
          <p14:tracePt t="71979" x="1549400" y="4784725"/>
          <p14:tracePt t="71989" x="1566863" y="4802188"/>
          <p14:tracePt t="71994" x="1574800" y="4802188"/>
          <p14:tracePt t="72002" x="1600200" y="4810125"/>
          <p14:tracePt t="72019" x="1624013" y="4818063"/>
          <p14:tracePt t="72026" x="1641475" y="4818063"/>
          <p14:tracePt t="72035" x="1666875" y="4818063"/>
          <p14:tracePt t="72042" x="1682750" y="4826000"/>
          <p14:tracePt t="72051" x="1716088" y="4826000"/>
          <p14:tracePt t="72058" x="1741488" y="4826000"/>
          <p14:tracePt t="72066" x="1765300" y="4826000"/>
          <p14:tracePt t="72074" x="1790700" y="4843463"/>
          <p14:tracePt t="72082" x="1806575" y="4843463"/>
          <p14:tracePt t="72090" x="1831975" y="4851400"/>
          <p14:tracePt t="72098" x="1839913" y="4851400"/>
          <p14:tracePt t="72106" x="1865313" y="4851400"/>
          <p14:tracePt t="72114" x="1873250" y="4851400"/>
          <p14:tracePt t="72130" x="1914525" y="4859338"/>
          <p14:tracePt t="72140" x="1922463" y="4859338"/>
          <p14:tracePt t="72146" x="1955800" y="4867275"/>
          <p14:tracePt t="72156" x="1965325" y="4867275"/>
          <p14:tracePt t="72162" x="1981200" y="4867275"/>
          <p14:tracePt t="72171" x="2006600" y="4867275"/>
          <p14:tracePt t="72178" x="2039938" y="4892675"/>
          <p14:tracePt t="72189" x="2055813" y="4892675"/>
          <p14:tracePt t="72193" x="2063750" y="4892675"/>
          <p14:tracePt t="72202" x="2081213" y="4892675"/>
          <p14:tracePt t="72210" x="2089150" y="4892675"/>
          <p14:tracePt t="72218" x="2114550" y="4892675"/>
          <p14:tracePt t="72226" x="2122488" y="4892675"/>
          <p14:tracePt t="72235" x="2130425" y="4892675"/>
          <p14:tracePt t="72241" x="2155825" y="4892675"/>
          <p14:tracePt t="72251" x="2171700" y="4892675"/>
          <p14:tracePt t="72257" x="2197100" y="4900613"/>
          <p14:tracePt t="72269" x="2220913" y="4900613"/>
          <p14:tracePt t="72275" x="2279650" y="4908550"/>
          <p14:tracePt t="72282" x="2305050" y="4908550"/>
          <p14:tracePt t="72292" x="2354263" y="4926013"/>
          <p14:tracePt t="72297" x="2403475" y="4926013"/>
          <p14:tracePt t="72306" x="2454275" y="4933950"/>
          <p14:tracePt t="72315" x="2487613" y="4941888"/>
          <p14:tracePt t="72323" x="2503488" y="4941888"/>
          <p14:tracePt t="72330" x="2536825" y="4941888"/>
          <p14:tracePt t="72339" x="2578100" y="4941888"/>
          <p14:tracePt t="72346" x="2603500" y="4941888"/>
          <p14:tracePt t="72367" x="2644775" y="4941888"/>
          <p14:tracePt t="72374" x="2678113" y="4941888"/>
          <p14:tracePt t="72377" x="2693988" y="4941888"/>
          <p14:tracePt t="72386" x="2727325" y="4941888"/>
          <p14:tracePt t="72394" x="2760663" y="4941888"/>
          <p14:tracePt t="72403" x="2794000" y="4941888"/>
          <p14:tracePt t="72410" x="2801938" y="4941888"/>
          <p14:tracePt t="72417" x="2835275" y="4941888"/>
          <p14:tracePt t="72426" x="2851150" y="4941888"/>
          <p14:tracePt t="72443" x="2868613" y="4941888"/>
          <p14:tracePt t="72452" x="2876550" y="4941888"/>
          <p14:tracePt t="72459" x="2901950" y="4941888"/>
          <p14:tracePt t="72474" x="2909888" y="4941888"/>
          <p14:tracePt t="72482" x="2925763" y="4941888"/>
          <p14:tracePt t="72491" x="2935288" y="4941888"/>
          <p14:tracePt t="72514" x="2959100" y="4941888"/>
          <p14:tracePt t="72523" x="2967038" y="4941888"/>
          <p14:tracePt t="72530" x="2992438" y="4933950"/>
          <p14:tracePt t="72540" x="3008313" y="4926013"/>
          <p14:tracePt t="72546" x="3033713" y="4926013"/>
          <p14:tracePt t="72555" x="3041650" y="4918075"/>
          <p14:tracePt t="72573" x="3059113" y="4918075"/>
          <p14:tracePt t="72578" x="3067050" y="4918075"/>
          <p14:tracePt t="72602" x="3074988" y="4908550"/>
          <p14:tracePt t="72642" x="3074988" y="4892675"/>
          <p14:tracePt t="72666" x="3074988" y="4867275"/>
          <p14:tracePt t="72714" x="3074988" y="4851400"/>
          <p14:tracePt t="72729" x="3074988" y="4843463"/>
          <p14:tracePt t="72739" x="3074988" y="4826000"/>
          <p14:tracePt t="72771" x="3067050" y="4818063"/>
          <p14:tracePt t="73396" x="3067050" y="4792663"/>
          <p14:tracePt t="73402" x="3067050" y="4718050"/>
          <p14:tracePt t="73410" x="3059113" y="4684713"/>
          <p14:tracePt t="73418" x="3033713" y="4651375"/>
          <p14:tracePt t="73427" x="3017838" y="4619625"/>
          <p14:tracePt t="73435" x="2984500" y="4576763"/>
          <p14:tracePt t="73445" x="2976563" y="4568825"/>
          <p14:tracePt t="73452" x="2935288" y="4527550"/>
          <p14:tracePt t="73459" x="2909888" y="4511675"/>
          <p14:tracePt t="73474" x="2909888" y="4502150"/>
          <p14:tracePt t="73482" x="2884488" y="4478338"/>
          <p14:tracePt t="73490" x="2868613" y="4478338"/>
          <p14:tracePt t="73497" x="2835275" y="4460875"/>
          <p14:tracePt t="73506" x="2786063" y="4452938"/>
          <p14:tracePt t="73514" x="2752725" y="4445000"/>
          <p14:tracePt t="73523" x="2678113" y="4427538"/>
          <p14:tracePt t="73530" x="2660650" y="4419600"/>
          <p14:tracePt t="73541" x="2619375" y="4411663"/>
          <p14:tracePt t="73546" x="2570163" y="4411663"/>
          <p14:tracePt t="73555" x="2503488" y="4411663"/>
          <p14:tracePt t="73562" x="2462213" y="4411663"/>
          <p14:tracePt t="73572" x="2387600" y="4411663"/>
          <p14:tracePt t="73578" x="2338388" y="4411663"/>
          <p14:tracePt t="73586" x="2287588" y="4411663"/>
          <p14:tracePt t="73594" x="2246313" y="4419600"/>
          <p14:tracePt t="73603" x="2197100" y="4437063"/>
          <p14:tracePt t="73610" x="2138363" y="4437063"/>
          <p14:tracePt t="73619" x="2097088" y="4470400"/>
          <p14:tracePt t="73626" x="2071688" y="4470400"/>
          <p14:tracePt t="73634" x="2047875" y="4478338"/>
          <p14:tracePt t="73642" x="2006600" y="4478338"/>
          <p14:tracePt t="73651" x="1965325" y="4486275"/>
          <p14:tracePt t="73659" x="1890713" y="4502150"/>
          <p14:tracePt t="73667" x="1831975" y="4502150"/>
          <p14:tracePt t="73674" x="1773238" y="4511675"/>
          <p14:tracePt t="73683" x="1741488" y="4519613"/>
          <p14:tracePt t="73690" x="1698625" y="4527550"/>
          <p14:tracePt t="73698" x="1657350" y="4527550"/>
          <p14:tracePt t="73707" x="1608138" y="4552950"/>
          <p14:tracePt t="73714" x="1574800" y="4560888"/>
          <p14:tracePt t="73721" x="1541463" y="4568825"/>
          <p14:tracePt t="73739" x="1517650" y="4568825"/>
          <p14:tracePt t="73746" x="1500188" y="4586288"/>
          <p14:tracePt t="73757" x="1500188" y="4594225"/>
          <p14:tracePt t="73763" x="1484313" y="4610100"/>
          <p14:tracePt t="73771" x="1474788" y="4627563"/>
          <p14:tracePt t="73779" x="1450975" y="4651375"/>
          <p14:tracePt t="73787" x="1443038" y="4668838"/>
          <p14:tracePt t="73793" x="1417638" y="4710113"/>
          <p14:tracePt t="73801" x="1417638" y="4735513"/>
          <p14:tracePt t="73810" x="1409700" y="4759325"/>
          <p14:tracePt t="73818" x="1400175" y="4802188"/>
          <p14:tracePt t="73825" x="1400175" y="4833938"/>
          <p14:tracePt t="73834" x="1400175" y="4859338"/>
          <p14:tracePt t="73842" x="1392238" y="4892675"/>
          <p14:tracePt t="73852" x="1392238" y="4933950"/>
          <p14:tracePt t="73858" x="1392238" y="4959350"/>
          <p14:tracePt t="73866" x="1392238" y="4992688"/>
          <p14:tracePt t="73874" x="1392238" y="5008563"/>
          <p14:tracePt t="73882" x="1392238" y="5026025"/>
          <p14:tracePt t="73890" x="1392238" y="5049838"/>
          <p14:tracePt t="73899" x="1384300" y="5057775"/>
          <p14:tracePt t="73906" x="1384300" y="5067300"/>
          <p14:tracePt t="73914" x="1384300" y="5091113"/>
          <p14:tracePt t="73930" x="1384300" y="5100638"/>
          <p14:tracePt t="73939" x="1384300" y="5116513"/>
          <p14:tracePt t="73946" x="1384300" y="5124450"/>
          <p14:tracePt t="73957" x="1384300" y="5141913"/>
          <p14:tracePt t="73961" x="1384300" y="5157788"/>
          <p14:tracePt t="73971" x="1384300" y="5165725"/>
          <p14:tracePt t="73978" x="1384300" y="5183188"/>
          <p14:tracePt t="73988" x="1409700" y="5207000"/>
          <p14:tracePt t="73994" x="1417638" y="5224463"/>
          <p14:tracePt t="74001" x="1433513" y="5240338"/>
          <p14:tracePt t="74009" x="1458913" y="5257800"/>
          <p14:tracePt t="74018" x="1466850" y="5273675"/>
          <p14:tracePt t="74026" x="1484313" y="5307013"/>
          <p14:tracePt t="74036" x="1508125" y="5324475"/>
          <p14:tracePt t="74042" x="1533525" y="5340350"/>
          <p14:tracePt t="74051" x="1549400" y="5357813"/>
          <p14:tracePt t="74058" x="1574800" y="5373688"/>
          <p14:tracePt t="74066" x="1574800" y="5381625"/>
          <p14:tracePt t="74075" x="1582738" y="5389563"/>
          <p14:tracePt t="74082" x="1600200" y="5399088"/>
          <p14:tracePt t="74090" x="1608138" y="5414963"/>
          <p14:tracePt t="74098" x="1641475" y="5448300"/>
          <p14:tracePt t="74106" x="1649413" y="5456238"/>
          <p14:tracePt t="74114" x="1674813" y="5464175"/>
          <p14:tracePt t="74123" x="1716088" y="5497513"/>
          <p14:tracePt t="74131" x="1765300" y="5507038"/>
          <p14:tracePt t="74140" x="1806575" y="5514975"/>
          <p14:tracePt t="74146" x="1831975" y="5530850"/>
          <p14:tracePt t="74155" x="1865313" y="5538788"/>
          <p14:tracePt t="74162" x="1906588" y="5548313"/>
          <p14:tracePt t="74171" x="1922463" y="5548313"/>
          <p14:tracePt t="74177" x="1947863" y="5548313"/>
          <p14:tracePt t="74194" x="1973263" y="5556250"/>
          <p14:tracePt t="74201" x="2014538" y="5572125"/>
          <p14:tracePt t="74210" x="2039938" y="5581650"/>
          <p14:tracePt t="74219" x="2055813" y="5581650"/>
          <p14:tracePt t="74226" x="2122488" y="5605463"/>
          <p14:tracePt t="74234" x="2179638" y="5605463"/>
          <p14:tracePt t="74242" x="2254250" y="5622925"/>
          <p14:tracePt t="74252" x="2320925" y="5622925"/>
          <p14:tracePt t="74258" x="2379663" y="5630863"/>
          <p14:tracePt t="74267" x="2387600" y="5630863"/>
          <p14:tracePt t="74274" x="2428875" y="5638800"/>
          <p14:tracePt t="74282" x="2478088" y="5638800"/>
          <p14:tracePt t="74292" x="2562225" y="5638800"/>
          <p14:tracePt t="74297" x="2619375" y="5638800"/>
          <p14:tracePt t="74306" x="2678113" y="5638800"/>
          <p14:tracePt t="74314" x="2760663" y="5638800"/>
          <p14:tracePt t="74323" x="2827338" y="5638800"/>
          <p14:tracePt t="74330" x="2860675" y="5638800"/>
          <p14:tracePt t="74339" x="2909888" y="5638800"/>
          <p14:tracePt t="74346" x="2959100" y="5638800"/>
          <p14:tracePt t="74368" x="3041650" y="5638800"/>
          <p14:tracePt t="74370" x="3067050" y="5638800"/>
          <p14:tracePt t="74378" x="3092450" y="5638800"/>
          <p14:tracePt t="74386" x="3108325" y="5638800"/>
          <p14:tracePt t="74394" x="3133725" y="5638800"/>
          <p14:tracePt t="74402" x="3141663" y="5638800"/>
          <p14:tracePt t="74410" x="3149600" y="5638800"/>
          <p14:tracePt t="74417" x="3167063" y="5638800"/>
          <p14:tracePt t="74426" x="3175000" y="5638800"/>
          <p14:tracePt t="74435" x="3182938" y="5638800"/>
          <p14:tracePt t="74442" x="3190875" y="5638800"/>
          <p14:tracePt t="74452" x="3200400" y="5638800"/>
          <p14:tracePt t="74458" x="3216275" y="5630863"/>
          <p14:tracePt t="74482" x="3224213" y="5630863"/>
          <p14:tracePt t="74499" x="3241675" y="5630863"/>
          <p14:tracePt t="75396" x="3182938" y="5630863"/>
          <p14:tracePt t="75402" x="3074988" y="5630863"/>
          <p14:tracePt t="75410" x="3033713" y="5630863"/>
          <p14:tracePt t="75418" x="3025775" y="5630863"/>
          <p14:tracePt t="75426" x="3008313" y="5630863"/>
          <p14:tracePt t="75499" x="3000375" y="5630863"/>
          <p14:tracePt t="75523" x="2984500" y="5630863"/>
          <p14:tracePt t="75531" x="2976563" y="5630863"/>
          <p14:tracePt t="75539" x="2967038" y="5638800"/>
          <p14:tracePt t="75545" x="2951163" y="5638800"/>
          <p14:tracePt t="75555" x="2943225" y="5638800"/>
          <p14:tracePt t="75588" x="2935288" y="5646738"/>
          <p14:tracePt t="75611" x="2925763" y="5656263"/>
          <p14:tracePt t="75635" x="2917825" y="5656263"/>
          <p14:tracePt t="75642" x="2901950" y="5664200"/>
          <p14:tracePt t="75659" x="2868613" y="5672138"/>
          <p14:tracePt t="75666" x="2860675" y="5672138"/>
          <p14:tracePt t="75674" x="2835275" y="5672138"/>
          <p14:tracePt t="75682" x="2794000" y="5680075"/>
          <p14:tracePt t="75690" x="2752725" y="5680075"/>
          <p14:tracePt t="75698" x="2727325" y="5680075"/>
          <p14:tracePt t="75723" x="2701925" y="5697538"/>
          <p14:tracePt t="75731" x="2678113" y="5697538"/>
          <p14:tracePt t="75739" x="2627313" y="5680075"/>
          <p14:tracePt t="75746" x="2603500" y="5664200"/>
          <p14:tracePt t="75755" x="2578100" y="5664200"/>
          <p14:tracePt t="75762" x="2544763" y="5664200"/>
          <p14:tracePt t="75858" x="2528888" y="5664200"/>
          <p14:tracePt t="75866" x="2511425" y="5672138"/>
          <p14:tracePt t="75893" x="2511425" y="5688013"/>
          <p14:tracePt t="75908" x="2503488" y="5697538"/>
          <p14:tracePt t="75979" x="2478088" y="5697538"/>
          <p14:tracePt t="75987" x="2462213" y="5697538"/>
          <p14:tracePt t="75994" x="2428875" y="5697538"/>
          <p14:tracePt t="76002" x="2395538" y="5688013"/>
          <p14:tracePt t="76011" x="2354263" y="5680075"/>
          <p14:tracePt t="76018" x="2328863" y="5672138"/>
          <p14:tracePt t="76027" x="2312988" y="5656263"/>
          <p14:tracePt t="76035" x="2305050" y="5656263"/>
          <p14:tracePt t="76051" x="2295525" y="5656263"/>
          <p14:tracePt t="76162" x="2287588" y="5646738"/>
          <p14:tracePt t="76172" x="2287588" y="5638800"/>
          <p14:tracePt t="76178" x="2279650" y="5638800"/>
          <p14:tracePt t="76186" x="2271713" y="5638800"/>
          <p14:tracePt t="76307" x="2271713" y="5630863"/>
          <p14:tracePt t="76363" x="2279650" y="5630863"/>
          <p14:tracePt t="76396" x="2287588" y="5630863"/>
          <p14:tracePt t="76418" x="2295525" y="5630863"/>
          <p14:tracePt t="76426" x="2312988" y="5630863"/>
          <p14:tracePt t="76435" x="2320925" y="5630863"/>
          <p14:tracePt t="76452" x="2338388" y="5630863"/>
          <p14:tracePt t="76458" x="2346325" y="5630863"/>
          <p14:tracePt t="76466" x="2354263" y="5630863"/>
          <p14:tracePt t="76475" x="2370138" y="5630863"/>
          <p14:tracePt t="76482" x="2387600" y="5630863"/>
          <p14:tracePt t="76523" x="2403475" y="5630863"/>
          <p14:tracePt t="76530" x="2413000" y="5630863"/>
          <p14:tracePt t="76546" x="2420938" y="5630863"/>
          <p14:tracePt t="76562" x="2436813" y="5630863"/>
          <p14:tracePt t="76572" x="2444750" y="5630863"/>
          <p14:tracePt t="76578" x="2454275" y="5630863"/>
          <p14:tracePt t="76586" x="2462213" y="5630863"/>
          <p14:tracePt t="76594" x="2470150" y="5630863"/>
          <p14:tracePt t="76610" x="2478088" y="5630863"/>
          <p14:tracePt t="76652" x="2487613" y="5630863"/>
          <p14:tracePt t="76666" x="2495550" y="5630863"/>
          <p14:tracePt t="76698" x="2503488" y="5630863"/>
          <p14:tracePt t="76730" x="2495550" y="5630863"/>
          <p14:tracePt t="76740" x="2487613" y="5630863"/>
          <p14:tracePt t="76746" x="2478088" y="5630863"/>
          <p14:tracePt t="76755" x="2470150" y="5622925"/>
          <p14:tracePt t="76772" x="2470150" y="5613400"/>
          <p14:tracePt t="76794" x="2470150" y="5597525"/>
          <p14:tracePt t="76803" x="2470150" y="5589588"/>
          <p14:tracePt t="76843" x="2470150" y="5572125"/>
          <p14:tracePt t="76939" x="2462213" y="5564188"/>
          <p14:tracePt t="76963" x="2444750" y="5556250"/>
          <p14:tracePt t="77034" x="2444750" y="5538788"/>
          <p14:tracePt t="77074" x="2444750" y="5530850"/>
          <p14:tracePt t="77098" x="2444750" y="5522913"/>
          <p14:tracePt t="77106" x="2436813" y="5497513"/>
          <p14:tracePt t="77114" x="2428875" y="5481638"/>
          <p14:tracePt t="77123" x="2395538" y="5464175"/>
          <p14:tracePt t="77130" x="2362200" y="5448300"/>
          <p14:tracePt t="77139" x="2338388" y="5440363"/>
          <p14:tracePt t="77146" x="2312988" y="5422900"/>
          <p14:tracePt t="77157" x="2287588" y="5414963"/>
          <p14:tracePt t="77162" x="2279650" y="5407025"/>
          <p14:tracePt t="77171" x="2263775" y="5407025"/>
          <p14:tracePt t="77178" x="2246313" y="5407025"/>
          <p14:tracePt t="77195" x="2230438" y="5407025"/>
          <p14:tracePt t="77218" x="2220913" y="5407025"/>
          <p14:tracePt t="77235" x="2212975" y="5407025"/>
          <p14:tracePt t="77242" x="2189163" y="5407025"/>
          <p14:tracePt t="77252" x="2179638" y="5422900"/>
          <p14:tracePt t="77260" x="2179638" y="5432425"/>
          <p14:tracePt t="77266" x="2155825" y="5440363"/>
          <p14:tracePt t="77282" x="2146300" y="5456238"/>
          <p14:tracePt t="77302" x="2122488" y="5489575"/>
          <p14:tracePt t="77314" x="2122488" y="5514975"/>
          <p14:tracePt t="77323" x="2122488" y="5522913"/>
          <p14:tracePt t="77339" x="2122488" y="5548313"/>
          <p14:tracePt t="77356" x="2122488" y="5564188"/>
          <p14:tracePt t="77362" x="2122488" y="5589588"/>
          <p14:tracePt t="77378" x="2122488" y="5597525"/>
          <p14:tracePt t="77386" x="2122488" y="5622925"/>
          <p14:tracePt t="77394" x="2130425" y="5630863"/>
          <p14:tracePt t="77401" x="2130425" y="5646738"/>
          <p14:tracePt t="77410" x="2155825" y="5672138"/>
          <p14:tracePt t="77418" x="2163763" y="5680075"/>
          <p14:tracePt t="77426" x="2189163" y="5688013"/>
          <p14:tracePt t="77434" x="2230438" y="5705475"/>
          <p14:tracePt t="77442" x="2287588" y="5713413"/>
          <p14:tracePt t="77451" x="2387600" y="5738813"/>
          <p14:tracePt t="77458" x="2503488" y="5738813"/>
          <p14:tracePt t="77466" x="2619375" y="5738813"/>
          <p14:tracePt t="77473" x="2786063" y="5738813"/>
          <p14:tracePt t="77482" x="3067050" y="5738813"/>
          <p14:tracePt t="77489" x="3465513" y="5738813"/>
          <p14:tracePt t="77497" x="3854450" y="5738813"/>
          <p14:tracePt t="77506" x="4219575" y="5738813"/>
          <p14:tracePt t="77514" x="4567238" y="5772150"/>
          <p14:tracePt t="77522" x="4824413" y="5772150"/>
          <p14:tracePt t="77529" x="5056188" y="5788025"/>
          <p14:tracePt t="77539" x="5222875" y="5829300"/>
          <p14:tracePt t="77546" x="5297488" y="5837238"/>
          <p14:tracePt t="77554" x="5380038" y="5846763"/>
          <p14:tracePt t="77562" x="5405438" y="5846763"/>
          <p14:tracePt t="77578" x="5413375" y="5846763"/>
          <p14:tracePt t="77603" x="5421313" y="5846763"/>
          <p14:tracePt t="77610" x="5429250" y="5846763"/>
          <p14:tracePt t="77626" x="5462588" y="5846763"/>
          <p14:tracePt t="77634" x="5487988" y="5846763"/>
          <p14:tracePt t="77642" x="5495925" y="5846763"/>
          <p14:tracePt t="77653" x="5537200" y="5862638"/>
          <p14:tracePt t="77667" x="5554663" y="5862638"/>
          <p14:tracePt t="77674" x="5570538" y="5862638"/>
          <p14:tracePt t="77682" x="5595938" y="5870575"/>
          <p14:tracePt t="77690" x="5611813" y="5870575"/>
          <p14:tracePt t="77698" x="5637213" y="5870575"/>
          <p14:tracePt t="77714" x="5670550" y="5880100"/>
          <p14:tracePt t="77730" x="5703888" y="5903913"/>
          <p14:tracePt t="77739" x="5768975" y="5903913"/>
          <p14:tracePt t="77756" x="5802313" y="5903913"/>
          <p14:tracePt t="77762" x="5853113" y="5903913"/>
          <p14:tracePt t="77774" x="5876925" y="5903913"/>
          <p14:tracePt t="77964" x="5959475" y="5911850"/>
          <p14:tracePt t="77971" x="6118225" y="5929313"/>
          <p14:tracePt t="77978" x="6300788" y="5929313"/>
          <p14:tracePt t="77987" x="6656388" y="5978525"/>
          <p14:tracePt t="77994" x="7112000" y="6019800"/>
          <p14:tracePt t="78001" x="7485063" y="6053138"/>
          <p14:tracePt t="78778" x="8745538" y="5132388"/>
          <p14:tracePt t="78789" x="8770938" y="5083175"/>
          <p14:tracePt t="78793" x="8786813" y="5026025"/>
          <p14:tracePt t="78802" x="8794750" y="5000625"/>
          <p14:tracePt t="78810" x="8804275" y="4983163"/>
          <p14:tracePt t="78819" x="8812213" y="4975225"/>
          <p14:tracePt t="78826" x="8812213" y="4967288"/>
          <p14:tracePt t="78835" x="8820150" y="4959350"/>
          <p14:tracePt t="78842" x="8828088" y="4951413"/>
          <p14:tracePt t="78869" x="8836025" y="4951413"/>
          <p14:tracePt t="78875" x="8845550" y="4951413"/>
          <p14:tracePt t="78898" x="8869363" y="4941888"/>
          <p14:tracePt t="78906" x="8886825" y="4926013"/>
          <p14:tracePt t="78914" x="8902700" y="4926013"/>
          <p14:tracePt t="78923" x="8928100" y="4908550"/>
          <p14:tracePt t="78930" x="8951913" y="4900613"/>
          <p14:tracePt t="78939" x="8977313" y="4892675"/>
          <p14:tracePt t="78946" x="9018588" y="4876800"/>
          <p14:tracePt t="78955" x="9043988" y="4859338"/>
          <p14:tracePt t="78963" x="9101138" y="4833938"/>
          <p14:tracePt t="78973" x="9134475" y="4810125"/>
          <p14:tracePt t="78978" x="9159875" y="4792663"/>
          <p14:tracePt t="78994" x="9159875" y="4776788"/>
          <p14:tracePt t="79002" x="9159875" y="4759325"/>
          <p14:tracePt t="79010" x="9159875" y="4727575"/>
          <p14:tracePt t="79017" x="9144000" y="4710113"/>
          <p14:tracePt t="79026" x="9101138" y="4684713"/>
          <p14:tracePt t="79039" x="9069388" y="4668838"/>
          <p14:tracePt t="79042" x="9036050" y="4651375"/>
          <p14:tracePt t="79052" x="8969375" y="4627563"/>
          <p14:tracePt t="79058" x="8928100" y="4610100"/>
          <p14:tracePt t="79066" x="8894763" y="4594225"/>
          <p14:tracePt t="79074" x="8845550" y="4576763"/>
          <p14:tracePt t="79082" x="8786813" y="4568825"/>
          <p14:tracePt t="79091" x="8753475" y="4552950"/>
          <p14:tracePt t="79098" x="8696325" y="4535488"/>
          <p14:tracePt t="79109" x="8621713" y="4527550"/>
          <p14:tracePt t="79116" x="8537575" y="4511675"/>
          <p14:tracePt t="79121" x="8462963" y="4494213"/>
          <p14:tracePt t="79130" x="8413750" y="4494213"/>
          <p14:tracePt t="79139" x="8364538" y="4486275"/>
          <p14:tracePt t="79145" x="8331200" y="4478338"/>
          <p14:tracePt t="79155" x="8313738" y="4470400"/>
          <p14:tracePt t="79162" x="8281988" y="4452938"/>
          <p14:tracePt t="79170" x="8272463" y="4452938"/>
          <p14:tracePt t="79178" x="8256588" y="4452938"/>
          <p14:tracePt t="79194" x="8231188" y="4427538"/>
          <p14:tracePt t="79203" x="8215313" y="4427538"/>
          <p14:tracePt t="79210" x="8174038" y="4419600"/>
          <p14:tracePt t="79220" x="8148638" y="4419600"/>
          <p14:tracePt t="79226" x="8089900" y="4419600"/>
          <p14:tracePt t="79235" x="8032750" y="4419600"/>
          <p14:tracePt t="79242" x="7991475" y="4419600"/>
          <p14:tracePt t="79252" x="7932738" y="4419600"/>
          <p14:tracePt t="79258" x="7891463" y="4419600"/>
          <p14:tracePt t="79266" x="7858125" y="4427538"/>
          <p14:tracePt t="79275" x="7824788" y="4445000"/>
          <p14:tracePt t="79282" x="7816850" y="4445000"/>
          <p14:tracePt t="79370" x="7824788" y="4470400"/>
          <p14:tracePt t="79378" x="7866063" y="4494213"/>
          <p14:tracePt t="79394" x="7875588" y="4494213"/>
          <p14:tracePt t="79411" x="7899400" y="4494213"/>
          <p14:tracePt t="79418" x="7932738" y="4494213"/>
          <p14:tracePt t="79427" x="7966075" y="4494213"/>
          <p14:tracePt t="79435" x="7991475" y="4502150"/>
          <p14:tracePt t="79444" x="8007350" y="4502150"/>
          <p14:tracePt t="79453" x="8015288" y="4511675"/>
          <p14:tracePt t="79466" x="8024813" y="4511675"/>
          <p14:tracePt t="79474" x="8040688" y="4511675"/>
          <p14:tracePt t="79482" x="8048625" y="4511675"/>
          <p14:tracePt t="79491" x="8066088" y="4502150"/>
          <p14:tracePt t="79498" x="8081963" y="4494213"/>
          <p14:tracePt t="79507" x="8089900" y="4494213"/>
          <p14:tracePt t="79514" x="8115300" y="4494213"/>
          <p14:tracePt t="79524" x="8123238" y="4486275"/>
          <p14:tracePt t="79541" x="8123238" y="4470400"/>
          <p14:tracePt t="79595" x="8123238" y="4452938"/>
          <p14:tracePt t="79630" x="8115300" y="4445000"/>
          <p14:tracePt t="79635" x="8074025" y="4445000"/>
          <p14:tracePt t="79642" x="8032750" y="4445000"/>
          <p14:tracePt t="79652" x="8024813" y="4445000"/>
          <p14:tracePt t="79658" x="7983538" y="4452938"/>
          <p14:tracePt t="79666" x="7950200" y="4460875"/>
          <p14:tracePt t="79674" x="7916863" y="4502150"/>
          <p14:tracePt t="79682" x="7883525" y="4552950"/>
          <p14:tracePt t="79690" x="7824788" y="4635500"/>
          <p14:tracePt t="79699" x="7783513" y="4727575"/>
          <p14:tracePt t="79707" x="7750175" y="4810125"/>
          <p14:tracePt t="79715" x="7750175" y="4818063"/>
          <p14:tracePt t="79723" x="7734300" y="4884738"/>
          <p14:tracePt t="79730" x="7734300" y="4926013"/>
          <p14:tracePt t="79740" x="7734300" y="4951413"/>
          <p14:tracePt t="79746" x="7734300" y="4975225"/>
          <p14:tracePt t="79757" x="7734300" y="4992688"/>
          <p14:tracePt t="79762" x="7767638" y="5049838"/>
          <p14:tracePt t="79772" x="7791450" y="5075238"/>
          <p14:tracePt t="79938" x="7551738" y="5597525"/>
          <p14:tracePt t="79946" x="7477125" y="5680075"/>
          <p14:tracePt t="79955" x="7427913" y="5780088"/>
          <p14:tracePt t="79962" x="7410450" y="5829300"/>
          <p14:tracePt t="79973" x="7410450" y="5895975"/>
          <p14:tracePt t="79978" x="7410450" y="5962650"/>
          <p14:tracePt t="79987" x="7418388" y="6037263"/>
          <p14:tracePt t="79993" x="7477125" y="6103938"/>
          <p14:tracePt t="80002" x="7543800" y="6194425"/>
          <p14:tracePt t="80147" x="7999413" y="4684713"/>
          <p14:tracePt t="80154" x="8174038" y="4311650"/>
          <p14:tracePt t="80162" x="8313738" y="4087813"/>
          <p14:tracePt t="80171" x="8447088" y="3956050"/>
          <p14:tracePt t="80178" x="8580438" y="3897313"/>
          <p14:tracePt t="80189" x="8655050" y="3863975"/>
          <p14:tracePt t="80194" x="8662988" y="3856038"/>
          <p14:tracePt t="80202" x="8670925" y="3856038"/>
          <p14:tracePt t="80226" x="8678863" y="3848100"/>
          <p14:tracePt t="80282" x="8662988" y="3848100"/>
          <p14:tracePt t="80290" x="8612188" y="3822700"/>
          <p14:tracePt t="80298" x="8570913" y="3806825"/>
          <p14:tracePt t="80309" x="8505825" y="3773488"/>
          <p14:tracePt t="80313" x="8472488" y="3756025"/>
          <p14:tracePt t="80338" x="8447088" y="3748088"/>
          <p14:tracePt t="80378" x="8455025" y="3748088"/>
          <p14:tracePt t="80386" x="8529638" y="3789363"/>
          <p14:tracePt t="80394" x="8621713" y="3848100"/>
          <p14:tracePt t="80402" x="8712200" y="3922713"/>
          <p14:tracePt t="80410" x="8778875" y="3989388"/>
          <p14:tracePt t="80418" x="8804275" y="4038600"/>
          <p14:tracePt t="80426" x="8820150" y="4113213"/>
          <p14:tracePt t="80436" x="8820150" y="4154488"/>
          <p14:tracePt t="80442" x="8820150" y="4195763"/>
          <p14:tracePt t="80451" x="8820150" y="4262438"/>
          <p14:tracePt t="80457" x="8804275" y="4329113"/>
          <p14:tracePt t="80466" x="8786813" y="4386263"/>
          <p14:tracePt t="80474" x="8729663" y="4460875"/>
          <p14:tracePt t="80482" x="8678863" y="4535488"/>
          <p14:tracePt t="80491" x="8612188" y="4627563"/>
          <p14:tracePt t="80498" x="8488363" y="4735513"/>
          <p14:tracePt t="80506" x="8347075" y="4892675"/>
          <p14:tracePt t="80514" x="8132763" y="5108575"/>
          <p14:tracePt t="80540" x="7551738" y="5762625"/>
          <p14:tracePt t="80547" x="7410450" y="5988050"/>
          <p14:tracePt t="80556" x="7319963" y="6127750"/>
          <p14:tracePt t="80562" x="7269163" y="6243638"/>
          <p14:tracePt t="80572" x="7253288" y="6327775"/>
          <p14:tracePt t="80578" x="7227888" y="6418263"/>
          <p14:tracePt t="80586" x="7227888" y="6500813"/>
          <p14:tracePt t="80594" x="7227888" y="6542088"/>
          <p14:tracePt t="80602" x="7237413" y="6551613"/>
          <p14:tracePt t="80610" x="7245350" y="6567488"/>
          <p14:tracePt t="80618" x="7253288" y="6567488"/>
          <p14:tracePt t="80626" x="7269163" y="6567488"/>
          <p14:tracePt t="80634" x="7278688" y="6575425"/>
          <p14:tracePt t="80651" x="7286625" y="6575425"/>
          <p14:tracePt t="80666" x="7294563" y="6575425"/>
          <p14:tracePt t="80674" x="7312025" y="6567488"/>
          <p14:tracePt t="80682" x="7343775" y="6551613"/>
          <p14:tracePt t="80690" x="7361238" y="6542088"/>
          <p14:tracePt t="80710" x="7369175" y="6534150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EDBA79B-18F0-493D-84F6-EDB65A8D6B8A}"/>
              </a:ext>
            </a:extLst>
          </p:cNvPr>
          <p:cNvSpPr txBox="1">
            <a:spLocks/>
          </p:cNvSpPr>
          <p:nvPr/>
        </p:nvSpPr>
        <p:spPr>
          <a:xfrm>
            <a:off x="7051252" y="0"/>
            <a:ext cx="2580428" cy="6178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endParaRPr lang="en-GB" sz="2400" b="1" dirty="0">
              <a:solidFill>
                <a:srgbClr val="90292A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96B4595-F3CF-4EA2-A59E-F14F65DD4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22" y="1298585"/>
            <a:ext cx="8313246" cy="476388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0E25809-47B6-7176-657D-AD580C5C61DA}"/>
              </a:ext>
            </a:extLst>
          </p:cNvPr>
          <p:cNvSpPr txBox="1">
            <a:spLocks/>
          </p:cNvSpPr>
          <p:nvPr/>
        </p:nvSpPr>
        <p:spPr>
          <a:xfrm>
            <a:off x="871324" y="371830"/>
            <a:ext cx="7977862" cy="95410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the Business from its Financial Statements</a:t>
            </a:r>
          </a:p>
          <a:p>
            <a:pPr algn="l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The Four Financial Statements: Structure and Components</a:t>
            </a:r>
          </a:p>
          <a:p>
            <a:pPr algn="l"/>
            <a:endParaRPr lang="en-US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400" b="1" dirty="0">
                <a:solidFill>
                  <a:srgbClr val="90292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Income Statement </a:t>
            </a:r>
            <a:endParaRPr lang="en-GB" sz="1400" dirty="0">
              <a:solidFill>
                <a:srgbClr val="90292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37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909"/>
    </mc:Choice>
    <mc:Fallback xmlns="">
      <p:transition spd="slow" advTm="105909"/>
    </mc:Fallback>
  </mc:AlternateContent>
  <p:extLst>
    <p:ext uri="{3A86A75C-4F4B-4683-9AE1-C65F6400EC91}">
      <p14:laserTraceLst xmlns:p14="http://schemas.microsoft.com/office/powerpoint/2010/main">
        <p14:tracePtLst>
          <p14:tracePt t="1047" x="7443788" y="6534150"/>
          <p14:tracePt t="1053" x="7551738" y="6534150"/>
          <p14:tracePt t="1061" x="7593013" y="6534150"/>
          <p14:tracePt t="1158" x="7610475" y="6534150"/>
          <p14:tracePt t="1384" x="7377113" y="6402388"/>
          <p14:tracePt t="1389" x="7145338" y="6318250"/>
          <p14:tracePt t="1397" x="6938963" y="6253163"/>
          <p14:tracePt t="1405" x="6723063" y="6119813"/>
          <p14:tracePt t="1415" x="6565900" y="6045200"/>
          <p14:tracePt t="1421" x="6357938" y="5970588"/>
          <p14:tracePt t="1431" x="6208713" y="5903913"/>
          <p14:tracePt t="1438" x="6059488" y="5854700"/>
          <p14:tracePt t="1446" x="6034088" y="5854700"/>
          <p14:tracePt t="1454" x="5918200" y="5829300"/>
          <p14:tracePt t="1462" x="5778500" y="5805488"/>
          <p14:tracePt t="1469" x="5653088" y="5795963"/>
          <p14:tracePt t="1477" x="5545138" y="5788025"/>
          <p14:tracePt t="1487" x="5429250" y="5788025"/>
          <p14:tracePt t="1493" x="5305425" y="5788025"/>
          <p14:tracePt t="1501" x="5197475" y="5821363"/>
          <p14:tracePt t="1509" x="5189538" y="5821363"/>
          <p14:tracePt t="1519" x="5164138" y="5854700"/>
          <p14:tracePt t="1525" x="5073650" y="5921375"/>
          <p14:tracePt t="1533" x="5006975" y="6011863"/>
          <p14:tracePt t="1542" x="4940300" y="6094413"/>
          <p14:tracePt t="1551" x="4906963" y="6186488"/>
          <p14:tracePt t="1558" x="4883150" y="6286500"/>
          <p14:tracePt t="1566" x="4865688" y="6384925"/>
          <p14:tracePt t="1573" x="4857750" y="6467475"/>
          <p14:tracePt t="1580" x="4857750" y="6551613"/>
          <p14:tracePt t="1589" x="4873625" y="6642100"/>
          <p14:tracePt t="1598" x="4899025" y="6683375"/>
          <p14:tracePt t="1605" x="4924425" y="6724650"/>
          <p14:tracePt t="1614" x="4989513" y="6799263"/>
          <p14:tracePt t="1621" x="5022850" y="6832600"/>
          <p14:tracePt t="1693" x="5106988" y="6757988"/>
          <p14:tracePt t="1702" x="5106988" y="6675438"/>
          <p14:tracePt t="1709" x="5106988" y="6600825"/>
          <p14:tracePt t="1720" x="5106988" y="6592888"/>
          <p14:tracePt t="1934" x="5089525" y="6559550"/>
          <p14:tracePt t="1941" x="4899025" y="6219825"/>
          <p14:tracePt t="1952" x="4592638" y="5589588"/>
          <p14:tracePt t="1957" x="4394200" y="5124450"/>
          <p14:tracePt t="1967" x="4335463" y="4876800"/>
          <p14:tracePt t="1973" x="4227513" y="4560888"/>
          <p14:tracePt t="1980" x="4127500" y="4395788"/>
          <p14:tracePt t="1989" x="4078288" y="4295775"/>
          <p14:tracePt t="1997" x="4029075" y="4221163"/>
          <p14:tracePt t="2005" x="3987800" y="4146550"/>
          <p14:tracePt t="2014" x="3978275" y="4113213"/>
          <p14:tracePt t="2022" x="3970338" y="4087813"/>
          <p14:tracePt t="2031" x="3946525" y="4054475"/>
          <p14:tracePt t="2045" x="3937000" y="4038600"/>
          <p14:tracePt t="2069" x="3937000" y="4030663"/>
          <p14:tracePt t="2109" x="3921125" y="4013200"/>
          <p14:tracePt t="2118" x="3913188" y="4013200"/>
          <p14:tracePt t="2136" x="3913188" y="3979863"/>
          <p14:tracePt t="2141" x="3913188" y="3971925"/>
          <p14:tracePt t="2151" x="3887788" y="3946525"/>
          <p14:tracePt t="2158" x="3879850" y="3922713"/>
          <p14:tracePt t="2166" x="3879850" y="3897313"/>
          <p14:tracePt t="2174" x="3862388" y="3856038"/>
          <p14:tracePt t="2181" x="3838575" y="3822700"/>
          <p14:tracePt t="2189" x="3797300" y="3756025"/>
          <p14:tracePt t="2199" x="3763963" y="3706813"/>
          <p14:tracePt t="2205" x="3722688" y="3657600"/>
          <p14:tracePt t="2214" x="3697288" y="3616325"/>
          <p14:tracePt t="2221" x="3663950" y="3573463"/>
          <p14:tracePt t="2231" x="3638550" y="3516313"/>
          <p14:tracePt t="2237" x="3581400" y="3424238"/>
          <p14:tracePt t="2245" x="3514725" y="3349625"/>
          <p14:tracePt t="2253" x="3440113" y="3259138"/>
          <p14:tracePt t="2261" x="3365500" y="3167063"/>
          <p14:tracePt t="2270" x="3316288" y="3101975"/>
          <p14:tracePt t="2277" x="3265488" y="3043238"/>
          <p14:tracePt t="2285" x="3232150" y="2994025"/>
          <p14:tracePt t="2293" x="3190875" y="2927350"/>
          <p14:tracePt t="2302" x="3182938" y="2886075"/>
          <p14:tracePt t="2309" x="3133725" y="2836863"/>
          <p14:tracePt t="2319" x="3082925" y="2770188"/>
          <p14:tracePt t="2325" x="3051175" y="2719388"/>
          <p14:tracePt t="2334" x="3033713" y="2686050"/>
          <p14:tracePt t="2342" x="3017838" y="2644775"/>
          <p14:tracePt t="2351" x="3000375" y="2620963"/>
          <p14:tracePt t="2358" x="2992438" y="2579688"/>
          <p14:tracePt t="2365" x="2984500" y="2554288"/>
          <p14:tracePt t="2376" x="2976563" y="2520950"/>
          <p14:tracePt t="2381" x="2943225" y="2462213"/>
          <p14:tracePt t="2389" x="2943225" y="2387600"/>
          <p14:tracePt t="2397" x="2943225" y="2371725"/>
          <p14:tracePt t="2405" x="2943225" y="2330450"/>
          <p14:tracePt t="2415" x="2943225" y="2255838"/>
          <p14:tracePt t="2421" x="2925763" y="2197100"/>
          <p14:tracePt t="2431" x="2909888" y="2147888"/>
          <p14:tracePt t="2437" x="2909888" y="2106613"/>
          <p14:tracePt t="2445" x="2901950" y="2098675"/>
          <p14:tracePt t="2453" x="2884488" y="2065338"/>
          <p14:tracePt t="2461" x="2860675" y="2014538"/>
          <p14:tracePt t="2470" x="2843213" y="1990725"/>
          <p14:tracePt t="2477" x="2843213" y="1981200"/>
          <p14:tracePt t="2485" x="2835275" y="1973263"/>
          <p14:tracePt t="2504" x="2817813" y="1949450"/>
          <p14:tracePt t="2510" x="2801938" y="1924050"/>
          <p14:tracePt t="2518" x="2786063" y="1906588"/>
          <p14:tracePt t="2525" x="2776538" y="1898650"/>
          <p14:tracePt t="2541" x="2768600" y="1890713"/>
          <p14:tracePt t="2661" x="2760663" y="1906588"/>
          <p14:tracePt t="2671" x="2760663" y="1916113"/>
          <p14:tracePt t="2710" x="2760663" y="1931988"/>
          <p14:tracePt t="2717" x="2760663" y="1949450"/>
          <p14:tracePt t="2725" x="2752725" y="1957388"/>
          <p14:tracePt t="2757" x="2752725" y="1973263"/>
          <p14:tracePt t="2767" x="2752725" y="1998663"/>
          <p14:tracePt t="2773" x="2752725" y="2014538"/>
          <p14:tracePt t="2780" x="2752725" y="2047875"/>
          <p14:tracePt t="2789" x="2752725" y="2081213"/>
          <p14:tracePt t="2797" x="2752725" y="2089150"/>
          <p14:tracePt t="2805" x="2752725" y="2122488"/>
          <p14:tracePt t="2814" x="2752725" y="2155825"/>
          <p14:tracePt t="2822" x="2752725" y="2163763"/>
          <p14:tracePt t="2830" x="2752725" y="2189163"/>
          <p14:tracePt t="2836" x="2752725" y="2206625"/>
          <p14:tracePt t="2845" x="2752725" y="2214563"/>
          <p14:tracePt t="2852" x="2752725" y="2222500"/>
          <p14:tracePt t="2860" x="2752725" y="2247900"/>
          <p14:tracePt t="2868" x="2752725" y="2255838"/>
          <p14:tracePt t="2877" x="2752725" y="2263775"/>
          <p14:tracePt t="2885" x="2752725" y="2281238"/>
          <p14:tracePt t="2893" x="2752725" y="2289175"/>
          <p14:tracePt t="2902" x="2752725" y="2297113"/>
          <p14:tracePt t="2909" x="2752725" y="2322513"/>
          <p14:tracePt t="2935" x="2735263" y="2338388"/>
          <p14:tracePt t="2952" x="2735263" y="2346325"/>
          <p14:tracePt t="2958" x="2735263" y="2363788"/>
          <p14:tracePt t="2965" x="2735263" y="2371725"/>
          <p14:tracePt t="2974" x="2735263" y="2397125"/>
          <p14:tracePt t="2980" x="2727325" y="2405063"/>
          <p14:tracePt t="2989" x="2727325" y="2420938"/>
          <p14:tracePt t="2997" x="2727325" y="2438400"/>
          <p14:tracePt t="3005" x="2719388" y="2454275"/>
          <p14:tracePt t="3014" x="2686050" y="2462213"/>
          <p14:tracePt t="3021" x="2686050" y="2487613"/>
          <p14:tracePt t="3030" x="2686050" y="2495550"/>
          <p14:tracePt t="3037" x="2686050" y="2505075"/>
          <p14:tracePt t="3046" x="2678113" y="2528888"/>
          <p14:tracePt t="3053" x="2678113" y="2536825"/>
          <p14:tracePt t="3077" x="2686050" y="2554288"/>
          <p14:tracePt t="3093" x="2686050" y="2579688"/>
          <p14:tracePt t="3102" x="2686050" y="2611438"/>
          <p14:tracePt t="3109" x="2686050" y="2636838"/>
          <p14:tracePt t="3118" x="2686050" y="2678113"/>
          <p14:tracePt t="3125" x="2693988" y="2728913"/>
          <p14:tracePt t="3135" x="2693988" y="2744788"/>
          <p14:tracePt t="3141" x="2693988" y="2786063"/>
          <p14:tracePt t="3151" x="2693988" y="2819400"/>
          <p14:tracePt t="3157" x="2693988" y="2852738"/>
          <p14:tracePt t="3167" x="2693988" y="2894013"/>
          <p14:tracePt t="3173" x="2693988" y="2919413"/>
          <p14:tracePt t="3181" x="2693988" y="2960688"/>
          <p14:tracePt t="3189" x="2693988" y="2976563"/>
          <p14:tracePt t="3197" x="2693988" y="3001963"/>
          <p14:tracePt t="3205" x="2693988" y="3043238"/>
          <p14:tracePt t="3213" x="2693988" y="3076575"/>
          <p14:tracePt t="3221" x="2686050" y="3117850"/>
          <p14:tracePt t="3232" x="2686050" y="3176588"/>
          <p14:tracePt t="3237" x="2678113" y="3217863"/>
          <p14:tracePt t="3245" x="2678113" y="3251200"/>
          <p14:tracePt t="3254" x="2678113" y="3259138"/>
          <p14:tracePt t="3262" x="2668588" y="3292475"/>
          <p14:tracePt t="3270" x="2668588" y="3325813"/>
          <p14:tracePt t="3277" x="2652713" y="3349625"/>
          <p14:tracePt t="3286" x="2644775" y="3382963"/>
          <p14:tracePt t="3294" x="2644775" y="3400425"/>
          <p14:tracePt t="3302" x="2644775" y="3416300"/>
          <p14:tracePt t="3309" x="2644775" y="3441700"/>
          <p14:tracePt t="3318" x="2636838" y="3457575"/>
          <p14:tracePt t="3325" x="2636838" y="3475038"/>
          <p14:tracePt t="3335" x="2619375" y="3508375"/>
          <p14:tracePt t="3341" x="2619375" y="3516313"/>
          <p14:tracePt t="3350" x="2619375" y="3524250"/>
          <p14:tracePt t="3357" x="2619375" y="3549650"/>
          <p14:tracePt t="3365" x="2619375" y="3557588"/>
          <p14:tracePt t="3380" x="2619375" y="3582988"/>
          <p14:tracePt t="3397" x="2619375" y="3590925"/>
          <p14:tracePt t="3405" x="2619375" y="3598863"/>
          <p14:tracePt t="3415" x="2619375" y="3616325"/>
          <p14:tracePt t="3421" x="2611438" y="3632200"/>
          <p14:tracePt t="3430" x="2611438" y="3640138"/>
          <p14:tracePt t="3437" x="2611438" y="3665538"/>
          <p14:tracePt t="3445" x="2603500" y="3690938"/>
          <p14:tracePt t="3452" x="2593975" y="3706813"/>
          <p14:tracePt t="3462" x="2593975" y="3714750"/>
          <p14:tracePt t="3469" x="2586038" y="3748088"/>
          <p14:tracePt t="3477" x="2570163" y="3756025"/>
          <p14:tracePt t="3486" x="2570163" y="3765550"/>
          <p14:tracePt t="3493" x="2570163" y="3797300"/>
          <p14:tracePt t="3501" x="2570163" y="3814763"/>
          <p14:tracePt t="3510" x="2570163" y="3840163"/>
          <p14:tracePt t="3517" x="2570163" y="3848100"/>
          <p14:tracePt t="3524" x="2570163" y="3863975"/>
          <p14:tracePt t="3535" x="2570163" y="3881438"/>
          <p14:tracePt t="3542" x="2570163" y="3905250"/>
          <p14:tracePt t="3551" x="2570163" y="3938588"/>
          <p14:tracePt t="3557" x="2570163" y="3946525"/>
          <p14:tracePt t="3565" x="2570163" y="3971925"/>
          <p14:tracePt t="3572" x="2570163" y="3979863"/>
          <p14:tracePt t="3580" x="2570163" y="3989388"/>
          <p14:tracePt t="3639" x="2570163" y="4005263"/>
          <p14:tracePt t="3661" x="2562225" y="4021138"/>
          <p14:tracePt t="3670" x="2562225" y="4038600"/>
          <p14:tracePt t="3681" x="2562225" y="4046538"/>
          <p14:tracePt t="3688" x="2562225" y="4071938"/>
          <p14:tracePt t="3693" x="2552700" y="4097338"/>
          <p14:tracePt t="3703" x="2544763" y="4113213"/>
          <p14:tracePt t="3709" x="2544763" y="4129088"/>
          <p14:tracePt t="3718" x="2536825" y="4154488"/>
          <p14:tracePt t="3736" x="2536825" y="4179888"/>
          <p14:tracePt t="3741" x="2536825" y="4187825"/>
          <p14:tracePt t="3750" x="2536825" y="4195763"/>
          <p14:tracePt t="3758" x="2536825" y="4221163"/>
          <p14:tracePt t="3766" x="2528888" y="4221163"/>
          <p14:tracePt t="3773" x="2528888" y="4229100"/>
          <p14:tracePt t="3781" x="2528888" y="4246563"/>
          <p14:tracePt t="3805" x="2519363" y="4270375"/>
          <p14:tracePt t="3815" x="2519363" y="4278313"/>
          <p14:tracePt t="3821" x="2519363" y="4287838"/>
          <p14:tracePt t="3832" x="2519363" y="4295775"/>
          <p14:tracePt t="3839" x="2511425" y="4311650"/>
          <p14:tracePt t="4062" x="2511425" y="4270375"/>
          <p14:tracePt t="4069" x="2511425" y="4237038"/>
          <p14:tracePt t="4077" x="2511425" y="4203700"/>
          <p14:tracePt t="4090" x="2511425" y="4162425"/>
          <p14:tracePt t="4093" x="2511425" y="4138613"/>
          <p14:tracePt t="4102" x="2503488" y="4113213"/>
          <p14:tracePt t="4109" x="2503488" y="4079875"/>
          <p14:tracePt t="4119" x="2495550" y="4054475"/>
          <p14:tracePt t="4137" x="2495550" y="4046538"/>
          <p14:tracePt t="4264" x="2495550" y="4054475"/>
          <p14:tracePt t="4269" x="2495550" y="4079875"/>
          <p14:tracePt t="4277" x="2495550" y="4121150"/>
          <p14:tracePt t="4285" x="2495550" y="4154488"/>
          <p14:tracePt t="4293" x="2495550" y="4171950"/>
          <p14:tracePt t="4309" x="2495550" y="4187825"/>
          <p14:tracePt t="4405" x="2503488" y="4187825"/>
          <p14:tracePt t="4413" x="2503488" y="4179888"/>
          <p14:tracePt t="4421" x="2511425" y="4154488"/>
          <p14:tracePt t="4430" x="2519363" y="4129088"/>
          <p14:tracePt t="4437" x="2536825" y="4105275"/>
          <p14:tracePt t="4445" x="2552700" y="4071938"/>
          <p14:tracePt t="4454" x="2562225" y="4054475"/>
          <p14:tracePt t="4461" x="2562225" y="4046538"/>
          <p14:tracePt t="4973" x="2562225" y="4071938"/>
          <p14:tracePt t="4980" x="2562225" y="4105275"/>
          <p14:tracePt t="4988" x="2562225" y="4121150"/>
          <p14:tracePt t="4996" x="2552700" y="4162425"/>
          <p14:tracePt t="5004" x="2544763" y="4171950"/>
          <p14:tracePt t="5014" x="2536825" y="4187825"/>
          <p14:tracePt t="5021" x="2536825" y="4195763"/>
          <p14:tracePt t="5031" x="2528888" y="4203700"/>
          <p14:tracePt t="5037" x="2528888" y="4213225"/>
          <p14:tracePt t="5045" x="2519363" y="4229100"/>
          <p14:tracePt t="5054" x="2511425" y="4229100"/>
          <p14:tracePt t="5070" x="2503488" y="4237038"/>
          <p14:tracePt t="5077" x="2487613" y="4254500"/>
          <p14:tracePt t="5086" x="2470150" y="4270375"/>
          <p14:tracePt t="5093" x="2444750" y="4270375"/>
          <p14:tracePt t="5104" x="2413000" y="4270375"/>
          <p14:tracePt t="5109" x="2370138" y="4295775"/>
          <p14:tracePt t="5118" x="2346325" y="4295775"/>
          <p14:tracePt t="5126" x="2312988" y="4303713"/>
          <p14:tracePt t="5141" x="2271713" y="4303713"/>
          <p14:tracePt t="5153" x="2254250" y="4311650"/>
          <p14:tracePt t="5157" x="2230438" y="4321175"/>
          <p14:tracePt t="5165" x="2212975" y="4329113"/>
          <p14:tracePt t="5173" x="2179638" y="4344988"/>
          <p14:tracePt t="5181" x="2163763" y="4352925"/>
          <p14:tracePt t="5189" x="2130425" y="4378325"/>
          <p14:tracePt t="5197" x="2130425" y="4386263"/>
          <p14:tracePt t="5204" x="2105025" y="4403725"/>
          <p14:tracePt t="5213" x="2089150" y="4419600"/>
          <p14:tracePt t="5220" x="2081213" y="4445000"/>
          <p14:tracePt t="5237" x="2081213" y="4470400"/>
          <p14:tracePt t="5261" x="2081213" y="4478338"/>
          <p14:tracePt t="5269" x="2081213" y="4486275"/>
          <p14:tracePt t="5632" x="2071688" y="4502150"/>
          <p14:tracePt t="5637" x="2055813" y="4511675"/>
          <p14:tracePt t="5645" x="2047875" y="4519613"/>
          <p14:tracePt t="5652" x="2047875" y="4527550"/>
          <p14:tracePt t="5670" x="2030413" y="4527550"/>
          <p14:tracePt t="5699" x="2014538" y="4545013"/>
          <p14:tracePt t="5705" x="2014538" y="4552950"/>
          <p14:tracePt t="5709" x="2006600" y="4560888"/>
          <p14:tracePt t="5719" x="2006600" y="4568825"/>
          <p14:tracePt t="5725" x="2006600" y="4576763"/>
          <p14:tracePt t="5735" x="2006600" y="4586288"/>
          <p14:tracePt t="5871" x="1989138" y="4586288"/>
          <p14:tracePt t="5877" x="1965325" y="4576763"/>
          <p14:tracePt t="5885" x="1947863" y="4568825"/>
          <p14:tracePt t="5894" x="1914525" y="4552950"/>
          <p14:tracePt t="5902" x="1873250" y="4535488"/>
          <p14:tracePt t="5910" x="1839913" y="4519613"/>
          <p14:tracePt t="5918" x="1806575" y="4511675"/>
          <p14:tracePt t="5925" x="1790700" y="4494213"/>
          <p14:tracePt t="5937" x="1782763" y="4494213"/>
          <p14:tracePt t="5942" x="1773238" y="4486275"/>
          <p14:tracePt t="5957" x="1765300" y="4486275"/>
          <p14:tracePt t="5997" x="1757363" y="4486275"/>
          <p14:tracePt t="6005" x="1741488" y="4486275"/>
          <p14:tracePt t="6014" x="1724025" y="4486275"/>
          <p14:tracePt t="6021" x="1708150" y="4486275"/>
          <p14:tracePt t="6031" x="1690688" y="4486275"/>
          <p14:tracePt t="6037" x="1666875" y="4486275"/>
          <p14:tracePt t="6044" x="1641475" y="4494213"/>
          <p14:tracePt t="6052" x="1600200" y="4502150"/>
          <p14:tracePt t="6060" x="1582738" y="4502150"/>
          <p14:tracePt t="6068" x="1549400" y="4511675"/>
          <p14:tracePt t="6077" x="1541463" y="4511675"/>
          <p14:tracePt t="6126" x="1525588" y="4511675"/>
          <p14:tracePt t="6150" x="1500188" y="4511675"/>
          <p14:tracePt t="6157" x="1492250" y="4511675"/>
          <p14:tracePt t="6173" x="1474788" y="4502150"/>
          <p14:tracePt t="6190" x="1458913" y="4494213"/>
          <p14:tracePt t="6205" x="1443038" y="4494213"/>
          <p14:tracePt t="6214" x="1425575" y="4486275"/>
          <p14:tracePt t="6230" x="1409700" y="4478338"/>
          <p14:tracePt t="6414" x="1443038" y="4478338"/>
          <p14:tracePt t="6421" x="1500188" y="4478338"/>
          <p14:tracePt t="6431" x="1525588" y="4494213"/>
          <p14:tracePt t="6438" x="1624013" y="4560888"/>
          <p14:tracePt t="6445" x="1898650" y="4684713"/>
          <p14:tracePt t="6453" x="2478088" y="4833938"/>
          <p14:tracePt t="6462" x="3175000" y="5026025"/>
          <p14:tracePt t="6469" x="3887788" y="5116513"/>
          <p14:tracePt t="6477" x="4700588" y="5340350"/>
          <p14:tracePt t="6486" x="5454650" y="5514975"/>
          <p14:tracePt t="6493" x="6092825" y="5664200"/>
          <p14:tracePt t="6502" x="6623050" y="5813425"/>
          <p14:tracePt t="6509" x="6872288" y="5870575"/>
          <p14:tracePt t="6526" x="6905625" y="5880100"/>
          <p14:tracePt t="6533" x="6938963" y="5880100"/>
          <p14:tracePt t="6581" x="6954838" y="5880100"/>
          <p14:tracePt t="6606" x="6962775" y="5880100"/>
          <p14:tracePt t="6614" x="6970713" y="5880100"/>
          <p14:tracePt t="6622" x="6980238" y="5880100"/>
          <p14:tracePt t="6630" x="6996113" y="5870575"/>
          <p14:tracePt t="6637" x="7013575" y="5854700"/>
          <p14:tracePt t="6646" x="7013575" y="5837238"/>
          <p14:tracePt t="6661" x="7029450" y="5813425"/>
          <p14:tracePt t="6669" x="7029450" y="5805488"/>
          <p14:tracePt t="6684" x="7037388" y="5795963"/>
          <p14:tracePt t="6693" x="7054850" y="5772150"/>
          <p14:tracePt t="6702" x="7062788" y="5762625"/>
          <p14:tracePt t="6709" x="7078663" y="5754688"/>
          <p14:tracePt t="6717" x="7112000" y="5730875"/>
          <p14:tracePt t="6724" x="7145338" y="5721350"/>
          <p14:tracePt t="6734" x="7178675" y="5688013"/>
          <p14:tracePt t="6741" x="7237413" y="5680075"/>
          <p14:tracePt t="6751" x="7286625" y="5664200"/>
          <p14:tracePt t="6757" x="7319963" y="5646738"/>
          <p14:tracePt t="6766" x="7335838" y="5630863"/>
          <p14:tracePt t="6773" x="7386638" y="5622925"/>
          <p14:tracePt t="6782" x="7402513" y="5613400"/>
          <p14:tracePt t="6790" x="7410450" y="5605463"/>
          <p14:tracePt t="6797" x="7427913" y="5605463"/>
          <p14:tracePt t="6805" x="7443788" y="5605463"/>
          <p14:tracePt t="6814" x="7477125" y="5597525"/>
          <p14:tracePt t="6821" x="7510463" y="5597525"/>
          <p14:tracePt t="6831" x="7551738" y="5597525"/>
          <p14:tracePt t="6837" x="7585075" y="5597525"/>
          <p14:tracePt t="6853" x="7600950" y="5597525"/>
          <p14:tracePt t="7406" x="8513763" y="5108575"/>
          <p14:tracePt t="7415" x="8513763" y="5100638"/>
          <p14:tracePt t="7423" x="8521700" y="5075238"/>
          <p14:tracePt t="7431" x="8537575" y="5057775"/>
          <p14:tracePt t="7445" x="8547100" y="5041900"/>
          <p14:tracePt t="7477" x="8547100" y="5026025"/>
          <p14:tracePt t="7526" x="8555038" y="5026025"/>
          <p14:tracePt t="7573" x="8555038" y="5016500"/>
          <p14:tracePt t="7582" x="8555038" y="5008563"/>
          <p14:tracePt t="7598" x="8555038" y="4992688"/>
          <p14:tracePt t="7605" x="8555038" y="4975225"/>
          <p14:tracePt t="7615" x="8555038" y="4967288"/>
          <p14:tracePt t="7622" x="8580438" y="4941888"/>
          <p14:tracePt t="7629" x="8588375" y="4918075"/>
          <p14:tracePt t="7638" x="8596313" y="4908550"/>
          <p14:tracePt t="7646" x="8621713" y="4884738"/>
          <p14:tracePt t="7654" x="8655050" y="4843463"/>
          <p14:tracePt t="7662" x="8678863" y="4818063"/>
          <p14:tracePt t="7669" x="8696325" y="4818063"/>
          <p14:tracePt t="7677" x="8712200" y="4802188"/>
          <p14:tracePt t="7686" x="8729663" y="4792663"/>
          <p14:tracePt t="7693" x="8737600" y="4784725"/>
          <p14:tracePt t="7774" x="8745538" y="4784725"/>
          <p14:tracePt t="7781" x="8753475" y="4784725"/>
          <p14:tracePt t="7789" x="8761413" y="4784725"/>
          <p14:tracePt t="7805" x="8770938" y="4784725"/>
          <p14:tracePt t="7822" x="8770938" y="4792663"/>
          <p14:tracePt t="7838" x="8770938" y="4802188"/>
          <p14:tracePt t="7845" x="8770938" y="4818063"/>
          <p14:tracePt t="7854" x="8770938" y="4826000"/>
          <p14:tracePt t="7861" x="8770938" y="4851400"/>
          <p14:tracePt t="7869" x="8770938" y="4859338"/>
          <p14:tracePt t="7877" x="8761413" y="4867275"/>
          <p14:tracePt t="7886" x="8753475" y="4876800"/>
          <p14:tracePt t="7893" x="8753475" y="4884738"/>
          <p14:tracePt t="7903" x="8745538" y="4892675"/>
          <p14:tracePt t="7936" x="8745538" y="4900613"/>
          <p14:tracePt t="7943" x="8737600" y="4918075"/>
          <p14:tracePt t="7951" x="8729663" y="4918075"/>
          <p14:tracePt t="7957" x="8720138" y="4926013"/>
          <p14:tracePt t="7966" x="8720138" y="4933950"/>
          <p14:tracePt t="7974" x="8720138" y="4951413"/>
          <p14:tracePt t="7982" x="8712200" y="4959350"/>
          <p14:tracePt t="7989" x="8704263" y="4967288"/>
          <p14:tracePt t="8005" x="8704263" y="4975225"/>
          <p14:tracePt t="8015" x="8704263" y="4983163"/>
          <p14:tracePt t="8031" x="8704263" y="5000625"/>
          <p14:tracePt t="8037" x="8704263" y="5008563"/>
          <p14:tracePt t="8319" x="8704263" y="5016500"/>
          <p14:tracePt t="8325" x="8704263" y="5026025"/>
          <p14:tracePt t="8357" x="8704263" y="5041900"/>
          <p14:tracePt t="8374" x="8704263" y="5049838"/>
          <p14:tracePt t="8397" x="8704263" y="5057775"/>
          <p14:tracePt t="8414" x="8696325" y="5067300"/>
          <p14:tracePt t="8421" x="8696325" y="5075238"/>
          <p14:tracePt t="8461" x="8696325" y="5083175"/>
          <p14:tracePt t="8485" x="8696325" y="5100638"/>
          <p14:tracePt t="8493" x="8696325" y="5108575"/>
          <p14:tracePt t="8518" x="8696325" y="5116513"/>
          <p14:tracePt t="8525" x="8696325" y="5132388"/>
          <p14:tracePt t="8542" x="8696325" y="5141913"/>
          <p14:tracePt t="9366" x="8729663" y="5132388"/>
          <p14:tracePt t="9374" x="8696325" y="5116513"/>
          <p14:tracePt t="9381" x="8655050" y="5100638"/>
          <p14:tracePt t="9389" x="8562975" y="5075238"/>
          <p14:tracePt t="9397" x="8462963" y="5041900"/>
          <p14:tracePt t="9405" x="8380413" y="5016500"/>
          <p14:tracePt t="9414" x="8281988" y="4983163"/>
          <p14:tracePt t="9421" x="8207375" y="4975225"/>
          <p14:tracePt t="9429" x="8156575" y="4959350"/>
          <p14:tracePt t="9438" x="8140700" y="4941888"/>
          <p14:tracePt t="9521" x="8207375" y="4941888"/>
          <p14:tracePt t="9525" x="8264525" y="4941888"/>
          <p14:tracePt t="9534" x="8347075" y="4951413"/>
          <p14:tracePt t="9542" x="8388350" y="4967288"/>
          <p14:tracePt t="9551" x="8439150" y="4967288"/>
          <p14:tracePt t="9557" x="8480425" y="4983163"/>
          <p14:tracePt t="9565" x="8496300" y="4992688"/>
          <p14:tracePt t="9653" x="8488363" y="4992688"/>
          <p14:tracePt t="9669" x="8472488" y="4992688"/>
          <p14:tracePt t="9677" x="8462963" y="4992688"/>
          <p14:tracePt t="9829" x="8455025" y="5008563"/>
          <p14:tracePt t="9846" x="8455025" y="5026025"/>
          <p14:tracePt t="9854" x="8496300" y="5033963"/>
          <p14:tracePt t="9861" x="8521700" y="5057775"/>
          <p14:tracePt t="9871" x="8555038" y="5075238"/>
          <p14:tracePt t="9877" x="8570913" y="5075238"/>
          <p14:tracePt t="9903" x="8580438" y="5075238"/>
          <p14:tracePt t="9965" x="8555038" y="5075238"/>
          <p14:tracePt t="9973" x="8480425" y="5057775"/>
          <p14:tracePt t="9981" x="8439150" y="5049838"/>
          <p14:tracePt t="9989" x="8339138" y="5033963"/>
          <p14:tracePt t="9998" x="8239125" y="5033963"/>
          <p14:tracePt t="10005" x="8215313" y="5033963"/>
          <p14:tracePt t="10097" x="8239125" y="5033963"/>
          <p14:tracePt t="10101" x="8339138" y="5057775"/>
          <p14:tracePt t="10109" x="8364538" y="5057775"/>
          <p14:tracePt t="10121" x="8405813" y="5075238"/>
          <p14:tracePt t="10125" x="8431213" y="5083175"/>
          <p14:tracePt t="10137" x="8439150" y="5083175"/>
          <p14:tracePt t="10277" x="8439150" y="5091113"/>
          <p14:tracePt t="10437" x="8439150" y="5100638"/>
          <p14:tracePt t="10549" x="8439150" y="5108575"/>
          <p14:tracePt t="10896" x="8413750" y="5108575"/>
          <p14:tracePt t="10902" x="8339138" y="5108575"/>
          <p14:tracePt t="10909" x="8256588" y="5091113"/>
          <p14:tracePt t="10919" x="8174038" y="5091113"/>
          <p14:tracePt t="10925" x="8058150" y="5067300"/>
          <p14:tracePt t="10936" x="7899400" y="5033963"/>
          <p14:tracePt t="10941" x="7716838" y="5008563"/>
          <p14:tracePt t="10949" x="7600950" y="4975225"/>
          <p14:tracePt t="10957" x="7418388" y="4933950"/>
          <p14:tracePt t="10964" x="7070725" y="4884738"/>
          <p14:tracePt t="10973" x="6715125" y="4810125"/>
          <p14:tracePt t="10981" x="6416675" y="4776788"/>
          <p14:tracePt t="10989" x="5992813" y="4759325"/>
          <p14:tracePt t="10998" x="5894388" y="4759325"/>
          <p14:tracePt t="11005" x="5570538" y="4710113"/>
          <p14:tracePt t="11014" x="5197475" y="4676775"/>
          <p14:tracePt t="11021" x="4618038" y="4527550"/>
          <p14:tracePt t="11032" x="4244975" y="4511675"/>
          <p14:tracePt t="11038" x="3879850" y="4511675"/>
          <p14:tracePt t="11045" x="3563938" y="4511675"/>
          <p14:tracePt t="11053" x="3414713" y="4511675"/>
          <p14:tracePt t="11061" x="3241675" y="4486275"/>
          <p14:tracePt t="11069" x="3041650" y="4486275"/>
          <p14:tracePt t="11078" x="2884488" y="4460875"/>
          <p14:tracePt t="11085" x="2743200" y="4452938"/>
          <p14:tracePt t="11093" x="2619375" y="4419600"/>
          <p14:tracePt t="11103" x="2562225" y="4411663"/>
          <p14:tracePt t="11109" x="2503488" y="4395788"/>
          <p14:tracePt t="11118" x="2478088" y="4386263"/>
          <p14:tracePt t="11126" x="2413000" y="4362450"/>
          <p14:tracePt t="11134" x="2379663" y="4352925"/>
          <p14:tracePt t="11142" x="2338388" y="4337050"/>
          <p14:tracePt t="11150" x="2328863" y="4337050"/>
          <p14:tracePt t="11158" x="2305050" y="4321175"/>
          <p14:tracePt t="11173" x="2295525" y="4311650"/>
          <p14:tracePt t="11197" x="2279650" y="4311650"/>
          <p14:tracePt t="11214" x="2263775" y="4295775"/>
          <p14:tracePt t="11221" x="2246313" y="4287838"/>
          <p14:tracePt t="11231" x="2220913" y="4278313"/>
          <p14:tracePt t="11237" x="2197100" y="4270375"/>
          <p14:tracePt t="11245" x="2189163" y="4262438"/>
          <p14:tracePt t="11253" x="2155825" y="4246563"/>
          <p14:tracePt t="11262" x="2122488" y="4237038"/>
          <p14:tracePt t="11270" x="2105025" y="4229100"/>
          <p14:tracePt t="11448" x="2097088" y="4229100"/>
          <p14:tracePt t="11453" x="2081213" y="4246563"/>
          <p14:tracePt t="11461" x="2071688" y="4270375"/>
          <p14:tracePt t="11470" x="2055813" y="4295775"/>
          <p14:tracePt t="11477" x="2039938" y="4311650"/>
          <p14:tracePt t="11486" x="2030413" y="4311650"/>
          <p14:tracePt t="11493" x="2030413" y="4329113"/>
          <p14:tracePt t="11509" x="2022475" y="4362450"/>
          <p14:tracePt t="11542" x="2014538" y="4362450"/>
          <p14:tracePt t="11669" x="2006600" y="4362450"/>
          <p14:tracePt t="11685" x="1997075" y="4370388"/>
          <p14:tracePt t="11720" x="1997075" y="4378325"/>
          <p14:tracePt t="11725" x="1997075" y="4386263"/>
          <p14:tracePt t="11751" x="1989138" y="4395788"/>
          <p14:tracePt t="11757" x="1981200" y="4411663"/>
          <p14:tracePt t="11968" x="1981200" y="4427538"/>
          <p14:tracePt t="12070" x="1989138" y="4437063"/>
          <p14:tracePt t="12093" x="1989138" y="4445000"/>
          <p14:tracePt t="12118" x="1989138" y="4452938"/>
          <p14:tracePt t="12135" x="1997075" y="4460875"/>
          <p14:tracePt t="12190" x="2006600" y="4460875"/>
          <p14:tracePt t="12222" x="2014538" y="4460875"/>
          <p14:tracePt t="12262" x="2030413" y="4460875"/>
          <p14:tracePt t="12309" x="2039938" y="4478338"/>
          <p14:tracePt t="12527" x="2047875" y="4486275"/>
          <p14:tracePt t="12541" x="2055813" y="4486275"/>
          <p14:tracePt t="12605" x="2055813" y="4478338"/>
          <p14:tracePt t="12813" x="2055813" y="4470400"/>
          <p14:tracePt t="12837" x="2071688" y="4470400"/>
          <p14:tracePt t="12846" x="2089150" y="4470400"/>
          <p14:tracePt t="12861" x="2105025" y="4452938"/>
          <p14:tracePt t="12975" x="2105025" y="4437063"/>
          <p14:tracePt t="13021" x="2114550" y="4437063"/>
          <p14:tracePt t="13038" x="2130425" y="4437063"/>
          <p14:tracePt t="13061" x="2138363" y="4437063"/>
          <p14:tracePt t="13069" x="2163763" y="4437063"/>
          <p14:tracePt t="13093" x="2171700" y="4427538"/>
          <p14:tracePt t="13277" x="2179638" y="4419600"/>
          <p14:tracePt t="13285" x="2179638" y="4411663"/>
          <p14:tracePt t="13293" x="2189163" y="4411663"/>
          <p14:tracePt t="13309" x="2205038" y="4403725"/>
          <p14:tracePt t="13397" x="2212975" y="4386263"/>
          <p14:tracePt t="13415" x="2212975" y="4378325"/>
          <p14:tracePt t="13468" x="2230438" y="4362450"/>
          <p14:tracePt t="13509" x="2230438" y="4352925"/>
          <p14:tracePt t="13536" x="2230438" y="4344988"/>
          <p14:tracePt t="13541" x="2230438" y="4329113"/>
          <p14:tracePt t="13598" x="2230438" y="4321175"/>
          <p14:tracePt t="14645" x="2230438" y="4303713"/>
          <p14:tracePt t="14653" x="2254250" y="4295775"/>
          <p14:tracePt t="14661" x="2271713" y="4278313"/>
          <p14:tracePt t="14681" x="2320925" y="4246563"/>
          <p14:tracePt t="14685" x="2346325" y="4229100"/>
          <p14:tracePt t="14694" x="2370138" y="4213225"/>
          <p14:tracePt t="14702" x="2370138" y="4203700"/>
          <p14:tracePt t="14709" x="2387600" y="4203700"/>
          <p14:tracePt t="14719" x="2395538" y="4195763"/>
          <p14:tracePt t="19165" x="2420938" y="4195763"/>
          <p14:tracePt t="19173" x="2644775" y="4195763"/>
          <p14:tracePt t="19181" x="3041650" y="4203700"/>
          <p14:tracePt t="19189" x="3605213" y="4246563"/>
          <p14:tracePt t="19199" x="4276725" y="4246563"/>
          <p14:tracePt t="19204" x="4957763" y="4262438"/>
          <p14:tracePt t="19217" x="5686425" y="4262438"/>
          <p14:tracePt t="19221" x="6357938" y="4287838"/>
          <p14:tracePt t="19230" x="6499225" y="4287838"/>
          <p14:tracePt t="19237" x="6805613" y="4287838"/>
          <p14:tracePt t="19245" x="7451725" y="4287838"/>
          <p14:tracePt t="19254" x="7875588" y="4287838"/>
          <p14:tracePt t="19261" x="8223250" y="4246563"/>
          <p14:tracePt t="19270" x="8356600" y="4221163"/>
          <p14:tracePt t="19277" x="8413750" y="4179888"/>
          <p14:tracePt t="19286" x="8447088" y="4154488"/>
          <p14:tracePt t="19303" x="8455025" y="4138613"/>
          <p14:tracePt t="19310" x="8455025" y="4113213"/>
          <p14:tracePt t="19341" x="8455025" y="4105275"/>
          <p14:tracePt t="19350" x="8455025" y="4087813"/>
          <p14:tracePt t="19366" x="8455025" y="4079875"/>
          <p14:tracePt t="19374" x="8462963" y="4054475"/>
          <p14:tracePt t="19382" x="8488363" y="4038600"/>
          <p14:tracePt t="19390" x="8496300" y="4013200"/>
          <p14:tracePt t="19397" x="8521700" y="3979863"/>
          <p14:tracePt t="19406" x="8529638" y="3930650"/>
          <p14:tracePt t="19416" x="8529638" y="3922713"/>
          <p14:tracePt t="19421" x="8537575" y="3863975"/>
          <p14:tracePt t="19429" x="8547100" y="3806825"/>
          <p14:tracePt t="19437" x="8547100" y="3765550"/>
          <p14:tracePt t="19445" x="8580438" y="3714750"/>
          <p14:tracePt t="19452" x="8588375" y="3673475"/>
          <p14:tracePt t="19461" x="8612188" y="3648075"/>
          <p14:tracePt t="19469" x="8621713" y="3624263"/>
          <p14:tracePt t="19477" x="8637588" y="3590925"/>
          <p14:tracePt t="19486" x="8655050" y="3557588"/>
          <p14:tracePt t="19492" x="8670925" y="3524250"/>
          <p14:tracePt t="19502" x="8678863" y="3475038"/>
          <p14:tracePt t="19509" x="8678863" y="3449638"/>
          <p14:tracePt t="19518" x="8704263" y="3400425"/>
          <p14:tracePt t="19525" x="8704263" y="3349625"/>
          <p14:tracePt t="19536" x="8704263" y="3300413"/>
          <p14:tracePt t="19541" x="8704263" y="3259138"/>
          <p14:tracePt t="19550" x="8704263" y="3225800"/>
          <p14:tracePt t="19558" x="8696325" y="3192463"/>
          <p14:tracePt t="19565" x="8696325" y="3184525"/>
          <p14:tracePt t="19574" x="8696325" y="3159125"/>
          <p14:tracePt t="19580" x="8686800" y="3143250"/>
          <p14:tracePt t="19598" x="8686800" y="3125788"/>
          <p14:tracePt t="19856" x="8712200" y="3159125"/>
          <p14:tracePt t="19861" x="8737600" y="3184525"/>
          <p14:tracePt t="19871" x="8753475" y="3233738"/>
          <p14:tracePt t="19878" x="8761413" y="3275013"/>
          <p14:tracePt t="19887" x="8770938" y="3333750"/>
          <p14:tracePt t="19893" x="8794750" y="3382963"/>
          <p14:tracePt t="19904" x="8794750" y="3408363"/>
          <p14:tracePt t="19909" x="8794750" y="3449638"/>
          <p14:tracePt t="19917" x="8794750" y="3475038"/>
          <p14:tracePt t="19925" x="8794750" y="3508375"/>
          <p14:tracePt t="19936" x="8794750" y="3524250"/>
          <p14:tracePt t="19941" x="8794750" y="3549650"/>
          <p14:tracePt t="19949" x="8794750" y="3573463"/>
          <p14:tracePt t="20118" x="8794750" y="3565525"/>
          <p14:tracePt t="20125" x="8786813" y="3532188"/>
          <p14:tracePt t="20141" x="8786813" y="3516313"/>
          <p14:tracePt t="20148" x="8778875" y="3508375"/>
          <p14:tracePt t="20157" x="8778875" y="3498850"/>
          <p14:tracePt t="20165" x="8778875" y="3482975"/>
          <p14:tracePt t="20173" x="8778875" y="3475038"/>
          <p14:tracePt t="20205" x="8770938" y="3457575"/>
          <p14:tracePt t="20359" x="8753475" y="3457575"/>
          <p14:tracePt t="20365" x="8745538" y="3457575"/>
          <p14:tracePt t="20374" x="8729663" y="3457575"/>
          <p14:tracePt t="20789" x="8729663" y="3475038"/>
          <p14:tracePt t="20797" x="8729663" y="3467100"/>
          <p14:tracePt t="20806" x="8729663" y="3457575"/>
          <p14:tracePt t="20814" x="8729663" y="3449638"/>
          <p14:tracePt t="20829" x="8729663" y="3441700"/>
          <p14:tracePt t="20838" x="8729663" y="3424238"/>
          <p14:tracePt t="20845" x="8720138" y="3416300"/>
          <p14:tracePt t="20857" x="8720138" y="3408363"/>
          <p14:tracePt t="20861" x="8720138" y="3400425"/>
          <p14:tracePt t="20871" x="8720138" y="3390900"/>
          <p14:tracePt t="20908" x="8720138" y="3382963"/>
          <p14:tracePt t="20926" x="8720138" y="3375025"/>
          <p14:tracePt t="20949" x="8720138" y="3349625"/>
          <p14:tracePt t="20957" x="8720138" y="3341688"/>
          <p14:tracePt t="20966" x="8720138" y="3325813"/>
          <p14:tracePt t="20973" x="8720138" y="3316288"/>
          <p14:tracePt t="20989" x="8720138" y="3292475"/>
          <p14:tracePt t="20998" x="8720138" y="3284538"/>
          <p14:tracePt t="21005" x="8720138" y="3275013"/>
          <p14:tracePt t="21015" x="8704263" y="3251200"/>
          <p14:tracePt t="21022" x="8704263" y="3241675"/>
          <p14:tracePt t="21029" x="8696325" y="3233738"/>
          <p14:tracePt t="21198" x="8696325" y="3225800"/>
          <p14:tracePt t="21237" x="8686800" y="3217863"/>
          <p14:tracePt t="21465" x="8678863" y="3209925"/>
          <p14:tracePt t="21469" x="8678863" y="3192463"/>
          <p14:tracePt t="21487" x="8678863" y="3184525"/>
          <p14:tracePt t="21494" x="8678863" y="3176588"/>
          <p14:tracePt t="21510" x="8678863" y="3167063"/>
          <p14:tracePt t="21535" x="8678863" y="3159125"/>
          <p14:tracePt t="22269" x="8678863" y="3176588"/>
          <p14:tracePt t="22365" x="8678863" y="3184525"/>
          <p14:tracePt t="22550" x="8678863" y="3192463"/>
          <p14:tracePt t="22557" x="8678863" y="3209925"/>
          <p14:tracePt t="23479" x="8678863" y="3217863"/>
          <p14:tracePt t="23486" x="8678863" y="3233738"/>
          <p14:tracePt t="23493" x="8678863" y="3251200"/>
          <p14:tracePt t="23502" x="8678863" y="3275013"/>
          <p14:tracePt t="23518" x="8678863" y="3300413"/>
          <p14:tracePt t="23525" x="8686800" y="3316288"/>
          <p14:tracePt t="23543" x="8686800" y="3325813"/>
          <p14:tracePt t="23557" x="8696325" y="3333750"/>
          <p14:tracePt t="26071" x="8696325" y="3325813"/>
          <p14:tracePt t="26077" x="8696325" y="3308350"/>
          <p14:tracePt t="26096" x="8696325" y="3284538"/>
          <p14:tracePt t="26101" x="8686800" y="3267075"/>
          <p14:tracePt t="26110" x="8686800" y="3251200"/>
          <p14:tracePt t="26119" x="8686800" y="3241675"/>
          <p14:tracePt t="26125" x="8686800" y="3225800"/>
          <p14:tracePt t="26134" x="8686800" y="3217863"/>
          <p14:tracePt t="26141" x="8678863" y="3200400"/>
          <p14:tracePt t="26158" x="8678863" y="3192463"/>
          <p14:tracePt t="26165" x="8678863" y="3184525"/>
          <p14:tracePt t="31862" x="8670925" y="3176588"/>
          <p14:tracePt t="31877" x="8662988" y="3176588"/>
          <p14:tracePt t="31885" x="8655050" y="3184525"/>
          <p14:tracePt t="31893" x="8655050" y="3217863"/>
          <p14:tracePt t="31902" x="8655050" y="3259138"/>
          <p14:tracePt t="31909" x="8645525" y="3292475"/>
          <p14:tracePt t="31917" x="8645525" y="3333750"/>
          <p14:tracePt t="31925" x="8637588" y="3375025"/>
          <p14:tracePt t="31935" x="8629650" y="3433763"/>
          <p14:tracePt t="31941" x="8621713" y="3490913"/>
          <p14:tracePt t="31949" x="8596313" y="3582988"/>
          <p14:tracePt t="31957" x="8596313" y="3648075"/>
          <p14:tracePt t="31965" x="8588375" y="3732213"/>
          <p14:tracePt t="31972" x="8562975" y="3822700"/>
          <p14:tracePt t="31982" x="8555038" y="3922713"/>
          <p14:tracePt t="31989" x="8547100" y="3989388"/>
          <p14:tracePt t="31998" x="8537575" y="4071938"/>
          <p14:tracePt t="32005" x="8513763" y="4171950"/>
          <p14:tracePt t="32014" x="8505825" y="4229100"/>
          <p14:tracePt t="32020" x="8505825" y="4311650"/>
          <p14:tracePt t="32030" x="8496300" y="4386263"/>
          <p14:tracePt t="32038" x="8496300" y="4445000"/>
          <p14:tracePt t="32045" x="8480425" y="4527550"/>
          <p14:tracePt t="32054" x="8480425" y="4586288"/>
          <p14:tracePt t="32061" x="8480425" y="4635500"/>
          <p14:tracePt t="32070" x="8480425" y="4727575"/>
          <p14:tracePt t="32077" x="8480425" y="4784725"/>
          <p14:tracePt t="32086" x="8480425" y="4833938"/>
          <p14:tracePt t="32094" x="8505825" y="4884738"/>
          <p14:tracePt t="32101" x="8513763" y="4959350"/>
          <p14:tracePt t="32110" x="8521700" y="5026025"/>
          <p14:tracePt t="32119" x="8521700" y="5067300"/>
          <p14:tracePt t="32125" x="8521700" y="5108575"/>
          <p14:tracePt t="39878" x="8828088" y="5067300"/>
          <p14:tracePt t="39885" x="8828088" y="4810125"/>
          <p14:tracePt t="39894" x="8886825" y="4560888"/>
          <p14:tracePt t="39904" x="8902700" y="4295775"/>
          <p14:tracePt t="39909" x="8943975" y="4105275"/>
          <p14:tracePt t="39917" x="8951913" y="3963988"/>
          <p14:tracePt t="39925" x="8977313" y="3856038"/>
          <p14:tracePt t="39936" x="8985250" y="3797300"/>
          <p14:tracePt t="39941" x="8994775" y="3740150"/>
          <p14:tracePt t="39949" x="9010650" y="3665538"/>
          <p14:tracePt t="39956" x="9010650" y="3624263"/>
          <p14:tracePt t="39965" x="9036050" y="3590925"/>
          <p14:tracePt t="39972" x="9036050" y="3565525"/>
          <p14:tracePt t="39981" x="9036050" y="3532188"/>
          <p14:tracePt t="39988" x="9036050" y="3524250"/>
          <p14:tracePt t="39997" x="9051925" y="3498850"/>
          <p14:tracePt t="40004" x="9059863" y="3482975"/>
          <p14:tracePt t="40015" x="9059863" y="3467100"/>
          <p14:tracePt t="40021" x="9077325" y="3433763"/>
          <p14:tracePt t="40029" x="9077325" y="3416300"/>
          <p14:tracePt t="40069" x="9077325" y="3400425"/>
          <p14:tracePt t="40077" x="9077325" y="3390900"/>
          <p14:tracePt t="40086" x="9077325" y="3382963"/>
          <p14:tracePt t="40093" x="9069388" y="3359150"/>
          <p14:tracePt t="40101" x="9069388" y="3341688"/>
          <p14:tracePt t="40109" x="9059863" y="3316288"/>
          <p14:tracePt t="40118" x="9043988" y="3284538"/>
          <p14:tracePt t="40125" x="9036050" y="3251200"/>
          <p14:tracePt t="40133" x="9026525" y="3225800"/>
          <p14:tracePt t="40141" x="9018588" y="3192463"/>
          <p14:tracePt t="40150" x="9002713" y="3159125"/>
          <p14:tracePt t="40157" x="8985250" y="3143250"/>
          <p14:tracePt t="40164" x="8977313" y="3117850"/>
          <p14:tracePt t="40173" x="8969375" y="3101975"/>
          <p14:tracePt t="40181" x="8961438" y="3101975"/>
          <p14:tracePt t="40189" x="8943975" y="3084513"/>
          <p14:tracePt t="40198" x="8936038" y="3068638"/>
          <p14:tracePt t="40205" x="8928100" y="3060700"/>
          <p14:tracePt t="40215" x="8894763" y="3043238"/>
          <p14:tracePt t="40221" x="8878888" y="3027363"/>
          <p14:tracePt t="40229" x="8861425" y="3001963"/>
          <p14:tracePt t="40237" x="8820150" y="2986088"/>
          <p14:tracePt t="40245" x="8770938" y="2943225"/>
          <p14:tracePt t="40253" x="8720138" y="2901950"/>
          <p14:tracePt t="40261" x="8686800" y="2878138"/>
          <p14:tracePt t="40269" x="8637588" y="2827338"/>
          <p14:tracePt t="40276" x="8604250" y="2778125"/>
          <p14:tracePt t="40286" x="8570913" y="2744788"/>
          <p14:tracePt t="40293" x="8521700" y="2695575"/>
          <p14:tracePt t="40302" x="8496300" y="2670175"/>
          <p14:tracePt t="40309" x="8480425" y="2644775"/>
          <p14:tracePt t="40321" x="8480425" y="2628900"/>
          <p14:tracePt t="40325" x="8472488" y="2628900"/>
          <p14:tracePt t="40591" x="8472488" y="2662238"/>
          <p14:tracePt t="40597" x="8488363" y="2703513"/>
          <p14:tracePt t="40604" x="8496300" y="2752725"/>
          <p14:tracePt t="40614" x="8496300" y="2770188"/>
          <p14:tracePt t="40621" x="8505825" y="2803525"/>
          <p14:tracePt t="40630" x="8537575" y="2852738"/>
          <p14:tracePt t="40637" x="8547100" y="2860675"/>
          <p14:tracePt t="40645" x="8547100" y="2886075"/>
          <p14:tracePt t="40653" x="8547100" y="2927350"/>
          <p14:tracePt t="40661" x="8547100" y="2960688"/>
          <p14:tracePt t="40671" x="8547100" y="3001963"/>
          <p14:tracePt t="40682" x="8547100" y="3035300"/>
          <p14:tracePt t="40687" x="8547100" y="3084513"/>
          <p14:tracePt t="40693" x="8547100" y="3143250"/>
          <p14:tracePt t="40702" x="8547100" y="3167063"/>
          <p14:tracePt t="40709" x="8547100" y="3209925"/>
          <p14:tracePt t="40719" x="8547100" y="3225800"/>
          <p14:tracePt t="40725" x="8547100" y="3259138"/>
          <p14:tracePt t="40741" x="8547100" y="3275013"/>
          <p14:tracePt t="40748" x="8547100" y="3284538"/>
          <p14:tracePt t="40767" x="8547100" y="3308350"/>
          <p14:tracePt t="40774" x="8547100" y="3325813"/>
          <p14:tracePt t="40781" x="8562975" y="3359150"/>
          <p14:tracePt t="40789" x="8570913" y="3408363"/>
          <p14:tracePt t="40799" x="8570913" y="3490913"/>
          <p14:tracePt t="40806" x="8604250" y="3590925"/>
          <p14:tracePt t="40813" x="8637588" y="3690938"/>
          <p14:tracePt t="40822" x="8670925" y="3814763"/>
          <p14:tracePt t="40828" x="8753475" y="4005263"/>
          <p14:tracePt t="40837" x="8778875" y="4129088"/>
          <p14:tracePt t="40845" x="8812213" y="4270375"/>
          <p14:tracePt t="40853" x="8861425" y="4403725"/>
          <p14:tracePt t="40861" x="8869363" y="4494213"/>
          <p14:tracePt t="40871" x="8878888" y="4568825"/>
          <p14:tracePt t="40877" x="8894763" y="4643438"/>
          <p14:tracePt t="40886" x="8902700" y="4710113"/>
          <p14:tracePt t="40893" x="8910638" y="4735513"/>
          <p14:tracePt t="40902" x="8910638" y="4776788"/>
          <p14:tracePt t="40909" x="8910638" y="4818063"/>
          <p14:tracePt t="40918" x="8910638" y="4833938"/>
          <p14:tracePt t="40935" x="8910638" y="4851400"/>
          <p14:tracePt t="47830" x="8902700" y="4851400"/>
          <p14:tracePt t="47837" x="8753475" y="4884738"/>
          <p14:tracePt t="47856" x="7054850" y="5514975"/>
          <p14:tracePt t="47863" x="6100763" y="5821363"/>
          <p14:tracePt t="47872" x="5554663" y="6094413"/>
          <p14:tracePt t="47877" x="5437188" y="6161088"/>
          <p14:tracePt t="47886" x="5421313" y="6169025"/>
          <p14:tracePt t="47998" x="5446713" y="6169025"/>
          <p14:tracePt t="48005" x="5554663" y="6169025"/>
          <p14:tracePt t="48015" x="5678488" y="6169025"/>
          <p14:tracePt t="48021" x="5843588" y="6169025"/>
          <p14:tracePt t="48029" x="5984875" y="6169025"/>
          <p14:tracePt t="48038" x="6108700" y="6145213"/>
          <p14:tracePt t="48045" x="6208713" y="6137275"/>
          <p14:tracePt t="48054" x="6300788" y="6078538"/>
          <p14:tracePt t="48060" x="6316663" y="6029325"/>
          <p14:tracePt t="48069" x="6357938" y="5929313"/>
          <p14:tracePt t="48077" x="6375400" y="5821363"/>
          <p14:tracePt t="48087" x="6383338" y="5646738"/>
          <p14:tracePt t="48093" x="6383338" y="5422900"/>
          <p14:tracePt t="48103" x="6416675" y="5183188"/>
          <p14:tracePt t="48109" x="6432550" y="4918075"/>
          <p14:tracePt t="48117" x="6457950" y="4676775"/>
          <p14:tracePt t="48126" x="6481763" y="4552950"/>
          <p14:tracePt t="48134" x="6491288" y="4494213"/>
          <p14:tracePt t="48141" x="6491288" y="4445000"/>
          <p14:tracePt t="48150" x="6499225" y="4411663"/>
          <p14:tracePt t="48157" x="6499225" y="4386263"/>
          <p14:tracePt t="48165" x="6499225" y="4362450"/>
          <p14:tracePt t="48173" x="6499225" y="4352925"/>
          <p14:tracePt t="48183" x="6499225" y="4344988"/>
          <p14:tracePt t="48254" x="6532563" y="4337050"/>
          <p14:tracePt t="48261" x="6640513" y="4352925"/>
          <p14:tracePt t="48270" x="6780213" y="4403725"/>
          <p14:tracePt t="48277" x="6921500" y="4411663"/>
          <p14:tracePt t="48286" x="7137400" y="4437063"/>
          <p14:tracePt t="48293" x="7353300" y="4486275"/>
          <p14:tracePt t="48302" x="7610475" y="4545013"/>
          <p14:tracePt t="48310" x="7842250" y="4619625"/>
          <p14:tracePt t="48325" x="7999413" y="4676775"/>
          <p14:tracePt t="48334" x="8140700" y="4694238"/>
          <p14:tracePt t="48341" x="8281988" y="4710113"/>
          <p14:tracePt t="48350" x="8413750" y="4710113"/>
          <p14:tracePt t="48358" x="8537575" y="4710113"/>
          <p14:tracePt t="48365" x="8596313" y="4710113"/>
          <p14:tracePt t="48372" x="8678863" y="4710113"/>
          <p14:tracePt t="48382" x="8737600" y="4710113"/>
          <p14:tracePt t="48388" x="8786813" y="4684713"/>
          <p14:tracePt t="48398" x="8794750" y="4684713"/>
          <p14:tracePt t="48405" x="8812213" y="4684713"/>
          <p14:tracePt t="48598" x="8812213" y="4676775"/>
          <p14:tracePt t="48621" x="8812213" y="4660900"/>
          <p14:tracePt t="48637" x="8804275" y="4651375"/>
          <p14:tracePt t="48661" x="8804275" y="4643438"/>
          <p14:tracePt t="48678" x="8804275" y="4627563"/>
          <p14:tracePt t="48693" x="8804275" y="4619625"/>
          <p14:tracePt t="48703" x="8804275" y="4594225"/>
          <p14:tracePt t="48709" x="8786813" y="4560888"/>
          <p14:tracePt t="48718" x="8778875" y="4527550"/>
          <p14:tracePt t="48726" x="8778875" y="4502150"/>
          <p14:tracePt t="48735" x="8770938" y="4470400"/>
          <p14:tracePt t="48742" x="8770938" y="4427538"/>
          <p14:tracePt t="48749" x="8761413" y="4395788"/>
          <p14:tracePt t="48757" x="8761413" y="4378325"/>
          <p14:tracePt t="48768" x="8753475" y="4344988"/>
          <p14:tracePt t="48789" x="8753475" y="4321175"/>
          <p14:tracePt t="48805" x="8753475" y="4303713"/>
          <p14:tracePt t="48814" x="8753475" y="4278313"/>
          <p14:tracePt t="48825" x="8745538" y="4278313"/>
          <p14:tracePt t="48829" x="8745538" y="4254500"/>
          <p14:tracePt t="48837" x="8745538" y="4246563"/>
          <p14:tracePt t="48845" x="8737600" y="4221163"/>
          <p14:tracePt t="48853" x="8737600" y="4195763"/>
          <p14:tracePt t="48862" x="8737600" y="4179888"/>
          <p14:tracePt t="48869" x="8729663" y="4146550"/>
          <p14:tracePt t="48877" x="8729663" y="4129088"/>
          <p14:tracePt t="48886" x="8729663" y="4097338"/>
          <p14:tracePt t="48893" x="8712200" y="4087813"/>
          <p14:tracePt t="48902" x="8712200" y="4071938"/>
          <p14:tracePt t="48909" x="8712200" y="4046538"/>
          <p14:tracePt t="48919" x="8704263" y="4021138"/>
          <p14:tracePt t="48925" x="8704263" y="4013200"/>
          <p14:tracePt t="48935" x="8704263" y="3979863"/>
          <p14:tracePt t="48941" x="8704263" y="3971925"/>
          <p14:tracePt t="48968" x="8696325" y="3956050"/>
          <p14:tracePt t="48973" x="8696325" y="3938588"/>
          <p14:tracePt t="48989" x="8696325" y="3922713"/>
          <p14:tracePt t="48998" x="8696325" y="3914775"/>
          <p14:tracePt t="49005" x="8696325" y="3905250"/>
          <p14:tracePt t="49013" x="8696325" y="3897313"/>
          <p14:tracePt t="49029" x="8704263" y="3881438"/>
          <p14:tracePt t="49037" x="8712200" y="3871913"/>
          <p14:tracePt t="49045" x="8720138" y="3863975"/>
          <p14:tracePt t="49053" x="8737600" y="3848100"/>
          <p14:tracePt t="49060" x="8745538" y="3830638"/>
          <p14:tracePt t="49069" x="8753475" y="3822700"/>
          <p14:tracePt t="49077" x="8770938" y="3814763"/>
          <p14:tracePt t="49086" x="8770938" y="3806825"/>
          <p14:tracePt t="49174" x="8786813" y="3806825"/>
          <p14:tracePt t="49181" x="8804275" y="3806825"/>
          <p14:tracePt t="49188" x="8812213" y="3806825"/>
          <p14:tracePt t="49198" x="8828088" y="3806825"/>
          <p14:tracePt t="49205" x="8836025" y="3806825"/>
          <p14:tracePt t="49301" x="8845550" y="3806825"/>
          <p14:tracePt t="49318" x="8853488" y="3806825"/>
          <p14:tracePt t="49343" x="8861425" y="3814763"/>
          <p14:tracePt t="49349" x="8869363" y="3814763"/>
          <p14:tracePt t="49357" x="8878888" y="3822700"/>
          <p14:tracePt t="49365" x="8878888" y="3830638"/>
          <p14:tracePt t="49381" x="8894763" y="3830638"/>
          <p14:tracePt t="49389" x="8910638" y="3840163"/>
          <p14:tracePt t="49406" x="8920163" y="3848100"/>
          <p14:tracePt t="49421" x="8928100" y="3856038"/>
          <p14:tracePt t="49645" x="8936038" y="3863975"/>
          <p14:tracePt t="49702" x="8936038" y="3871913"/>
          <p14:tracePt t="49719" x="8943975" y="3881438"/>
          <p14:tracePt t="49968" x="8943975" y="3897313"/>
          <p14:tracePt t="49973" x="8943975" y="3905250"/>
          <p14:tracePt t="50053" x="8951913" y="3922713"/>
          <p14:tracePt t="50117" x="8951913" y="3930650"/>
          <p14:tracePt t="50149" x="8951913" y="3938588"/>
          <p14:tracePt t="50168" x="8951913" y="3946525"/>
          <p14:tracePt t="50183" x="8951913" y="3956050"/>
          <p14:tracePt t="50189" x="8951913" y="3963988"/>
          <p14:tracePt t="50199" x="8951913" y="3971925"/>
          <p14:tracePt t="50205" x="8961438" y="3971925"/>
          <p14:tracePt t="50237" x="8969375" y="3979863"/>
          <p14:tracePt t="50253" x="8969375" y="3989388"/>
          <p14:tracePt t="50341" x="8969375" y="3997325"/>
          <p14:tracePt t="50389" x="8969375" y="4005263"/>
          <p14:tracePt t="50398" x="8977313" y="4021138"/>
          <p14:tracePt t="50429" x="8977313" y="4038600"/>
          <p14:tracePt t="50463" x="8977313" y="4064000"/>
          <p14:tracePt t="50469" x="8985250" y="4064000"/>
          <p14:tracePt t="50477" x="8994775" y="4071938"/>
          <p14:tracePt t="50493" x="8994775" y="4087813"/>
          <p14:tracePt t="50503" x="9002713" y="4087813"/>
          <p14:tracePt t="50520" x="9002713" y="4097338"/>
          <p14:tracePt t="50533" x="9002713" y="4105275"/>
          <p14:tracePt t="50541" x="9002713" y="4121150"/>
          <p14:tracePt t="50557" x="9010650" y="4138613"/>
          <p14:tracePt t="50573" x="9018588" y="4162425"/>
          <p14:tracePt t="50581" x="9026525" y="4162425"/>
          <p14:tracePt t="50605" x="9026525" y="4171950"/>
          <p14:tracePt t="50612" x="9036050" y="4195763"/>
          <p14:tracePt t="50653" x="9036050" y="4203700"/>
          <p14:tracePt t="51102" x="9036050" y="4221163"/>
          <p14:tracePt t="51109" x="9043988" y="4237038"/>
          <p14:tracePt t="51118" x="9043988" y="4254500"/>
          <p14:tracePt t="51125" x="9043988" y="4262438"/>
          <p14:tracePt t="51135" x="9051925" y="4278313"/>
          <p14:tracePt t="51140" x="9059863" y="4287838"/>
          <p14:tracePt t="51148" x="9069388" y="4295775"/>
          <p14:tracePt t="51159" x="9069388" y="4303713"/>
          <p14:tracePt t="51165" x="9069388" y="4321175"/>
          <p14:tracePt t="51183" x="9069388" y="4329113"/>
          <p14:tracePt t="51189" x="9077325" y="4344988"/>
          <p14:tracePt t="51229" x="9077325" y="4352925"/>
          <p14:tracePt t="51278" x="9077325" y="4362450"/>
          <p14:tracePt t="51284" x="9077325" y="4370388"/>
          <p14:tracePt t="51294" x="9077325" y="4378325"/>
          <p14:tracePt t="51309" x="9077325" y="4386263"/>
          <p14:tracePt t="51319" x="9093200" y="4395788"/>
          <p14:tracePt t="51333" x="9093200" y="4411663"/>
          <p14:tracePt t="51341" x="9093200" y="4419600"/>
          <p14:tracePt t="51358" x="9093200" y="4427538"/>
          <p14:tracePt t="51365" x="9093200" y="4452938"/>
          <p14:tracePt t="51382" x="9101138" y="4460875"/>
          <p14:tracePt t="51390" x="9101138" y="4478338"/>
          <p14:tracePt t="51406" x="9101138" y="4486275"/>
          <p14:tracePt t="51421" x="9101138" y="4494213"/>
          <p14:tracePt t="51454" x="9101138" y="4502150"/>
          <p14:tracePt t="51502" x="9101138" y="4511675"/>
          <p14:tracePt t="51533" x="9110663" y="4519613"/>
          <p14:tracePt t="51550" x="9118600" y="4527550"/>
          <p14:tracePt t="51558" x="9126538" y="4545013"/>
          <p14:tracePt t="51566" x="9126538" y="4552950"/>
          <p14:tracePt t="51573" x="9134475" y="4576763"/>
          <p14:tracePt t="51583" x="9134475" y="4586288"/>
          <p14:tracePt t="51590" x="9134475" y="4610100"/>
          <p14:tracePt t="51599" x="9134475" y="4627563"/>
          <p14:tracePt t="51607" x="9144000" y="4651375"/>
          <p14:tracePt t="51613" x="9151938" y="4668838"/>
          <p14:tracePt t="51622" x="9159875" y="4684713"/>
          <p14:tracePt t="51629" x="9159875" y="4694238"/>
          <p14:tracePt t="51637" x="9159875" y="4710113"/>
          <p14:tracePt t="51644" x="9167813" y="4727575"/>
          <p14:tracePt t="51653" x="9167813" y="4735513"/>
          <p14:tracePt t="51660" x="9167813" y="4743450"/>
          <p14:tracePt t="51681" x="9167813" y="4759325"/>
          <p14:tracePt t="51725" x="9167813" y="4776788"/>
          <p14:tracePt t="51734" x="9175750" y="4776788"/>
          <p14:tracePt t="51765" x="9175750" y="4784725"/>
          <p14:tracePt t="51782" x="9175750" y="4792663"/>
          <p14:tracePt t="51790" x="9175750" y="4802188"/>
          <p14:tracePt t="51805" x="9175750" y="4810125"/>
          <p14:tracePt t="52005" x="9175750" y="4784725"/>
          <p14:tracePt t="52013" x="9175750" y="4768850"/>
          <p14:tracePt t="52021" x="9175750" y="4751388"/>
          <p14:tracePt t="52029" x="9175750" y="4735513"/>
          <p14:tracePt t="52037" x="9175750" y="4710113"/>
          <p14:tracePt t="52045" x="9175750" y="4702175"/>
          <p14:tracePt t="52053" x="9175750" y="4676775"/>
          <p14:tracePt t="52061" x="9175750" y="4668838"/>
          <p14:tracePt t="52070" x="9175750" y="4643438"/>
          <p14:tracePt t="52077" x="9175750" y="4627563"/>
          <p14:tracePt t="52086" x="9175750" y="4610100"/>
          <p14:tracePt t="52093" x="9175750" y="4602163"/>
          <p14:tracePt t="52102" x="9175750" y="4576763"/>
          <p14:tracePt t="52126" x="9175750" y="4560888"/>
          <p14:tracePt t="52221" x="9167813" y="4560888"/>
          <p14:tracePt t="52245" x="9159875" y="4560888"/>
          <p14:tracePt t="52261" x="9134475" y="4560888"/>
          <p14:tracePt t="52270" x="9134475" y="4568825"/>
          <p14:tracePt t="52277" x="9126538" y="4576763"/>
          <p14:tracePt t="52286" x="9126538" y="4594225"/>
          <p14:tracePt t="52293" x="9126538" y="4610100"/>
          <p14:tracePt t="52302" x="9118600" y="4610100"/>
          <p14:tracePt t="52309" x="9118600" y="4627563"/>
          <p14:tracePt t="52318" x="9110663" y="4627563"/>
          <p14:tracePt t="52335" x="9110663" y="4635500"/>
          <p14:tracePt t="52439" x="9101138" y="4643438"/>
          <p14:tracePt t="52702" x="9085263" y="4668838"/>
          <p14:tracePt t="52708" x="9069388" y="4676775"/>
          <p14:tracePt t="52718" x="9059863" y="4684713"/>
          <p14:tracePt t="52724" x="9026525" y="4684713"/>
          <p14:tracePt t="52737" x="9002713" y="4702175"/>
          <p14:tracePt t="52740" x="8951913" y="4702175"/>
          <p14:tracePt t="52748" x="8894763" y="4702175"/>
          <p14:tracePt t="52757" x="8836025" y="4702175"/>
          <p14:tracePt t="52764" x="8794750" y="4702175"/>
          <p14:tracePt t="52772" x="8761413" y="4702175"/>
          <p14:tracePt t="52781" x="8737600" y="4702175"/>
          <p14:tracePt t="52789" x="8729663" y="4702175"/>
          <p14:tracePt t="52846" x="8720138" y="4702175"/>
          <p14:tracePt t="53005" x="8712200" y="4702175"/>
          <p14:tracePt t="53021" x="8778875" y="4710113"/>
          <p14:tracePt t="53029" x="8845550" y="4718050"/>
          <p14:tracePt t="53038" x="8943975" y="4735513"/>
          <p14:tracePt t="53045" x="9043988" y="4751388"/>
          <p14:tracePt t="53054" x="9126538" y="4768850"/>
          <p14:tracePt t="53061" x="9218613" y="4776788"/>
          <p14:tracePt t="53071" x="9242425" y="4776788"/>
          <p14:tracePt t="53077" x="9275763" y="4784725"/>
          <p14:tracePt t="53086" x="9301163" y="4784725"/>
          <p14:tracePt t="53093" x="9309100" y="4784725"/>
          <p14:tracePt t="53271" x="9283700" y="4784725"/>
          <p14:tracePt t="53277" x="9226550" y="4784725"/>
          <p14:tracePt t="53287" x="9167813" y="4784725"/>
          <p14:tracePt t="53292" x="9110663" y="4784725"/>
          <p14:tracePt t="53302" x="9069388" y="4784725"/>
          <p14:tracePt t="53309" x="9026525" y="4784725"/>
          <p14:tracePt t="53320" x="9002713" y="4784725"/>
          <p14:tracePt t="53325" x="8994775" y="4784725"/>
          <p14:tracePt t="53421" x="9010650" y="4802188"/>
          <p14:tracePt t="53429" x="9036050" y="4802188"/>
          <p14:tracePt t="53437" x="9110663" y="4802188"/>
          <p14:tracePt t="53445" x="9167813" y="4818063"/>
          <p14:tracePt t="53454" x="9226550" y="4818063"/>
          <p14:tracePt t="53461" x="9250363" y="4818063"/>
          <p14:tracePt t="53471" x="9267825" y="4826000"/>
          <p14:tracePt t="53477" x="9283700" y="4826000"/>
          <p14:tracePt t="53581" x="9259888" y="4826000"/>
          <p14:tracePt t="53589" x="9209088" y="4826000"/>
          <p14:tracePt t="53599" x="9151938" y="4826000"/>
          <p14:tracePt t="53605" x="9085263" y="4826000"/>
          <p14:tracePt t="53613" x="9059863" y="4826000"/>
          <p14:tracePt t="53622" x="9043988" y="4826000"/>
          <p14:tracePt t="53733" x="9069388" y="4826000"/>
          <p14:tracePt t="53742" x="9101138" y="4826000"/>
          <p14:tracePt t="53749" x="9110663" y="4826000"/>
          <p14:tracePt t="53854" x="9085263" y="4826000"/>
          <p14:tracePt t="53861" x="9036050" y="4826000"/>
          <p14:tracePt t="53869" x="8977313" y="4826000"/>
          <p14:tracePt t="53877" x="8920163" y="4826000"/>
          <p14:tracePt t="53886" x="8861425" y="4802188"/>
          <p14:tracePt t="53893" x="8836025" y="4802188"/>
          <p14:tracePt t="53909" x="8820150" y="4802188"/>
          <p14:tracePt t="53982" x="8853488" y="4802188"/>
          <p14:tracePt t="53988" x="8920163" y="4802188"/>
          <p14:tracePt t="53998" x="9018588" y="4802188"/>
          <p14:tracePt t="54007" x="9118600" y="4802188"/>
          <p14:tracePt t="54016" x="9209088" y="4802188"/>
          <p14:tracePt t="54021" x="9259888" y="4802188"/>
          <p14:tracePt t="54029" x="9293225" y="4810125"/>
          <p14:tracePt t="54037" x="9293225" y="4818063"/>
          <p14:tracePt t="54117" x="9267825" y="4818063"/>
          <p14:tracePt t="54125" x="9218613" y="4818063"/>
          <p14:tracePt t="54135" x="9159875" y="4818063"/>
          <p14:tracePt t="54140" x="9077325" y="4818063"/>
          <p14:tracePt t="54149" x="8969375" y="4818063"/>
          <p14:tracePt t="54157" x="8894763" y="4818063"/>
          <p14:tracePt t="54166" x="8828088" y="4818063"/>
          <p14:tracePt t="54173" x="8786813" y="4818063"/>
          <p14:tracePt t="54182" x="8770938" y="4818063"/>
          <p14:tracePt t="54190" x="8761413" y="4810125"/>
          <p14:tracePt t="54238" x="8770938" y="4802188"/>
          <p14:tracePt t="54245" x="8820150" y="4802188"/>
          <p14:tracePt t="54255" x="8902700" y="4802188"/>
          <p14:tracePt t="54261" x="8961438" y="4802188"/>
          <p14:tracePt t="54271" x="9036050" y="4802188"/>
          <p14:tracePt t="54277" x="9101138" y="4802188"/>
          <p14:tracePt t="54286" x="9159875" y="4802188"/>
          <p14:tracePt t="54295" x="9193213" y="4802188"/>
          <p14:tracePt t="54303" x="9201150" y="4810125"/>
          <p14:tracePt t="54309" x="9209088" y="4810125"/>
          <p14:tracePt t="54373" x="9218613" y="4818063"/>
          <p14:tracePt t="54382" x="9209088" y="4826000"/>
          <p14:tracePt t="54389" x="9167813" y="4826000"/>
          <p14:tracePt t="54399" x="9101138" y="4826000"/>
          <p14:tracePt t="54406" x="9018588" y="4826000"/>
          <p14:tracePt t="54417" x="8943975" y="4826000"/>
          <p14:tracePt t="54422" x="8894763" y="4826000"/>
          <p14:tracePt t="54428" x="8869363" y="4826000"/>
          <p14:tracePt t="54493" x="8910638" y="4843463"/>
          <p14:tracePt t="54501" x="9002713" y="4851400"/>
          <p14:tracePt t="54510" x="9118600" y="4851400"/>
          <p14:tracePt t="54518" x="9234488" y="4859338"/>
          <p14:tracePt t="54525" x="9342438" y="4884738"/>
          <p14:tracePt t="54535" x="9417050" y="4892675"/>
          <p14:tracePt t="54541" x="9450388" y="4900613"/>
          <p14:tracePt t="54550" x="9458325" y="4908550"/>
          <p14:tracePt t="54597" x="9417050" y="4918075"/>
          <p14:tracePt t="54606" x="9317038" y="4918075"/>
          <p14:tracePt t="54614" x="9218613" y="4918075"/>
          <p14:tracePt t="54621" x="9110663" y="4918075"/>
          <p14:tracePt t="54629" x="9026525" y="4918075"/>
          <p14:tracePt t="54637" x="8961438" y="4918075"/>
          <p14:tracePt t="54645" x="8910638" y="4918075"/>
          <p14:tracePt t="54653" x="8886825" y="4918075"/>
          <p14:tracePt t="54677" x="8878888" y="4918075"/>
          <p14:tracePt t="54718" x="8894763" y="4926013"/>
          <p14:tracePt t="54725" x="8994775" y="4926013"/>
          <p14:tracePt t="54734" x="9093200" y="4933950"/>
          <p14:tracePt t="54741" x="9193213" y="4941888"/>
          <p14:tracePt t="54749" x="9283700" y="4941888"/>
          <p14:tracePt t="54757" x="9358313" y="4941888"/>
          <p14:tracePt t="54765" x="9383713" y="4951413"/>
          <p14:tracePt t="54773" x="9391650" y="4951413"/>
          <p14:tracePt t="54852" x="9358313" y="4951413"/>
          <p14:tracePt t="54860" x="9324975" y="4951413"/>
          <p14:tracePt t="54869" x="9317038" y="4951413"/>
          <p14:tracePt t="54877" x="9275763" y="4951413"/>
          <p14:tracePt t="54886" x="9259888" y="4951413"/>
          <p14:tracePt t="54892" x="9250363" y="4951413"/>
          <p14:tracePt t="56758" x="9201150" y="4951413"/>
          <p14:tracePt t="56765" x="9159875" y="4951413"/>
          <p14:tracePt t="56773" x="9101138" y="4933950"/>
          <p14:tracePt t="56781" x="9043988" y="4926013"/>
          <p14:tracePt t="56789" x="8994775" y="4908550"/>
          <p14:tracePt t="56799" x="8951913" y="4908550"/>
          <p14:tracePt t="56806" x="8920163" y="4884738"/>
          <p14:tracePt t="56813" x="8902700" y="4884738"/>
          <p14:tracePt t="56822" x="8894763" y="4884738"/>
          <p14:tracePt t="56885" x="8869363" y="4884738"/>
          <p14:tracePt t="56903" x="8845550" y="4884738"/>
          <p14:tracePt t="56909" x="8836025" y="4884738"/>
          <p14:tracePt t="56921" x="8812213" y="4876800"/>
          <p14:tracePt t="56925" x="8804275" y="4876800"/>
          <p14:tracePt t="56933" x="8770938" y="4876800"/>
          <p14:tracePt t="56941" x="8761413" y="4876800"/>
          <p14:tracePt t="56949" x="8729663" y="4876800"/>
          <p14:tracePt t="56956" x="8712200" y="4876800"/>
          <p14:tracePt t="56966" x="8696325" y="4876800"/>
          <p14:tracePt t="56982" x="8678863" y="4867275"/>
          <p14:tracePt t="56988" x="8670925" y="4867275"/>
          <p14:tracePt t="57004" x="8655050" y="4859338"/>
          <p14:tracePt t="57020" x="8645525" y="4851400"/>
          <p14:tracePt t="57045" x="8637588" y="4843463"/>
          <p14:tracePt t="57055" x="8629650" y="4843463"/>
          <p14:tracePt t="57295" x="8621713" y="4843463"/>
          <p14:tracePt t="57301" x="8621713" y="4802188"/>
          <p14:tracePt t="57309" x="8621713" y="4776788"/>
          <p14:tracePt t="57319" x="8621713" y="4718050"/>
          <p14:tracePt t="57325" x="8621713" y="4635500"/>
          <p14:tracePt t="57334" x="8621713" y="4602163"/>
          <p14:tracePt t="57341" x="8629650" y="4552950"/>
          <p14:tracePt t="57349" x="8645525" y="4527550"/>
          <p14:tracePt t="57357" x="8662988" y="4502150"/>
          <p14:tracePt t="57364" x="8670925" y="4502150"/>
          <p14:tracePt t="57374" x="8678863" y="4494213"/>
          <p14:tracePt t="57383" x="8686800" y="4478338"/>
          <p14:tracePt t="57388" x="8696325" y="4478338"/>
          <p14:tracePt t="57399" x="8704263" y="4478338"/>
          <p14:tracePt t="57405" x="8720138" y="4478338"/>
          <p14:tracePt t="57413" x="8737600" y="4478338"/>
          <p14:tracePt t="57429" x="8761413" y="4478338"/>
          <p14:tracePt t="57438" x="8770938" y="4478338"/>
          <p14:tracePt t="57445" x="8804275" y="4478338"/>
          <p14:tracePt t="57452" x="8812213" y="4478338"/>
          <p14:tracePt t="57461" x="8845550" y="4494213"/>
          <p14:tracePt t="57470" x="8869363" y="4519613"/>
          <p14:tracePt t="57477" x="8902700" y="4527550"/>
          <p14:tracePt t="57486" x="8920163" y="4527550"/>
          <p14:tracePt t="57494" x="8961438" y="4560888"/>
          <p14:tracePt t="57501" x="8969375" y="4560888"/>
          <p14:tracePt t="57509" x="8985250" y="4568825"/>
          <p14:tracePt t="57520" x="9002713" y="4586288"/>
          <p14:tracePt t="57524" x="9010650" y="4594225"/>
          <p14:tracePt t="57534" x="9026525" y="4594225"/>
          <p14:tracePt t="57550" x="9026525" y="4610100"/>
          <p14:tracePt t="57557" x="9036050" y="4619625"/>
          <p14:tracePt t="57566" x="9043988" y="4627563"/>
          <p14:tracePt t="57573" x="9059863" y="4660900"/>
          <p14:tracePt t="57581" x="9059863" y="4684713"/>
          <p14:tracePt t="57589" x="9069388" y="4710113"/>
          <p14:tracePt t="57598" x="9069388" y="4743450"/>
          <p14:tracePt t="57605" x="9069388" y="4784725"/>
          <p14:tracePt t="57613" x="9069388" y="4810125"/>
          <p14:tracePt t="57621" x="9069388" y="4826000"/>
          <p14:tracePt t="57629" x="9069388" y="4859338"/>
          <p14:tracePt t="57645" x="9069388" y="4876800"/>
          <p14:tracePt t="57664" x="9069388" y="4884738"/>
          <p14:tracePt t="67023" x="9002713" y="4884738"/>
          <p14:tracePt t="67029" x="8820150" y="4884738"/>
          <p14:tracePt t="67038" x="8521700" y="4859338"/>
          <p14:tracePt t="67045" x="8281988" y="4833938"/>
          <p14:tracePt t="67053" x="8015288" y="4784725"/>
          <p14:tracePt t="67061" x="7585075" y="4743450"/>
          <p14:tracePt t="67069" x="7112000" y="4668838"/>
          <p14:tracePt t="67077" x="6623050" y="4610100"/>
          <p14:tracePt t="67086" x="6226175" y="4594225"/>
          <p14:tracePt t="67093" x="5753100" y="4594225"/>
          <p14:tracePt t="67103" x="5272088" y="4594225"/>
          <p14:tracePt t="67109" x="4932363" y="4594225"/>
          <p14:tracePt t="67119" x="4600575" y="4594225"/>
          <p14:tracePt t="67124" x="4310063" y="4594225"/>
          <p14:tracePt t="67134" x="4078288" y="4594225"/>
          <p14:tracePt t="67141" x="3895725" y="4627563"/>
          <p14:tracePt t="67148" x="3771900" y="4660900"/>
          <p14:tracePt t="67157" x="3656013" y="4694238"/>
          <p14:tracePt t="67169" x="3540125" y="4735513"/>
          <p14:tracePt t="67172" x="3332163" y="4810125"/>
          <p14:tracePt t="67182" x="3108325" y="4867275"/>
          <p14:tracePt t="67188" x="2943225" y="4918075"/>
          <p14:tracePt t="67198" x="2876550" y="4941888"/>
          <p14:tracePt t="67204" x="2760663" y="5000625"/>
          <p14:tracePt t="67213" x="2686050" y="5049838"/>
          <p14:tracePt t="67221" x="2627313" y="5091113"/>
          <p14:tracePt t="67229" x="2552700" y="5116513"/>
          <p14:tracePt t="67237" x="2503488" y="5141913"/>
          <p14:tracePt t="67245" x="2478088" y="5183188"/>
          <p14:tracePt t="67253" x="2428875" y="5199063"/>
          <p14:tracePt t="67261" x="2395538" y="5232400"/>
          <p14:tracePt t="67271" x="2346325" y="5273675"/>
          <p14:tracePt t="67277" x="2312988" y="5291138"/>
          <p14:tracePt t="67286" x="2295525" y="5299075"/>
          <p14:tracePt t="67294" x="2271713" y="5324475"/>
          <p14:tracePt t="67301" x="2238375" y="5340350"/>
          <p14:tracePt t="67310" x="2212975" y="5365750"/>
          <p14:tracePt t="67319" x="2179638" y="5373688"/>
          <p14:tracePt t="67324" x="2155825" y="5389563"/>
          <p14:tracePt t="67334" x="2146300" y="5407025"/>
          <p14:tracePt t="67341" x="2122488" y="5414963"/>
          <p14:tracePt t="67349" x="2097088" y="5440363"/>
          <p14:tracePt t="67358" x="2071688" y="5464175"/>
          <p14:tracePt t="67365" x="2055813" y="5489575"/>
          <p14:tracePt t="67372" x="2030413" y="5522913"/>
          <p14:tracePt t="67381" x="1981200" y="5589588"/>
          <p14:tracePt t="67389" x="1922463" y="5664200"/>
          <p14:tracePt t="67398" x="1857375" y="5754688"/>
          <p14:tracePt t="67405" x="1816100" y="5829300"/>
          <p14:tracePt t="67412" x="1806575" y="5862638"/>
          <p14:tracePt t="67437" x="1806575" y="5880100"/>
          <p14:tracePt t="67445" x="1806575" y="5903913"/>
          <p14:tracePt t="67472" x="1798638" y="5921375"/>
          <p14:tracePt t="67518" x="1798638" y="5954713"/>
          <p14:tracePt t="67589" x="1790700" y="5954713"/>
          <p14:tracePt t="67597" x="1790700" y="5962650"/>
          <p14:tracePt t="67621" x="1782763" y="5962650"/>
          <p14:tracePt t="67838" x="1773238" y="5962650"/>
          <p14:tracePt t="68055" x="1749425" y="5962650"/>
          <p14:tracePt t="68077" x="1724025" y="5962650"/>
          <p14:tracePt t="68085" x="1708150" y="5978525"/>
          <p14:tracePt t="68101" x="1690688" y="5978525"/>
          <p14:tracePt t="68109" x="1682750" y="5978525"/>
          <p14:tracePt t="68122" x="1666875" y="5978525"/>
          <p14:tracePt t="68124" x="1666875" y="5988050"/>
          <p14:tracePt t="68133" x="1657350" y="5988050"/>
          <p14:tracePt t="68141" x="1649413" y="5988050"/>
          <p14:tracePt t="68149" x="1649413" y="6003925"/>
          <p14:tracePt t="68157" x="1649413" y="6011863"/>
          <p14:tracePt t="68173" x="1649413" y="6037263"/>
          <p14:tracePt t="68205" x="1649413" y="6045200"/>
          <p14:tracePt t="68333" x="1649413" y="6053138"/>
          <p14:tracePt t="68341" x="1657350" y="6053138"/>
          <p14:tracePt t="68511" x="1708150" y="6053138"/>
          <p14:tracePt t="68517" x="1898650" y="6062663"/>
          <p14:tracePt t="68525" x="1939925" y="6062663"/>
          <p14:tracePt t="68534" x="2114550" y="6062663"/>
          <p14:tracePt t="68542" x="2586038" y="6062663"/>
          <p14:tracePt t="68548" x="3290888" y="6062663"/>
          <p14:tracePt t="68557" x="3903663" y="6062663"/>
          <p14:tracePt t="68564" x="4468813" y="6062663"/>
          <p14:tracePt t="68573" x="5081588" y="6062663"/>
          <p14:tracePt t="68582" x="5529263" y="6062663"/>
          <p14:tracePt t="68588" x="6018213" y="6103938"/>
          <p14:tracePt t="68599" x="6216650" y="6103938"/>
          <p14:tracePt t="68605" x="6308725" y="6103938"/>
          <p14:tracePt t="68614" x="6391275" y="6103938"/>
          <p14:tracePt t="68623" x="6440488" y="6103938"/>
          <p14:tracePt t="68629" x="6450013" y="6103938"/>
          <p14:tracePt t="68637" x="6473825" y="6103938"/>
          <p14:tracePt t="68645" x="6481763" y="6103938"/>
          <p14:tracePt t="68653" x="6499225" y="6103938"/>
          <p14:tracePt t="68660" x="6524625" y="6094413"/>
          <p14:tracePt t="68669" x="6556375" y="6086475"/>
          <p14:tracePt t="68681" x="6599238" y="6062663"/>
          <p14:tracePt t="68687" x="6623050" y="6053138"/>
          <p14:tracePt t="68692" x="6656388" y="6045200"/>
          <p14:tracePt t="68703" x="6689725" y="6019800"/>
          <p14:tracePt t="68709" x="6697663" y="6019800"/>
          <p14:tracePt t="68719" x="6723063" y="6011863"/>
          <p14:tracePt t="68733" x="6731000" y="6003925"/>
          <p14:tracePt t="68741" x="6738938" y="6003925"/>
          <p14:tracePt t="68757" x="6756400" y="5988050"/>
          <p14:tracePt t="68765" x="6764338" y="5988050"/>
          <p14:tracePt t="68773" x="6780213" y="5978525"/>
          <p14:tracePt t="68782" x="6797675" y="5970588"/>
          <p14:tracePt t="68789" x="6805613" y="5962650"/>
          <p14:tracePt t="68798" x="6813550" y="5954713"/>
          <p14:tracePt t="68805" x="6831013" y="5945188"/>
          <p14:tracePt t="68812" x="6854825" y="5937250"/>
          <p14:tracePt t="68820" x="6864350" y="5921375"/>
          <p14:tracePt t="68829" x="6864350" y="5911850"/>
          <p14:tracePt t="68837" x="6872288" y="5903913"/>
          <p14:tracePt t="68845" x="6872288" y="5880100"/>
          <p14:tracePt t="68853" x="6872288" y="5854700"/>
          <p14:tracePt t="68861" x="6872288" y="5846763"/>
          <p14:tracePt t="68871" x="6872288" y="5813425"/>
          <p14:tracePt t="68877" x="6872288" y="5795963"/>
          <p14:tracePt t="68885" x="6872288" y="5780088"/>
          <p14:tracePt t="68893" x="6872288" y="5754688"/>
          <p14:tracePt t="68902" x="6872288" y="5730875"/>
          <p14:tracePt t="68909" x="6872288" y="5713413"/>
          <p14:tracePt t="68919" x="6872288" y="5688013"/>
          <p14:tracePt t="68924" x="6872288" y="5680075"/>
          <p14:tracePt t="68934" x="6854825" y="5664200"/>
          <p14:tracePt t="68941" x="6846888" y="5656263"/>
          <p14:tracePt t="68951" x="6846888" y="5646738"/>
          <p14:tracePt t="68958" x="6831013" y="5638800"/>
          <p14:tracePt t="68982" x="6823075" y="5630863"/>
          <p14:tracePt t="69975" x="6831013" y="5638800"/>
          <p14:tracePt t="69990" x="6838950" y="5646738"/>
          <p14:tracePt t="70013" x="6838950" y="5656263"/>
          <p14:tracePt t="70061" x="6838950" y="5664200"/>
          <p14:tracePt t="70069" x="6846888" y="5664200"/>
          <p14:tracePt t="70094" x="6854825" y="5664200"/>
          <p14:tracePt t="70109" x="6864350" y="5672138"/>
          <p14:tracePt t="70125" x="6864350" y="5680075"/>
          <p14:tracePt t="70134" x="6888163" y="5688013"/>
          <p14:tracePt t="70158" x="6888163" y="5697538"/>
          <p14:tracePt t="70213" x="6897688" y="5705475"/>
          <p14:tracePt t="70230" x="6921500" y="5713413"/>
          <p14:tracePt t="70245" x="6938963" y="5721350"/>
          <p14:tracePt t="70256" x="6946900" y="5721350"/>
          <p14:tracePt t="70260" x="6962775" y="5730875"/>
          <p14:tracePt t="70278" x="6962775" y="5738813"/>
          <p14:tracePt t="70293" x="6980238" y="5738813"/>
          <p14:tracePt t="70350" x="6980238" y="5746750"/>
          <p14:tracePt t="70405" x="6988175" y="5754688"/>
          <p14:tracePt t="70422" x="6996113" y="5762625"/>
          <p14:tracePt t="70445" x="6996113" y="5772150"/>
          <p14:tracePt t="70453" x="6996113" y="5780088"/>
          <p14:tracePt t="70461" x="7004050" y="5788025"/>
          <p14:tracePt t="70486" x="7013575" y="5795963"/>
          <p14:tracePt t="70502" x="7013575" y="5813425"/>
          <p14:tracePt t="70509" x="7021513" y="5821363"/>
          <p14:tracePt t="70518" x="7021513" y="5829300"/>
          <p14:tracePt t="70525" x="7021513" y="5846763"/>
          <p14:tracePt t="70536" x="7029450" y="5854700"/>
          <p14:tracePt t="70541" x="7029450" y="5862638"/>
          <p14:tracePt t="70549" x="7029450" y="5880100"/>
          <p14:tracePt t="70557" x="7029450" y="5895975"/>
          <p14:tracePt t="70566" x="7029450" y="5921375"/>
          <p14:tracePt t="70573" x="7029450" y="5929313"/>
          <p14:tracePt t="70582" x="7029450" y="5954713"/>
          <p14:tracePt t="70589" x="7037388" y="5978525"/>
          <p14:tracePt t="70599" x="7037388" y="5988050"/>
          <p14:tracePt t="70606" x="7037388" y="5995988"/>
          <p14:tracePt t="70613" x="7037388" y="6011863"/>
          <p14:tracePt t="70622" x="7045325" y="6029325"/>
          <p14:tracePt t="70629" x="7045325" y="6037263"/>
          <p14:tracePt t="70645" x="7054850" y="6053138"/>
          <p14:tracePt t="70661" x="7062788" y="6062663"/>
          <p14:tracePt t="70671" x="7070725" y="6078538"/>
          <p14:tracePt t="70677" x="7078663" y="6078538"/>
          <p14:tracePt t="70686" x="7096125" y="6094413"/>
          <p14:tracePt t="70702" x="7096125" y="6103938"/>
          <p14:tracePt t="70703" x="7119938" y="6111875"/>
          <p14:tracePt t="70709" x="7153275" y="6127750"/>
          <p14:tracePt t="70719" x="7162800" y="6137275"/>
          <p14:tracePt t="70725" x="7178675" y="6145213"/>
          <p14:tracePt t="70732" x="7212013" y="6161088"/>
          <p14:tracePt t="70741" x="7219950" y="6169025"/>
          <p14:tracePt t="70749" x="7227888" y="6169025"/>
          <p14:tracePt t="70757" x="7237413" y="6169025"/>
          <p14:tracePt t="70765" x="7245350" y="6169025"/>
          <p14:tracePt t="70773" x="7253288" y="6169025"/>
          <p14:tracePt t="70781" x="7261225" y="6178550"/>
          <p14:tracePt t="70788" x="7269163" y="6178550"/>
          <p14:tracePt t="70806" x="7278688" y="6178550"/>
          <p14:tracePt t="70925" x="7286625" y="6178550"/>
          <p14:tracePt t="70933" x="7294563" y="6178550"/>
          <p14:tracePt t="70957" x="7312025" y="6178550"/>
          <p14:tracePt t="70975" x="7319963" y="6178550"/>
          <p14:tracePt t="70981" x="7327900" y="6178550"/>
          <p14:tracePt t="70989" x="7335838" y="6178550"/>
          <p14:tracePt t="71014" x="7343775" y="6178550"/>
          <p14:tracePt t="71029" x="7353300" y="6178550"/>
          <p14:tracePt t="71045" x="7361238" y="6178550"/>
          <p14:tracePt t="71053" x="7369175" y="6178550"/>
          <p14:tracePt t="71070" x="7386638" y="6178550"/>
          <p14:tracePt t="71077" x="7410450" y="6178550"/>
          <p14:tracePt t="71093" x="7427913" y="6178550"/>
          <p14:tracePt t="71101" x="7451725" y="6178550"/>
          <p14:tracePt t="71109" x="7477125" y="6178550"/>
          <p14:tracePt t="71119" x="7485063" y="6178550"/>
          <p14:tracePt t="71125" x="7510463" y="6169025"/>
          <p14:tracePt t="71149" x="7518400" y="6169025"/>
          <p14:tracePt t="71157" x="7526338" y="6161088"/>
          <p14:tracePt t="71189" x="7526338" y="6145213"/>
          <p14:tracePt t="71199" x="7535863" y="6137275"/>
          <p14:tracePt t="71214" x="7535863" y="6127750"/>
          <p14:tracePt t="71229" x="7535863" y="6119813"/>
          <p14:tracePt t="71237" x="7543800" y="6119813"/>
          <p14:tracePt t="71309" x="7543800" y="6103938"/>
          <p14:tracePt t="71326" x="7543800" y="6094413"/>
          <p14:tracePt t="71654" x="7543800" y="6078538"/>
          <p14:tracePt t="71662" x="7518400" y="6053138"/>
          <p14:tracePt t="71670" x="7518400" y="6045200"/>
          <p14:tracePt t="71687" x="7510463" y="6029325"/>
          <p14:tracePt t="71701" x="7502525" y="6003925"/>
          <p14:tracePt t="71717" x="7485063" y="5995988"/>
          <p14:tracePt t="71725" x="7477125" y="5988050"/>
          <p14:tracePt t="71749" x="7477125" y="5978525"/>
          <p14:tracePt t="71765" x="7469188" y="5970588"/>
          <p14:tracePt t="71773" x="7451725" y="5962650"/>
          <p14:tracePt t="71782" x="7427913" y="5962650"/>
          <p14:tracePt t="71789" x="7402513" y="5954713"/>
          <p14:tracePt t="71799" x="7335838" y="5929313"/>
          <p14:tracePt t="71805" x="7269163" y="5929313"/>
          <p14:tracePt t="71813" x="7178675" y="5903913"/>
          <p14:tracePt t="71820" x="7112000" y="5895975"/>
          <p14:tracePt t="71828" x="7021513" y="5870575"/>
          <p14:tracePt t="71836" x="6954838" y="5862638"/>
          <p14:tracePt t="71844" x="6897688" y="5862638"/>
          <p14:tracePt t="71853" x="6854825" y="5854700"/>
          <p14:tracePt t="71860" x="6823075" y="5846763"/>
          <p14:tracePt t="71870" x="6780213" y="5846763"/>
          <p14:tracePt t="71876" x="6748463" y="5846763"/>
          <p14:tracePt t="71885" x="6731000" y="5846763"/>
          <p14:tracePt t="71892" x="6697663" y="5829300"/>
          <p14:tracePt t="71903" x="6681788" y="5829300"/>
          <p14:tracePt t="71909" x="6648450" y="5821363"/>
          <p14:tracePt t="71919" x="6623050" y="5821363"/>
          <p14:tracePt t="71925" x="6599238" y="5821363"/>
          <p14:tracePt t="71933" x="6548438" y="5821363"/>
          <p14:tracePt t="71941" x="6515100" y="5821363"/>
          <p14:tracePt t="71948" x="6499225" y="5821363"/>
          <p14:tracePt t="71957" x="6457950" y="5821363"/>
          <p14:tracePt t="71965" x="6424613" y="5821363"/>
          <p14:tracePt t="71972" x="6383338" y="5821363"/>
          <p14:tracePt t="71982" x="6342063" y="5813425"/>
          <p14:tracePt t="71989" x="6308725" y="5805488"/>
          <p14:tracePt t="71999" x="6291263" y="5805488"/>
          <p14:tracePt t="72005" x="6249988" y="5788025"/>
          <p14:tracePt t="72013" x="6216650" y="5788025"/>
          <p14:tracePt t="72020" x="6175375" y="5780088"/>
          <p14:tracePt t="72029" x="6142038" y="5780088"/>
          <p14:tracePt t="72037" x="6134100" y="5780088"/>
          <p14:tracePt t="72045" x="6067425" y="5772150"/>
          <p14:tracePt t="72053" x="6059488" y="5772150"/>
          <p14:tracePt t="72062" x="6034088" y="5772150"/>
          <p14:tracePt t="72072" x="5992813" y="5772150"/>
          <p14:tracePt t="72076" x="5976938" y="5772150"/>
          <p14:tracePt t="72086" x="5959475" y="5772150"/>
          <p14:tracePt t="72093" x="5935663" y="5772150"/>
          <p14:tracePt t="72103" x="5910263" y="5772150"/>
          <p14:tracePt t="72110" x="5876925" y="5772150"/>
          <p14:tracePt t="72120" x="5861050" y="5772150"/>
          <p14:tracePt t="72124" x="5835650" y="5772150"/>
          <p14:tracePt t="72134" x="5827713" y="5772150"/>
          <p14:tracePt t="72142" x="5802313" y="5772150"/>
          <p14:tracePt t="72149" x="5768975" y="5772150"/>
          <p14:tracePt t="72156" x="5761038" y="5772150"/>
          <p14:tracePt t="72165" x="5753100" y="5772150"/>
          <p14:tracePt t="72172" x="5727700" y="5772150"/>
          <p14:tracePt t="72182" x="5719763" y="5772150"/>
          <p14:tracePt t="72205" x="5711825" y="5780088"/>
          <p14:tracePt t="72221" x="5694363" y="5788025"/>
          <p14:tracePt t="72229" x="5686425" y="5805488"/>
          <p14:tracePt t="72245" x="5678488" y="5813425"/>
          <p14:tracePt t="72254" x="5661025" y="5829300"/>
          <p14:tracePt t="72260" x="5653088" y="5837238"/>
          <p14:tracePt t="72271" x="5653088" y="5854700"/>
          <p14:tracePt t="72286" x="5645150" y="5880100"/>
          <p14:tracePt t="72293" x="5645150" y="5888038"/>
          <p14:tracePt t="72310" x="5629275" y="5903913"/>
          <p14:tracePt t="72318" x="5629275" y="5911850"/>
          <p14:tracePt t="72334" x="5619750" y="5929313"/>
          <p14:tracePt t="72341" x="5619750" y="5937250"/>
          <p14:tracePt t="72349" x="5619750" y="5945188"/>
          <p14:tracePt t="72365" x="5619750" y="5954713"/>
          <p14:tracePt t="72373" x="5619750" y="5962650"/>
          <p14:tracePt t="72382" x="5619750" y="5970588"/>
          <p14:tracePt t="72398" x="5619750" y="5978525"/>
          <p14:tracePt t="72501" x="5619750" y="5988050"/>
          <p14:tracePt t="72509" x="5629275" y="5995988"/>
          <p14:tracePt t="72519" x="5637213" y="6011863"/>
          <p14:tracePt t="72525" x="5653088" y="6011863"/>
          <p14:tracePt t="72533" x="5661025" y="6019800"/>
          <p14:tracePt t="72549" x="5686425" y="6045200"/>
          <p14:tracePt t="72557" x="5703888" y="6045200"/>
          <p14:tracePt t="72565" x="5727700" y="6053138"/>
          <p14:tracePt t="72573" x="5753100" y="6053138"/>
          <p14:tracePt t="72582" x="5761038" y="6053138"/>
          <p14:tracePt t="72613" x="5786438" y="6070600"/>
          <p14:tracePt t="72624" x="5794375" y="6070600"/>
          <p14:tracePt t="72638" x="5802313" y="6078538"/>
          <p14:tracePt t="72645" x="5819775" y="6078538"/>
          <p14:tracePt t="72654" x="5827713" y="6078538"/>
          <p14:tracePt t="72661" x="5835650" y="6078538"/>
          <p14:tracePt t="72670" x="5843588" y="6078538"/>
          <p14:tracePt t="72677" x="5868988" y="6086475"/>
          <p14:tracePt t="72687" x="5884863" y="6086475"/>
          <p14:tracePt t="72703" x="5902325" y="6086475"/>
          <p14:tracePt t="72710" x="5918200" y="6086475"/>
          <p14:tracePt t="72718" x="5927725" y="6086475"/>
          <p14:tracePt t="72725" x="5935663" y="6094413"/>
          <p14:tracePt t="72732" x="5943600" y="6103938"/>
          <p14:tracePt t="72750" x="5951538" y="6103938"/>
          <p14:tracePt t="72757" x="5959475" y="6103938"/>
          <p14:tracePt t="72781" x="5969000" y="6103938"/>
          <p14:tracePt t="72798" x="5984875" y="6103938"/>
          <p14:tracePt t="72805" x="5992813" y="6103938"/>
          <p14:tracePt t="72813" x="6026150" y="6111875"/>
          <p14:tracePt t="72822" x="6051550" y="6111875"/>
          <p14:tracePt t="72829" x="6076950" y="6119813"/>
          <p14:tracePt t="72848" x="6134100" y="6119813"/>
          <p14:tracePt t="72855" x="6151563" y="6119813"/>
          <p14:tracePt t="72862" x="6167438" y="6119813"/>
          <p14:tracePt t="72873" x="6200775" y="6119813"/>
          <p14:tracePt t="72877" x="6226175" y="6119813"/>
          <p14:tracePt t="72885" x="6249988" y="6119813"/>
          <p14:tracePt t="72892" x="6267450" y="6119813"/>
          <p14:tracePt t="72903" x="6283325" y="6119813"/>
          <p14:tracePt t="72908" x="6300788" y="6119813"/>
          <p14:tracePt t="72919" x="6316663" y="6119813"/>
          <p14:tracePt t="72925" x="6324600" y="6119813"/>
          <p14:tracePt t="72933" x="6332538" y="6119813"/>
          <p14:tracePt t="72941" x="6350000" y="6137275"/>
          <p14:tracePt t="72951" x="6383338" y="6137275"/>
          <p14:tracePt t="72957" x="6391275" y="6137275"/>
          <p14:tracePt t="72965" x="6407150" y="6137275"/>
          <p14:tracePt t="72973" x="6424613" y="6137275"/>
          <p14:tracePt t="72983" x="6432550" y="6137275"/>
          <p14:tracePt t="72989" x="6457950" y="6137275"/>
          <p14:tracePt t="72998" x="6473825" y="6137275"/>
          <p14:tracePt t="73005" x="6499225" y="6137275"/>
          <p14:tracePt t="73014" x="6532563" y="6137275"/>
          <p14:tracePt t="73021" x="6573838" y="6145213"/>
          <p14:tracePt t="73029" x="6607175" y="6145213"/>
          <p14:tracePt t="73037" x="6630988" y="6145213"/>
          <p14:tracePt t="73045" x="6648450" y="6145213"/>
          <p14:tracePt t="73053" x="6689725" y="6153150"/>
          <p14:tracePt t="73061" x="6705600" y="6153150"/>
          <p14:tracePt t="73070" x="6738938" y="6153150"/>
          <p14:tracePt t="73077" x="6738938" y="6161088"/>
          <p14:tracePt t="73093" x="6756400" y="6161088"/>
          <p14:tracePt t="73108" x="6764338" y="6161088"/>
          <p14:tracePt t="73135" x="6772275" y="6161088"/>
          <p14:tracePt t="73141" x="6789738" y="6161088"/>
          <p14:tracePt t="73166" x="6797675" y="6161088"/>
          <p14:tracePt t="73173" x="6805613" y="6161088"/>
          <p14:tracePt t="73182" x="6813550" y="6161088"/>
          <p14:tracePt t="73189" x="6823075" y="6161088"/>
          <p14:tracePt t="73198" x="6831013" y="6161088"/>
          <p14:tracePt t="73213" x="6846888" y="6161088"/>
          <p14:tracePt t="73220" x="6854825" y="6161088"/>
          <p14:tracePt t="73237" x="6864350" y="6161088"/>
          <p14:tracePt t="73244" x="6880225" y="6161088"/>
          <p14:tracePt t="73253" x="6888163" y="6153150"/>
          <p14:tracePt t="73261" x="6897688" y="6153150"/>
          <p14:tracePt t="73270" x="6905625" y="6145213"/>
          <p14:tracePt t="73286" x="6913563" y="6145213"/>
          <p14:tracePt t="73293" x="6921500" y="6145213"/>
          <p14:tracePt t="73310" x="6921500" y="6137275"/>
          <p14:tracePt t="73326" x="6938963" y="6137275"/>
          <p14:tracePt t="73337" x="6946900" y="6137275"/>
          <p14:tracePt t="73340" x="6946900" y="6127750"/>
          <p14:tracePt t="73366" x="6946900" y="6119813"/>
          <p14:tracePt t="73374" x="6946900" y="6111875"/>
          <p14:tracePt t="73405" x="6946900" y="6094413"/>
          <p14:tracePt t="73429" x="6954838" y="6086475"/>
          <p14:tracePt t="73438" x="6954838" y="6078538"/>
          <p14:tracePt t="73445" x="6954838" y="6070600"/>
          <p14:tracePt t="73461" x="6954838" y="6062663"/>
          <p14:tracePt t="73486" x="6954838" y="6053138"/>
          <p14:tracePt t="73494" x="6954838" y="6045200"/>
          <p14:tracePt t="73525" x="6962775" y="6037263"/>
          <p14:tracePt t="73581" x="6962775" y="6019800"/>
          <p14:tracePt t="73589" x="6946900" y="6003925"/>
          <p14:tracePt t="73606" x="6938963" y="5995988"/>
          <p14:tracePt t="73613" x="6938963" y="5988050"/>
          <p14:tracePt t="73621" x="6921500" y="5988050"/>
          <p14:tracePt t="73629" x="6913563" y="5988050"/>
          <p14:tracePt t="73637" x="6913563" y="5978525"/>
          <p14:tracePt t="73645" x="6897688" y="5962650"/>
          <p14:tracePt t="73653" x="6880225" y="5954713"/>
          <p14:tracePt t="73672" x="6872288" y="5945188"/>
          <p14:tracePt t="73683" x="6854825" y="5945188"/>
          <p14:tracePt t="73688" x="6846888" y="5945188"/>
          <p14:tracePt t="73692" x="6838950" y="5929313"/>
          <p14:tracePt t="73701" x="6823075" y="5921375"/>
          <p14:tracePt t="73709" x="6813550" y="5921375"/>
          <p14:tracePt t="73718" x="6805613" y="5911850"/>
          <p14:tracePt t="73725" x="6780213" y="5903913"/>
          <p14:tracePt t="73733" x="6772275" y="5903913"/>
          <p14:tracePt t="73742" x="6756400" y="5903913"/>
          <p14:tracePt t="73748" x="6738938" y="5895975"/>
          <p14:tracePt t="73765" x="6731000" y="5895975"/>
          <p14:tracePt t="73775" x="6723063" y="5895975"/>
          <p14:tracePt t="73782" x="6715125" y="5888038"/>
          <p14:tracePt t="73799" x="6705600" y="5888038"/>
          <p14:tracePt t="73805" x="6689725" y="5888038"/>
          <p14:tracePt t="73814" x="6673850" y="5880100"/>
          <p14:tracePt t="73822" x="6656388" y="5880100"/>
          <p14:tracePt t="73829" x="6630988" y="5870575"/>
          <p14:tracePt t="73837" x="6589713" y="5854700"/>
          <p14:tracePt t="73845" x="6548438" y="5854700"/>
          <p14:tracePt t="73854" x="6515100" y="5846763"/>
          <p14:tracePt t="73861" x="6473825" y="5846763"/>
          <p14:tracePt t="73874" x="6440488" y="5837238"/>
          <p14:tracePt t="73876" x="6407150" y="5837238"/>
          <p14:tracePt t="73886" x="6365875" y="5829300"/>
          <p14:tracePt t="73894" x="6342063" y="5829300"/>
          <p14:tracePt t="73903" x="6316663" y="5829300"/>
          <p14:tracePt t="73910" x="6283325" y="5813425"/>
          <p14:tracePt t="73919" x="6275388" y="5813425"/>
          <p14:tracePt t="73925" x="6249988" y="5813425"/>
          <p14:tracePt t="73934" x="6242050" y="5813425"/>
          <p14:tracePt t="73941" x="6216650" y="5805488"/>
          <p14:tracePt t="73948" x="6175375" y="5805488"/>
          <p14:tracePt t="73957" x="6151563" y="5805488"/>
          <p14:tracePt t="73965" x="6108700" y="5795963"/>
          <p14:tracePt t="73972" x="6076950" y="5795963"/>
          <p14:tracePt t="73981" x="6034088" y="5788025"/>
          <p14:tracePt t="73988" x="6002338" y="5788025"/>
          <p14:tracePt t="73998" x="5992813" y="5780088"/>
          <p14:tracePt t="74005" x="5976938" y="5772150"/>
          <p14:tracePt t="74013" x="5969000" y="5772150"/>
          <p14:tracePt t="74022" x="5959475" y="5772150"/>
          <p14:tracePt t="74030" x="5943600" y="5772150"/>
          <p14:tracePt t="74037" x="5935663" y="5772150"/>
          <p14:tracePt t="74045" x="5927725" y="5772150"/>
          <p14:tracePt t="74053" x="5902325" y="5772150"/>
          <p14:tracePt t="74077" x="5876925" y="5772150"/>
          <p14:tracePt t="74086" x="5868988" y="5780088"/>
          <p14:tracePt t="74092" x="5843588" y="5780088"/>
          <p14:tracePt t="74104" x="5835650" y="5788025"/>
          <p14:tracePt t="74120" x="5827713" y="5788025"/>
          <p14:tracePt t="74134" x="5819775" y="5795963"/>
          <p14:tracePt t="74141" x="5802313" y="5795963"/>
          <p14:tracePt t="74148" x="5802313" y="5805488"/>
          <p14:tracePt t="74165" x="5794375" y="5813425"/>
          <p14:tracePt t="74302" x="5786438" y="5813425"/>
          <p14:tracePt t="74309" x="5778500" y="5813425"/>
          <p14:tracePt t="74320" x="5761038" y="5837238"/>
          <p14:tracePt t="74333" x="5761038" y="5854700"/>
          <p14:tracePt t="74341" x="5753100" y="5870575"/>
          <p14:tracePt t="74357" x="5745163" y="5888038"/>
          <p14:tracePt t="74366" x="5745163" y="5895975"/>
          <p14:tracePt t="74383" x="5745163" y="5903913"/>
          <p14:tracePt t="74397" x="5735638" y="5921375"/>
          <p14:tracePt t="74421" x="5727700" y="5929313"/>
          <p14:tracePt t="75518" x="5727700" y="5937250"/>
          <p14:tracePt t="75526" x="5794375" y="5937250"/>
          <p14:tracePt t="75533" x="5927725" y="5937250"/>
          <p14:tracePt t="75541" x="6010275" y="5937250"/>
          <p14:tracePt t="75549" x="6200775" y="5937250"/>
          <p14:tracePt t="75557" x="6350000" y="5937250"/>
          <p14:tracePt t="75565" x="6556375" y="5937250"/>
          <p14:tracePt t="75573" x="6789738" y="5937250"/>
          <p14:tracePt t="75582" x="6954838" y="5937250"/>
          <p14:tracePt t="75589" x="7129463" y="5937250"/>
          <p14:tracePt t="75598" x="7253288" y="5937250"/>
          <p14:tracePt t="75605" x="7353300" y="5937250"/>
          <p14:tracePt t="75613" x="7435850" y="5921375"/>
          <p14:tracePt t="75621" x="7451725" y="5921375"/>
          <p14:tracePt t="75629" x="7485063" y="5903913"/>
          <p14:tracePt t="75638" x="7518400" y="5880100"/>
          <p14:tracePt t="75645" x="7551738" y="5870575"/>
          <p14:tracePt t="75654" x="7585075" y="5837238"/>
          <p14:tracePt t="76022" x="9167813" y="5124450"/>
          <p14:tracePt t="76029" x="9185275" y="5100638"/>
          <p14:tracePt t="76039" x="9209088" y="5067300"/>
          <p14:tracePt t="76045" x="9250363" y="5026025"/>
          <p14:tracePt t="76054" x="9275763" y="5008563"/>
          <p14:tracePt t="76062" x="9309100" y="4975225"/>
          <p14:tracePt t="76071" x="9367838" y="4959350"/>
          <p14:tracePt t="76077" x="9391650" y="4933950"/>
          <p14:tracePt t="76087" x="9417050" y="4926013"/>
          <p14:tracePt t="76092" x="9424988" y="4908550"/>
          <p14:tracePt t="76102" x="9442450" y="4900613"/>
          <p14:tracePt t="76108" x="9450388" y="4892675"/>
          <p14:tracePt t="76119" x="9458325" y="4892675"/>
          <p14:tracePt t="76124" x="9474200" y="4884738"/>
          <p14:tracePt t="76133" x="9483725" y="4867275"/>
          <p14:tracePt t="76141" x="9491663" y="4867275"/>
          <p14:tracePt t="76148" x="9491663" y="4826000"/>
          <p14:tracePt t="76157" x="9491663" y="4792663"/>
          <p14:tracePt t="76398" x="9458325" y="4802188"/>
          <p14:tracePt t="76406" x="9367838" y="4826000"/>
          <p14:tracePt t="76414" x="9342438" y="4826000"/>
          <p14:tracePt t="76421" x="9324975" y="4833938"/>
          <p14:tracePt t="76429" x="9293225" y="4843463"/>
          <p14:tracePt t="76436" x="9226550" y="4859338"/>
          <p14:tracePt t="76445" x="9134475" y="4867275"/>
          <p14:tracePt t="76454" x="9026525" y="4867275"/>
          <p14:tracePt t="76461" x="8920163" y="4867275"/>
          <p14:tracePt t="76470" x="8878888" y="4867275"/>
          <p14:tracePt t="76477" x="8853488" y="4867275"/>
          <p14:tracePt t="76485" x="8836025" y="4859338"/>
          <p14:tracePt t="76494" x="8828088" y="4859338"/>
          <p14:tracePt t="76521" x="8812213" y="4859338"/>
          <p14:tracePt t="76935" x="8804275" y="4859338"/>
          <p14:tracePt t="76948" x="8770938" y="4859338"/>
          <p14:tracePt t="76965" x="8753475" y="4859338"/>
          <p14:tracePt t="76973" x="8737600" y="4859338"/>
          <p14:tracePt t="76982" x="8720138" y="4859338"/>
          <p14:tracePt t="76989" x="8704263" y="4859338"/>
          <p14:tracePt t="76999" x="8678863" y="4859338"/>
          <p14:tracePt t="77013" x="8670925" y="4859338"/>
          <p14:tracePt t="77021" x="8662988" y="4859338"/>
          <p14:tracePt t="77060" x="8655050" y="4859338"/>
          <p14:tracePt t="77070" x="8645525" y="4859338"/>
          <p14:tracePt t="77086" x="8637588" y="4859338"/>
          <p14:tracePt t="77092" x="8629650" y="4867275"/>
          <p14:tracePt t="77104" x="8612188" y="4867275"/>
          <p14:tracePt t="77118" x="8588375" y="4867275"/>
          <p14:tracePt t="77125" x="8570913" y="4884738"/>
          <p14:tracePt t="77141" x="8555038" y="4892675"/>
          <p14:tracePt t="77148" x="8547100" y="4900613"/>
          <p14:tracePt t="77165" x="8537575" y="4900613"/>
          <p14:tracePt t="77182" x="8529638" y="4908550"/>
          <p14:tracePt t="77189" x="8529638" y="4918075"/>
          <p14:tracePt t="77198" x="8521700" y="4918075"/>
          <p14:tracePt t="77213" x="8513763" y="4926013"/>
          <p14:tracePt t="77229" x="8505825" y="4941888"/>
          <p14:tracePt t="77253" x="8496300" y="4951413"/>
          <p14:tracePt t="77277" x="8496300" y="4959350"/>
          <p14:tracePt t="77293" x="8488363" y="4967288"/>
          <p14:tracePt t="77309" x="8472488" y="4975225"/>
          <p14:tracePt t="77325" x="8472488" y="4992688"/>
          <p14:tracePt t="77350" x="8472488" y="5008563"/>
          <p14:tracePt t="77357" x="8472488" y="5016500"/>
          <p14:tracePt t="77366" x="8472488" y="5026025"/>
          <p14:tracePt t="77373" x="8472488" y="5041900"/>
          <p14:tracePt t="77389" x="8472488" y="5049838"/>
          <p14:tracePt t="77398" x="8472488" y="5057775"/>
          <p14:tracePt t="77405" x="8472488" y="5067300"/>
          <p14:tracePt t="77421" x="8472488" y="5075238"/>
          <p14:tracePt t="77430" x="8472488" y="5083175"/>
          <p14:tracePt t="77445" x="8472488" y="5100638"/>
          <p14:tracePt t="77455" x="8462963" y="5108575"/>
          <p14:tracePt t="77461" x="8455025" y="5108575"/>
          <p14:tracePt t="77487" x="8447088" y="5124450"/>
          <p14:tracePt t="77493" x="8447088" y="5132388"/>
          <p14:tracePt t="77510" x="8447088" y="5141913"/>
          <p14:tracePt t="80647" x="7734300" y="5108575"/>
          <p14:tracePt t="80653" x="7600950" y="5067300"/>
          <p14:tracePt t="80668" x="7219950" y="5008563"/>
          <p14:tracePt t="80671" x="6880225" y="4992688"/>
          <p14:tracePt t="80676" x="6532563" y="4975225"/>
          <p14:tracePt t="80685" x="6142038" y="4876800"/>
          <p14:tracePt t="80693" x="5778500" y="4876800"/>
          <p14:tracePt t="80702" x="5437188" y="4876800"/>
          <p14:tracePt t="80709" x="5097463" y="4859338"/>
          <p14:tracePt t="80718" x="4824413" y="4918075"/>
          <p14:tracePt t="80725" x="4749800" y="4941888"/>
          <p14:tracePt t="80733" x="4559300" y="5008563"/>
          <p14:tracePt t="80741" x="4492625" y="5100638"/>
          <p14:tracePt t="80750" x="4451350" y="5108575"/>
          <p14:tracePt t="80757" x="4286250" y="5157788"/>
          <p14:tracePt t="80766" x="4170363" y="5240338"/>
          <p14:tracePt t="80773" x="4103688" y="5291138"/>
          <p14:tracePt t="80783" x="4037013" y="5365750"/>
          <p14:tracePt t="80789" x="4011613" y="5432425"/>
          <p14:tracePt t="80799" x="3978275" y="5514975"/>
          <p14:tracePt t="80805" x="3946525" y="5572125"/>
          <p14:tracePt t="80813" x="3937000" y="5630863"/>
          <p14:tracePt t="80821" x="3929063" y="5680075"/>
          <p14:tracePt t="80828" x="3929063" y="5721350"/>
          <p14:tracePt t="80837" x="3929063" y="5754688"/>
          <p14:tracePt t="80844" x="3937000" y="5780088"/>
          <p14:tracePt t="80854" x="3954463" y="5795963"/>
          <p14:tracePt t="80861" x="3970338" y="5829300"/>
          <p14:tracePt t="80870" x="3970338" y="5846763"/>
          <p14:tracePt t="80878" x="3987800" y="5862638"/>
          <p14:tracePt t="80887" x="3987800" y="5870575"/>
          <p14:tracePt t="81069" x="3995738" y="5862638"/>
          <p14:tracePt t="81239" x="3995738" y="5854700"/>
          <p14:tracePt t="81261" x="3937000" y="5854700"/>
          <p14:tracePt t="81270" x="3829050" y="5854700"/>
          <p14:tracePt t="81277" x="3821113" y="5837238"/>
          <p14:tracePt t="81290" x="3813175" y="5837238"/>
          <p14:tracePt t="81293" x="3797300" y="5837238"/>
          <p14:tracePt t="81300" x="3763963" y="5846763"/>
          <p14:tracePt t="81309" x="3689350" y="5903913"/>
          <p14:tracePt t="81320" x="3597275" y="5970588"/>
          <p14:tracePt t="81325" x="3556000" y="6045200"/>
          <p14:tracePt t="81332" x="3522663" y="6119813"/>
          <p14:tracePt t="81342" x="3498850" y="6169025"/>
          <p14:tracePt t="81349" x="3481388" y="6269038"/>
          <p14:tracePt t="81357" x="3473450" y="6327775"/>
          <p14:tracePt t="81366" x="3465513" y="6369050"/>
          <p14:tracePt t="81373" x="3465513" y="6392863"/>
          <p14:tracePt t="81381" x="3465513" y="6426200"/>
          <p14:tracePt t="81388" x="3465513" y="6435725"/>
          <p14:tracePt t="81397" x="3465513" y="6459538"/>
          <p14:tracePt t="81404" x="3465513" y="6477000"/>
          <p14:tracePt t="81412" x="3481388" y="6492875"/>
          <p14:tracePt t="81421" x="3481388" y="6500813"/>
          <p14:tracePt t="81445" x="3489325" y="6510338"/>
          <p14:tracePt t="81677" x="3498850" y="6510338"/>
          <p14:tracePt t="81685" x="3506788" y="6510338"/>
          <p14:tracePt t="81693" x="3506788" y="6500813"/>
          <p14:tracePt t="81705" x="3514725" y="6500813"/>
          <p14:tracePt t="81709" x="3514725" y="6484938"/>
          <p14:tracePt t="81718" x="3514725" y="6477000"/>
          <p14:tracePt t="81733" x="3514725" y="6467475"/>
          <p14:tracePt t="81741" x="3514725" y="6459538"/>
          <p14:tracePt t="81748" x="3514725" y="6451600"/>
          <p14:tracePt t="81757" x="3514725" y="6443663"/>
          <p14:tracePt t="81773" x="3514725" y="6435725"/>
          <p14:tracePt t="81783" x="3514725" y="6426200"/>
          <p14:tracePt t="81798" x="3514725" y="6410325"/>
          <p14:tracePt t="81805" x="3506788" y="6402388"/>
          <p14:tracePt t="81813" x="3465513" y="6384925"/>
          <p14:tracePt t="81821" x="3414713" y="6369050"/>
          <p14:tracePt t="81829" x="3381375" y="6369050"/>
          <p14:tracePt t="81837" x="3332163" y="6351588"/>
          <p14:tracePt t="81844" x="3241675" y="6318250"/>
          <p14:tracePt t="81854" x="3175000" y="6302375"/>
          <p14:tracePt t="81861" x="3059113" y="6253163"/>
          <p14:tracePt t="81872" x="2925763" y="6219825"/>
          <p14:tracePt t="81876" x="2827338" y="6186488"/>
          <p14:tracePt t="81886" x="2668588" y="6137275"/>
          <p14:tracePt t="81892" x="2552700" y="6103938"/>
          <p14:tracePt t="81902" x="2454275" y="6070600"/>
          <p14:tracePt t="81909" x="2328863" y="6045200"/>
          <p14:tracePt t="81917" x="2205038" y="6019800"/>
          <p14:tracePt t="81925" x="2089150" y="6019800"/>
          <p14:tracePt t="81932" x="1965325" y="5988050"/>
          <p14:tracePt t="81941" x="1881188" y="5978525"/>
          <p14:tracePt t="81950" x="1773238" y="5978525"/>
          <p14:tracePt t="81957" x="1731963" y="5978525"/>
          <p14:tracePt t="81966" x="1682750" y="5978525"/>
          <p14:tracePt t="81998" x="1674813" y="5978525"/>
          <p14:tracePt t="82022" x="1674813" y="6003925"/>
          <p14:tracePt t="82029" x="1674813" y="6011863"/>
          <p14:tracePt t="82038" x="1666875" y="6019800"/>
          <p14:tracePt t="82045" x="1657350" y="6045200"/>
          <p14:tracePt t="82054" x="1649413" y="6062663"/>
          <p14:tracePt t="82060" x="1649413" y="6078538"/>
          <p14:tracePt t="82070" x="1641475" y="6094413"/>
          <p14:tracePt t="82104" x="1641475" y="6103938"/>
          <p14:tracePt t="82109" x="1641475" y="6111875"/>
          <p14:tracePt t="82121" x="1641475" y="6119813"/>
          <p14:tracePt t="82198" x="1641475" y="6137275"/>
          <p14:tracePt t="82213" x="1641475" y="6145213"/>
          <p14:tracePt t="82230" x="1641475" y="6153150"/>
          <p14:tracePt t="82557" x="1649413" y="6178550"/>
          <p14:tracePt t="82573" x="1657350" y="6178550"/>
          <p14:tracePt t="82581" x="1666875" y="6186488"/>
          <p14:tracePt t="82590" x="1682750" y="6194425"/>
          <p14:tracePt t="82605" x="1716088" y="6219825"/>
          <p14:tracePt t="82614" x="1724025" y="6227763"/>
          <p14:tracePt t="82623" x="1731963" y="6227763"/>
          <p14:tracePt t="82639" x="1741488" y="6227763"/>
          <p14:tracePt t="82653" x="1757363" y="6243638"/>
          <p14:tracePt t="82791" x="1782763" y="6253163"/>
          <p14:tracePt t="82797" x="1816100" y="6253163"/>
          <p14:tracePt t="82805" x="1857375" y="6253163"/>
          <p14:tracePt t="82813" x="1881188" y="6261100"/>
          <p14:tracePt t="82821" x="1898650" y="6261100"/>
          <p14:tracePt t="82829" x="1906588" y="6261100"/>
          <p14:tracePt t="82837" x="1931988" y="6269038"/>
          <p14:tracePt t="83094" x="1939925" y="6276975"/>
          <p14:tracePt t="83110" x="1947863" y="6276975"/>
          <p14:tracePt t="83126" x="1973263" y="6276975"/>
          <p14:tracePt t="85014" x="1997075" y="6276975"/>
          <p14:tracePt t="85029" x="2006600" y="6276975"/>
          <p14:tracePt t="85038" x="2006600" y="6286500"/>
          <p14:tracePt t="85045" x="2014538" y="6286500"/>
          <p14:tracePt t="85054" x="2022475" y="6302375"/>
          <p14:tracePt t="85077" x="2030413" y="6318250"/>
          <p14:tracePt t="85109" x="2039938" y="6318250"/>
          <p14:tracePt t="85535" x="2047875" y="6318250"/>
          <p14:tracePt t="85548" x="2055813" y="6318250"/>
          <p14:tracePt t="85557" x="2063750" y="6318250"/>
          <p14:tracePt t="95599" x="2097088" y="6318250"/>
          <p14:tracePt t="95605" x="2114550" y="6318250"/>
          <p14:tracePt t="95701" x="2146300" y="6318250"/>
          <p14:tracePt t="95709" x="2312988" y="6235700"/>
          <p14:tracePt t="95717" x="2593975" y="6037263"/>
          <p14:tracePt t="95725" x="3000375" y="5713413"/>
          <p14:tracePt t="95733" x="3589338" y="5324475"/>
          <p14:tracePt t="95740" x="4219575" y="5016500"/>
          <p14:tracePt t="95749" x="4824413" y="4668838"/>
          <p14:tracePt t="95758" x="5297488" y="4386263"/>
          <p14:tracePt t="95766" x="5661025" y="4154488"/>
          <p14:tracePt t="95773" x="5819775" y="3997325"/>
          <p14:tracePt t="95783" x="5927725" y="3889375"/>
          <p14:tracePt t="95790" x="5984875" y="3789363"/>
          <p14:tracePt t="95797" x="5992813" y="3740150"/>
          <p14:tracePt t="95806" x="6010275" y="3706813"/>
          <p14:tracePt t="95813" x="6018213" y="3681413"/>
          <p14:tracePt t="95822" x="6018213" y="3673475"/>
          <p14:tracePt t="95830" x="6018213" y="3665538"/>
          <p14:tracePt t="95855" x="6010275" y="3657600"/>
          <p14:tracePt t="95878" x="5992813" y="3657600"/>
          <p14:tracePt t="95884" x="5984875" y="3657600"/>
          <p14:tracePt t="95924" x="5976938" y="3657600"/>
          <p14:tracePt t="95932" x="5969000" y="3640138"/>
          <p14:tracePt t="95940" x="5951538" y="3616325"/>
          <p14:tracePt t="95957" x="5951538" y="3606800"/>
          <p14:tracePt t="95972" x="5951538" y="3565525"/>
          <p14:tracePt t="95982" x="5951538" y="3524250"/>
          <p14:tracePt t="95988" x="5976938" y="3475038"/>
          <p14:tracePt t="95997" x="6018213" y="3416300"/>
          <p14:tracePt t="96004" x="6043613" y="3367088"/>
          <p14:tracePt t="96013" x="6076950" y="3316288"/>
          <p14:tracePt t="96021" x="6084888" y="3300413"/>
          <p14:tracePt t="96029" x="6084888" y="3292475"/>
          <p14:tracePt t="96037" x="6092825" y="3267075"/>
          <p14:tracePt t="96086" x="6100763" y="3251200"/>
          <p14:tracePt t="96092" x="6118225" y="3241675"/>
          <p14:tracePt t="96103" x="6134100" y="3225800"/>
          <p14:tracePt t="96108" x="6167438" y="3192463"/>
          <p14:tracePt t="96121" x="6192838" y="3167063"/>
          <p14:tracePt t="96124" x="6242050" y="3125788"/>
          <p14:tracePt t="96132" x="6275388" y="3084513"/>
          <p14:tracePt t="96140" x="6300788" y="3076575"/>
          <p14:tracePt t="96148" x="6316663" y="3068638"/>
          <p14:tracePt t="96156" x="6342063" y="3043238"/>
          <p14:tracePt t="96165" x="6342063" y="3035300"/>
          <p14:tracePt t="96172" x="6350000" y="3017838"/>
          <p14:tracePt t="96182" x="6365875" y="3009900"/>
          <p14:tracePt t="96188" x="6383338" y="3001963"/>
          <p14:tracePt t="96197" x="6383338" y="2994025"/>
          <p14:tracePt t="96204" x="6383338" y="2986088"/>
          <p14:tracePt t="96212" x="6391275" y="2976563"/>
          <p14:tracePt t="96236" x="6407150" y="2960688"/>
          <p14:tracePt t="103496" x="6375400" y="2960688"/>
          <p14:tracePt t="103501" x="6332538" y="2994025"/>
          <p14:tracePt t="103510" x="6324600" y="3001963"/>
          <p14:tracePt t="103516" x="6300788" y="3027363"/>
          <p14:tracePt t="103526" x="6249988" y="3051175"/>
          <p14:tracePt t="103533" x="6234113" y="3084513"/>
          <p14:tracePt t="103540" x="6200775" y="3125788"/>
          <p14:tracePt t="103550" x="6159500" y="3209925"/>
          <p14:tracePt t="103557" x="6118225" y="3284538"/>
          <p14:tracePt t="103566" x="6059488" y="3382963"/>
          <p14:tracePt t="103573" x="6018213" y="3498850"/>
          <p14:tracePt t="103583" x="5969000" y="3624263"/>
          <p14:tracePt t="103592" x="5969000" y="3748088"/>
          <p14:tracePt t="103596" x="5943600" y="3889375"/>
          <p14:tracePt t="103604" x="5918200" y="4064000"/>
          <p14:tracePt t="103612" x="5918200" y="4287838"/>
          <p14:tracePt t="103620" x="5918200" y="4568825"/>
          <p14:tracePt t="103628" x="5943600" y="4867275"/>
          <p14:tracePt t="103637" x="6026150" y="5149850"/>
          <p14:tracePt t="103644" x="6134100" y="5365750"/>
          <p14:tracePt t="103654" x="6308725" y="5613400"/>
          <p14:tracePt t="103661" x="6532563" y="5854700"/>
          <p14:tracePt t="103682" x="6756400" y="6111875"/>
          <p14:tracePt t="103687" x="7004050" y="6243638"/>
          <p14:tracePt t="103692" x="7178675" y="6310313"/>
          <p14:tracePt t="103704" x="7335838" y="6376988"/>
          <p14:tracePt t="103708" x="7443788" y="6402388"/>
          <p14:tracePt t="103716" x="7502525" y="6392863"/>
          <p14:tracePt t="103724" x="7567613" y="6376988"/>
          <p14:tracePt t="103732" x="7593013" y="6351588"/>
          <p14:tracePt t="103740" x="7600950" y="6327775"/>
          <p14:tracePt t="103749" x="7618413" y="6276975"/>
          <p14:tracePt t="103756" x="7618413" y="6161088"/>
          <p14:tracePt t="103766" x="7618413" y="6045200"/>
          <p14:tracePt t="103773" x="7585075" y="5911850"/>
          <p14:tracePt t="103782" x="7510463" y="5795963"/>
          <p14:tracePt t="103789" x="7353300" y="5613400"/>
          <p14:tracePt t="103796" x="7070725" y="5291138"/>
          <p14:tracePt t="103804" x="6664325" y="4975225"/>
          <p14:tracePt t="103813" x="6134100" y="4610100"/>
          <p14:tracePt t="103821" x="5421313" y="4278313"/>
          <p14:tracePt t="103828" x="4749800" y="4054475"/>
          <p14:tracePt t="103837" x="4194175" y="3956050"/>
          <p14:tracePt t="103844" x="3648075" y="3897313"/>
          <p14:tracePt t="103854" x="3298825" y="3863975"/>
          <p14:tracePt t="103861" x="3100388" y="3863975"/>
          <p14:tracePt t="103870" x="2884488" y="3897313"/>
          <p14:tracePt t="103877" x="2686050" y="4013200"/>
          <p14:tracePt t="103887" x="2519363" y="4203700"/>
          <p14:tracePt t="103893" x="2413000" y="4411663"/>
          <p14:tracePt t="103900" x="2387600" y="4651375"/>
          <p14:tracePt t="103909" x="2354263" y="4926013"/>
          <p14:tracePt t="103918" x="2354263" y="5314950"/>
          <p14:tracePt t="103925" x="2354263" y="5622925"/>
          <p14:tracePt t="103932" x="2478088" y="5895975"/>
          <p14:tracePt t="103942" x="2619375" y="6119813"/>
          <p14:tracePt t="103949" x="2719388" y="6243638"/>
          <p14:tracePt t="103957" x="2809875" y="6343650"/>
          <p14:tracePt t="103965" x="3025775" y="6459538"/>
          <p14:tracePt t="103973" x="3265488" y="6575425"/>
          <p14:tracePt t="103984" x="3473450" y="6650038"/>
          <p14:tracePt t="103990" x="3605213" y="6659563"/>
          <p14:tracePt t="103997" x="3679825" y="6659563"/>
          <p14:tracePt t="104005" x="3738563" y="6659563"/>
          <p14:tracePt t="104013" x="3754438" y="6659563"/>
          <p14:tracePt t="104021" x="3763963" y="6650038"/>
          <p14:tracePt t="104029" x="3771900" y="6634163"/>
          <p14:tracePt t="104037" x="3771900" y="6592888"/>
          <p14:tracePt t="104045" x="3771900" y="6575425"/>
          <p14:tracePt t="104070" x="3771900" y="6534150"/>
          <p14:tracePt t="104077" x="3771900" y="6510338"/>
          <p14:tracePt t="104087" x="3763963" y="6500813"/>
          <p14:tracePt t="104093" x="3746500" y="6484938"/>
          <p14:tracePt t="104109" x="3746500" y="6477000"/>
          <p14:tracePt t="104726" x="3746500" y="6467475"/>
          <p14:tracePt t="104733" x="3771900" y="6467475"/>
          <p14:tracePt t="104752" x="3787775" y="6477000"/>
          <p14:tracePt t="104757" x="3805238" y="6477000"/>
          <p14:tracePt t="104870" x="3821113" y="6477000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EDBA79B-18F0-493D-84F6-EDB65A8D6B8A}"/>
              </a:ext>
            </a:extLst>
          </p:cNvPr>
          <p:cNvSpPr txBox="1">
            <a:spLocks/>
          </p:cNvSpPr>
          <p:nvPr/>
        </p:nvSpPr>
        <p:spPr>
          <a:xfrm>
            <a:off x="7142412" y="138122"/>
            <a:ext cx="2580428" cy="6178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endParaRPr lang="en-GB" sz="2400" b="1" dirty="0">
              <a:solidFill>
                <a:srgbClr val="90292A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3B1C6A3-1EDB-4625-AD37-BC30540F9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22" y="1445904"/>
            <a:ext cx="8748858" cy="496505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FB52948-13A4-4D00-BF5A-8ECA97C65CDA}"/>
              </a:ext>
            </a:extLst>
          </p:cNvPr>
          <p:cNvSpPr/>
          <p:nvPr/>
        </p:nvSpPr>
        <p:spPr>
          <a:xfrm>
            <a:off x="8026400" y="1323984"/>
            <a:ext cx="1098378" cy="617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351EB6-9A4C-331D-8120-F8CABF6F8DEC}"/>
              </a:ext>
            </a:extLst>
          </p:cNvPr>
          <p:cNvSpPr txBox="1">
            <a:spLocks/>
          </p:cNvSpPr>
          <p:nvPr/>
        </p:nvSpPr>
        <p:spPr>
          <a:xfrm>
            <a:off x="454764" y="518294"/>
            <a:ext cx="7977862" cy="95410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the Business from its Financial Statements</a:t>
            </a:r>
          </a:p>
          <a:p>
            <a:pPr algn="l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The Four Financial Statements: Structure and Components</a:t>
            </a:r>
          </a:p>
          <a:p>
            <a:pPr algn="l"/>
            <a:endParaRPr lang="en-US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400" b="1" dirty="0">
                <a:solidFill>
                  <a:srgbClr val="90292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Income Statement </a:t>
            </a:r>
            <a:endParaRPr lang="en-GB" sz="1400" dirty="0">
              <a:solidFill>
                <a:srgbClr val="90292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89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395"/>
    </mc:Choice>
    <mc:Fallback xmlns="">
      <p:transition spd="slow" advTm="111395"/>
    </mc:Fallback>
  </mc:AlternateContent>
  <p:extLst>
    <p:ext uri="{3A86A75C-4F4B-4683-9AE1-C65F6400EC91}">
      <p14:laserTraceLst xmlns:p14="http://schemas.microsoft.com/office/powerpoint/2010/main">
        <p14:tracePtLst>
          <p14:tracePt t="13406" x="3821113" y="6484938"/>
          <p14:tracePt t="13442" x="3846513" y="6459538"/>
          <p14:tracePt t="13450" x="3846513" y="6351588"/>
          <p14:tracePt t="13458" x="3846513" y="6219825"/>
          <p14:tracePt t="13466" x="3871913" y="6062663"/>
          <p14:tracePt t="13476" x="3871913" y="5921375"/>
          <p14:tracePt t="13481" x="3895725" y="5705475"/>
          <p14:tracePt t="13492" x="3946525" y="5464175"/>
          <p14:tracePt t="13498" x="3987800" y="5265738"/>
          <p14:tracePt t="13506" x="4021138" y="5100638"/>
          <p14:tracePt t="13514" x="4037013" y="4992688"/>
          <p14:tracePt t="13521" x="4062413" y="4933950"/>
          <p14:tracePt t="13530" x="4078288" y="4859338"/>
          <p14:tracePt t="13538" x="4078288" y="4826000"/>
          <p14:tracePt t="13546" x="4086225" y="4784725"/>
          <p14:tracePt t="13553" x="4086225" y="4759325"/>
          <p14:tracePt t="13563" x="4103688" y="4727575"/>
          <p14:tracePt t="13586" x="4111625" y="4727575"/>
          <p14:tracePt t="13597" x="4137025" y="4718050"/>
          <p14:tracePt t="13602" x="4186238" y="4718050"/>
          <p14:tracePt t="13614" x="4351338" y="4718050"/>
          <p14:tracePt t="13618" x="4899025" y="4768850"/>
          <p14:tracePt t="13625" x="5454650" y="4918075"/>
          <p14:tracePt t="13635" x="6067425" y="5083175"/>
          <p14:tracePt t="13641" x="6748463" y="5324475"/>
          <p14:tracePt t="13649" x="7377113" y="5581650"/>
          <p14:tracePt t="13818" x="5645150" y="6526213"/>
          <p14:tracePt t="13825" x="5446713" y="6219825"/>
          <p14:tracePt t="13834" x="5405438" y="6103938"/>
          <p14:tracePt t="13841" x="5256213" y="5672138"/>
          <p14:tracePt t="13849" x="5213350" y="5183188"/>
          <p14:tracePt t="13860" x="5213350" y="4710113"/>
          <p14:tracePt t="13866" x="5264150" y="4246563"/>
          <p14:tracePt t="13875" x="5380038" y="3797300"/>
          <p14:tracePt t="13882" x="5619750" y="3359150"/>
          <p14:tracePt t="13890" x="5927725" y="2935288"/>
          <p14:tracePt t="13898" x="6324600" y="2587625"/>
          <p14:tracePt t="13906" x="6897688" y="2338388"/>
          <p14:tracePt t="13914" x="7461250" y="2147888"/>
          <p14:tracePt t="13921" x="7991475" y="2024063"/>
          <p14:tracePt t="13931" x="8537575" y="1965325"/>
          <p14:tracePt t="13938" x="8928100" y="1965325"/>
          <p14:tracePt t="13946" x="9193213" y="1973263"/>
          <p14:tracePt t="13953" x="9367838" y="2039938"/>
          <p14:tracePt t="13964" x="9474200" y="2106613"/>
          <p14:tracePt t="13969" x="9517063" y="2197100"/>
          <p14:tracePt t="13979" x="9540875" y="2297113"/>
          <p14:tracePt t="13985" x="9540875" y="2430463"/>
          <p14:tracePt t="13996" x="9491663" y="2654300"/>
          <p14:tracePt t="14001" x="9317038" y="2911475"/>
          <p14:tracePt t="14013" x="9185275" y="3176588"/>
          <p14:tracePt t="14018" x="8969375" y="3490913"/>
          <p14:tracePt t="14026" x="8704263" y="3806825"/>
          <p14:tracePt t="14034" x="8472488" y="4071938"/>
          <p14:tracePt t="14042" x="8313738" y="4221163"/>
          <p14:tracePt t="14050" x="8156575" y="4311650"/>
          <p14:tracePt t="14061" x="8066088" y="4395788"/>
          <p14:tracePt t="14069" x="7999413" y="4419600"/>
          <p14:tracePt t="14074" x="7966075" y="4452938"/>
          <p14:tracePt t="14081" x="7958138" y="4452938"/>
          <p14:tracePt t="14161" x="7950200" y="4452938"/>
          <p14:tracePt t="17883" x="7950200" y="4395788"/>
          <p14:tracePt t="17891" x="7908925" y="4337050"/>
          <p14:tracePt t="17903" x="7883525" y="4262438"/>
          <p14:tracePt t="17905" x="7808913" y="4171950"/>
          <p14:tracePt t="17913" x="7783513" y="4138613"/>
          <p14:tracePt t="17921" x="7750175" y="4097338"/>
          <p14:tracePt t="17929" x="7708900" y="4046538"/>
          <p14:tracePt t="17937" x="7659688" y="3989388"/>
          <p14:tracePt t="17947" x="7610475" y="3922713"/>
          <p14:tracePt t="17954" x="7577138" y="3871913"/>
          <p14:tracePt t="17962" x="7510463" y="3822700"/>
          <p14:tracePt t="17970" x="7443788" y="3756025"/>
          <p14:tracePt t="17980" x="7394575" y="3681413"/>
          <p14:tracePt t="17986" x="7327900" y="3616325"/>
          <p14:tracePt t="17995" x="7253288" y="3549650"/>
          <p14:tracePt t="18002" x="7194550" y="3498850"/>
          <p14:tracePt t="18010" x="7112000" y="3441700"/>
          <p14:tracePt t="18018" x="7070725" y="3408363"/>
          <p14:tracePt t="18025" x="7021513" y="3375025"/>
          <p14:tracePt t="18034" x="6980238" y="3349625"/>
          <p14:tracePt t="18043" x="6946900" y="3341688"/>
          <p14:tracePt t="18049" x="6913563" y="3333750"/>
          <p14:tracePt t="18058" x="6905625" y="3333750"/>
          <p14:tracePt t="18082" x="6897688" y="3333750"/>
          <p14:tracePt t="18091" x="6872288" y="3333750"/>
          <p14:tracePt t="18098" x="6846888" y="3375025"/>
          <p14:tracePt t="18105" x="6797675" y="3467100"/>
          <p14:tracePt t="18114" x="6764338" y="3557588"/>
          <p14:tracePt t="18122" x="6731000" y="3624263"/>
          <p14:tracePt t="18130" x="6715125" y="3722688"/>
          <p14:tracePt t="18138" x="6689725" y="3797300"/>
          <p14:tracePt t="18146" x="6656388" y="3897313"/>
          <p14:tracePt t="18153" x="6648450" y="3930650"/>
          <p14:tracePt t="18162" x="6630988" y="3989388"/>
          <p14:tracePt t="18169" x="6599238" y="4054475"/>
          <p14:tracePt t="18178" x="6548438" y="4105275"/>
          <p14:tracePt t="18186" x="6540500" y="4121150"/>
          <p14:tracePt t="18218" x="6532563" y="4129088"/>
          <p14:tracePt t="18226" x="6524625" y="4129088"/>
          <p14:tracePt t="18233" x="6491288" y="4087813"/>
          <p14:tracePt t="18242" x="6450013" y="4013200"/>
          <p14:tracePt t="18249" x="6407150" y="3963988"/>
          <p14:tracePt t="18258" x="6324600" y="3830638"/>
          <p14:tracePt t="18265" x="6200775" y="3732213"/>
          <p14:tracePt t="18274" x="6010275" y="3524250"/>
          <p14:tracePt t="18281" x="5810250" y="3241675"/>
          <p14:tracePt t="18289" x="5619750" y="2986088"/>
          <p14:tracePt t="18297" x="5372100" y="2611438"/>
          <p14:tracePt t="18305" x="5130800" y="2297113"/>
          <p14:tracePt t="18313" x="4973638" y="2098675"/>
          <p14:tracePt t="18322" x="4857750" y="1898650"/>
          <p14:tracePt t="18329" x="4757738" y="1782763"/>
          <p14:tracePt t="18337" x="4692650" y="1692275"/>
          <p14:tracePt t="18347" x="4625975" y="1633538"/>
          <p14:tracePt t="18442" x="4625975" y="1651000"/>
          <p14:tracePt t="18449" x="4633913" y="1682750"/>
          <p14:tracePt t="18459" x="4649788" y="1708150"/>
          <p14:tracePt t="18466" x="4659313" y="1716088"/>
          <p14:tracePt t="18475" x="4667250" y="1725613"/>
          <p14:tracePt t="18491" x="4675188" y="1733550"/>
          <p14:tracePt t="18658" x="4692650" y="1741488"/>
          <p14:tracePt t="18667" x="4708525" y="1824038"/>
          <p14:tracePt t="18674" x="4724400" y="1882775"/>
          <p14:tracePt t="18681" x="4749800" y="1939925"/>
          <p14:tracePt t="18690" x="4775200" y="1973263"/>
          <p14:tracePt t="18698" x="4791075" y="1998663"/>
          <p14:tracePt t="18706" x="4799013" y="2024063"/>
          <p14:tracePt t="18714" x="4799013" y="2032000"/>
          <p14:tracePt t="18721" x="4808538" y="2047875"/>
          <p14:tracePt t="18801" x="4816475" y="2055813"/>
          <p14:tracePt t="22667" x="4816475" y="2081213"/>
          <p14:tracePt t="22675" x="4816475" y="2089150"/>
          <p14:tracePt t="22682" x="4816475" y="2098675"/>
          <p14:tracePt t="22689" x="4816475" y="2106613"/>
          <p14:tracePt t="22698" x="4816475" y="2114550"/>
          <p14:tracePt t="22706" x="4816475" y="2122488"/>
          <p14:tracePt t="22729" x="4816475" y="2139950"/>
          <p14:tracePt t="22737" x="4816475" y="2147888"/>
          <p14:tracePt t="22746" x="4816475" y="2181225"/>
          <p14:tracePt t="22754" x="4816475" y="2197100"/>
          <p14:tracePt t="22765" x="4816475" y="2222500"/>
          <p14:tracePt t="22769" x="4816475" y="2255838"/>
          <p14:tracePt t="22778" x="4816475" y="2289175"/>
          <p14:tracePt t="22785" x="4816475" y="2330450"/>
          <p14:tracePt t="22794" x="4816475" y="2355850"/>
          <p14:tracePt t="22802" x="4816475" y="2363788"/>
          <p14:tracePt t="22809" x="4816475" y="2371725"/>
          <p14:tracePt t="23748" x="4899025" y="2371725"/>
          <p14:tracePt t="23753" x="5148263" y="2289175"/>
          <p14:tracePt t="23763" x="5272088" y="2247900"/>
          <p14:tracePt t="23770" x="5338763" y="2214563"/>
          <p14:tracePt t="23792" x="5470525" y="2130425"/>
          <p14:tracePt t="23796" x="5537200" y="2098675"/>
          <p14:tracePt t="23801" x="5619750" y="2065338"/>
          <p14:tracePt t="23810" x="5670550" y="2024063"/>
          <p14:tracePt t="23817" x="5727700" y="2014538"/>
          <p14:tracePt t="23826" x="5761038" y="2006600"/>
          <p14:tracePt t="23834" x="5794375" y="1990725"/>
          <p14:tracePt t="23843" x="5810250" y="1981200"/>
          <p14:tracePt t="23850" x="5827713" y="1973263"/>
          <p14:tracePt t="23859" x="5861050" y="1973263"/>
          <p14:tracePt t="23866" x="5876925" y="1973263"/>
          <p14:tracePt t="23876" x="5884863" y="1973263"/>
          <p14:tracePt t="23890" x="5951538" y="1973263"/>
          <p14:tracePt t="23898" x="6043613" y="1973263"/>
          <p14:tracePt t="23906" x="6092825" y="1973263"/>
          <p14:tracePt t="23914" x="6183313" y="1965325"/>
          <p14:tracePt t="23921" x="6300788" y="1965325"/>
          <p14:tracePt t="23933" x="6407150" y="1965325"/>
          <p14:tracePt t="23937" x="6465888" y="1949450"/>
          <p14:tracePt t="23946" x="6507163" y="1949450"/>
          <p14:tracePt t="23953" x="6532563" y="1949450"/>
          <p14:tracePt t="23962" x="6548438" y="1949450"/>
          <p14:tracePt t="23970" x="6556375" y="1949450"/>
          <p14:tracePt t="26443" x="6565900" y="1949450"/>
          <p14:tracePt t="26450" x="6599238" y="1949450"/>
          <p14:tracePt t="26459" x="6656388" y="1949450"/>
          <p14:tracePt t="26466" x="6715125" y="1949450"/>
          <p14:tracePt t="26475" x="6756400" y="1949450"/>
          <p14:tracePt t="26482" x="6805613" y="1949450"/>
          <p14:tracePt t="26490" x="6823075" y="1949450"/>
          <p14:tracePt t="26497" x="6854825" y="1957388"/>
          <p14:tracePt t="26506" x="6897688" y="1965325"/>
          <p14:tracePt t="26514" x="6946900" y="1981200"/>
          <p14:tracePt t="26521" x="6996113" y="1998663"/>
          <p14:tracePt t="26530" x="7054850" y="1998663"/>
          <p14:tracePt t="26538" x="7119938" y="2006600"/>
          <p14:tracePt t="26546" x="7194550" y="2032000"/>
          <p14:tracePt t="26554" x="7302500" y="2039938"/>
          <p14:tracePt t="26562" x="7369175" y="2065338"/>
          <p14:tracePt t="26569" x="7477125" y="2065338"/>
          <p14:tracePt t="26578" x="7577138" y="2098675"/>
          <p14:tracePt t="26586" x="7642225" y="2098675"/>
          <p14:tracePt t="26594" x="7700963" y="2106613"/>
          <p14:tracePt t="26603" x="7775575" y="2114550"/>
          <p14:tracePt t="26611" x="7834313" y="2114550"/>
          <p14:tracePt t="26617" x="7891463" y="2139950"/>
          <p14:tracePt t="26625" x="7950200" y="2155825"/>
          <p14:tracePt t="26634" x="7991475" y="2155825"/>
          <p14:tracePt t="26643" x="8024813" y="2163763"/>
          <p14:tracePt t="26650" x="8058150" y="2163763"/>
          <p14:tracePt t="26658" x="8089900" y="2163763"/>
          <p14:tracePt t="26666" x="8132763" y="2181225"/>
          <p14:tracePt t="26682" x="8156575" y="2181225"/>
          <p14:tracePt t="26690" x="8164513" y="2189163"/>
          <p14:tracePt t="26698" x="8181975" y="2206625"/>
          <p14:tracePt t="26738" x="8207375" y="2230438"/>
          <p14:tracePt t="26755" x="8231188" y="2238375"/>
          <p14:tracePt t="26761" x="8248650" y="2255838"/>
          <p14:tracePt t="26770" x="8264525" y="2271713"/>
          <p14:tracePt t="26779" x="8313738" y="2289175"/>
          <p14:tracePt t="26793" x="8347075" y="2312988"/>
          <p14:tracePt t="26795" x="8431213" y="2346325"/>
          <p14:tracePt t="26801" x="8496300" y="2371725"/>
          <p14:tracePt t="26809" x="8529638" y="2397125"/>
          <p14:tracePt t="26818" x="8588375" y="2413000"/>
          <p14:tracePt t="26827" x="8596313" y="2413000"/>
          <p14:tracePt t="26833" x="8604250" y="2420938"/>
          <p14:tracePt t="26858" x="8604250" y="2430463"/>
          <p14:tracePt t="26939" x="8604250" y="2438400"/>
          <p14:tracePt t="26963" x="8604250" y="2446338"/>
          <p14:tracePt t="26969" x="8604250" y="2462213"/>
          <p14:tracePt t="26979" x="8604250" y="2471738"/>
          <p14:tracePt t="26985" x="8604250" y="2479675"/>
          <p14:tracePt t="26994" x="8604250" y="2487613"/>
          <p14:tracePt t="27011" x="8604250" y="2505075"/>
          <p14:tracePt t="27114" x="8604250" y="2487613"/>
          <p14:tracePt t="27122" x="8604250" y="2454275"/>
          <p14:tracePt t="27131" x="8604250" y="2430463"/>
          <p14:tracePt t="27138" x="8604250" y="2397125"/>
          <p14:tracePt t="27148" x="8580438" y="2363788"/>
          <p14:tracePt t="27153" x="8529638" y="2297113"/>
          <p14:tracePt t="27162" x="8513763" y="2271713"/>
          <p14:tracePt t="27169" x="8488363" y="2247900"/>
          <p14:tracePt t="27180" x="8439150" y="2197100"/>
          <p14:tracePt t="27186" x="8405813" y="2189163"/>
          <p14:tracePt t="27194" x="8372475" y="2181225"/>
          <p14:tracePt t="27202" x="8323263" y="2155825"/>
          <p14:tracePt t="27211" x="8313738" y="2155825"/>
          <p14:tracePt t="27218" x="8256588" y="2147888"/>
          <p14:tracePt t="27225" x="8215313" y="2139950"/>
          <p14:tracePt t="27234" x="8197850" y="2139950"/>
          <p14:tracePt t="27242" x="8181975" y="2139950"/>
          <p14:tracePt t="27250" x="8164513" y="2139950"/>
          <p14:tracePt t="27259" x="8140700" y="2139950"/>
          <p14:tracePt t="27266" x="8099425" y="2139950"/>
          <p14:tracePt t="27275" x="8074025" y="2139950"/>
          <p14:tracePt t="27282" x="8040688" y="2147888"/>
          <p14:tracePt t="27290" x="8024813" y="2163763"/>
          <p14:tracePt t="27298" x="7983538" y="2189163"/>
          <p14:tracePt t="27306" x="7966075" y="2206625"/>
          <p14:tracePt t="27316" x="7950200" y="2214563"/>
          <p14:tracePt t="27322" x="7932738" y="2238375"/>
          <p14:tracePt t="27330" x="7932738" y="2255838"/>
          <p14:tracePt t="27338" x="7908925" y="2281238"/>
          <p14:tracePt t="27354" x="7908925" y="2305050"/>
          <p14:tracePt t="27363" x="7908925" y="2312988"/>
          <p14:tracePt t="27369" x="7899400" y="2338388"/>
          <p14:tracePt t="27380" x="7899400" y="2363788"/>
          <p14:tracePt t="27385" x="7899400" y="2379663"/>
          <p14:tracePt t="27401" x="7899400" y="2397125"/>
          <p14:tracePt t="27409" x="7899400" y="2405063"/>
          <p14:tracePt t="27457" x="7891463" y="2405063"/>
          <p14:tracePt t="27466" x="7875588" y="2405063"/>
          <p14:tracePt t="27474" x="7808913" y="2405063"/>
          <p14:tracePt t="27481" x="7734300" y="2397125"/>
          <p14:tracePt t="27489" x="7651750" y="2346325"/>
          <p14:tracePt t="27497" x="7535863" y="2297113"/>
          <p14:tracePt t="27505" x="7443788" y="2271713"/>
          <p14:tracePt t="27513" x="7343775" y="2230438"/>
          <p14:tracePt t="27521" x="7245350" y="2206625"/>
          <p14:tracePt t="27530" x="7186613" y="2181225"/>
          <p14:tracePt t="27538" x="7145338" y="2173288"/>
          <p14:tracePt t="27546" x="7112000" y="2173288"/>
          <p14:tracePt t="27555" x="7104063" y="2173288"/>
          <p14:tracePt t="27562" x="7088188" y="2173288"/>
          <p14:tracePt t="27579" x="7078663" y="2206625"/>
          <p14:tracePt t="27586" x="7054850" y="2255838"/>
          <p14:tracePt t="27594" x="7054850" y="2271713"/>
          <p14:tracePt t="27601" x="7054850" y="2346325"/>
          <p14:tracePt t="27609" x="7045325" y="2413000"/>
          <p14:tracePt t="27618" x="7045325" y="2462213"/>
          <p14:tracePt t="27628" x="7045325" y="2546350"/>
          <p14:tracePt t="27633" x="7045325" y="2587625"/>
          <p14:tracePt t="27642" x="7045325" y="2644775"/>
          <p14:tracePt t="27649" x="7045325" y="2678113"/>
          <p14:tracePt t="27658" x="7045325" y="2711450"/>
          <p14:tracePt t="27668" x="7045325" y="2728913"/>
          <p14:tracePt t="27674" x="7045325" y="2752725"/>
          <p14:tracePt t="27682" x="7045325" y="2760663"/>
          <p14:tracePt t="28507" x="6913563" y="2770188"/>
          <p14:tracePt t="28514" x="6491288" y="2770188"/>
          <p14:tracePt t="28521" x="5935663" y="2628900"/>
          <p14:tracePt t="28531" x="5495925" y="2536825"/>
          <p14:tracePt t="28537" x="5122863" y="2405063"/>
          <p14:tracePt t="28545" x="4973638" y="2338388"/>
          <p14:tracePt t="28554" x="4841875" y="2297113"/>
          <p14:tracePt t="28563" x="4757738" y="2289175"/>
          <p14:tracePt t="28570" x="4641850" y="2255838"/>
          <p14:tracePt t="28579" x="4584700" y="2230438"/>
          <p14:tracePt t="28586" x="4533900" y="2206625"/>
          <p14:tracePt t="28595" x="4492625" y="2197100"/>
          <p14:tracePt t="28602" x="4443413" y="2173288"/>
          <p14:tracePt t="28610" x="4410075" y="2173288"/>
          <p14:tracePt t="28618" x="4384675" y="2173288"/>
          <p14:tracePt t="28625" x="4343400" y="2173288"/>
          <p14:tracePt t="28634" x="4302125" y="2173288"/>
          <p14:tracePt t="28641" x="4252913" y="2173288"/>
          <p14:tracePt t="28649" x="4211638" y="2173288"/>
          <p14:tracePt t="28658" x="4144963" y="2173288"/>
          <p14:tracePt t="28669" x="4070350" y="2173288"/>
          <p14:tracePt t="28675" x="4021138" y="2173288"/>
          <p14:tracePt t="28682" x="3978275" y="2173288"/>
          <p14:tracePt t="28690" x="3929063" y="2173288"/>
          <p14:tracePt t="28698" x="3921125" y="2173288"/>
          <p14:tracePt t="28706" x="3887788" y="2181225"/>
          <p14:tracePt t="28713" x="3871913" y="2206625"/>
          <p14:tracePt t="28722" x="3862388" y="2214563"/>
          <p14:tracePt t="28730" x="3846513" y="2230438"/>
          <p14:tracePt t="28737" x="3846513" y="2238375"/>
          <p14:tracePt t="28747" x="3821113" y="2263775"/>
          <p14:tracePt t="28754" x="3821113" y="2289175"/>
          <p14:tracePt t="28763" x="3813175" y="2330450"/>
          <p14:tracePt t="28770" x="3805238" y="2355850"/>
          <p14:tracePt t="28779" x="3797300" y="2397125"/>
          <p14:tracePt t="28796" x="3779838" y="2471738"/>
          <p14:tracePt t="28801" x="3779838" y="2495550"/>
          <p14:tracePt t="28809" x="3779838" y="2546350"/>
          <p14:tracePt t="28818" x="3779838" y="2603500"/>
          <p14:tracePt t="28825" x="3797300" y="2654300"/>
          <p14:tracePt t="28834" x="3829050" y="2703513"/>
          <p14:tracePt t="28841" x="3862388" y="2760663"/>
          <p14:tracePt t="28849" x="3887788" y="2786063"/>
          <p14:tracePt t="28858" x="3921125" y="2836863"/>
          <p14:tracePt t="28866" x="3921125" y="2844800"/>
          <p14:tracePt t="28874" x="3929063" y="2852738"/>
          <p14:tracePt t="29828" x="3954463" y="2852738"/>
          <p14:tracePt t="29834" x="3987800" y="2827338"/>
          <p14:tracePt t="29842" x="4037013" y="2794000"/>
          <p14:tracePt t="29850" x="4070350" y="2760663"/>
          <p14:tracePt t="29859" x="4086225" y="2744788"/>
          <p14:tracePt t="29865" x="4103688" y="2719388"/>
          <p14:tracePt t="29876" x="4111625" y="2686050"/>
          <p14:tracePt t="29883" x="4127500" y="2628900"/>
          <p14:tracePt t="29891" x="4127500" y="2570163"/>
          <p14:tracePt t="29898" x="4127500" y="2513013"/>
          <p14:tracePt t="29906" x="4127500" y="2471738"/>
          <p14:tracePt t="29914" x="4127500" y="2430463"/>
          <p14:tracePt t="29921" x="4127500" y="2397125"/>
          <p14:tracePt t="29930" x="4119563" y="2379663"/>
          <p14:tracePt t="29938" x="4103688" y="2338388"/>
          <p14:tracePt t="29948" x="4086225" y="2312988"/>
          <p14:tracePt t="29953" x="4078288" y="2305050"/>
          <p14:tracePt t="29963" x="4070350" y="2305050"/>
          <p14:tracePt t="29970" x="4070350" y="2297113"/>
          <p14:tracePt t="30154" x="4052888" y="2281238"/>
          <p14:tracePt t="30162" x="4044950" y="2271713"/>
          <p14:tracePt t="30169" x="4011613" y="2230438"/>
          <p14:tracePt t="30178" x="3995738" y="2230438"/>
          <p14:tracePt t="30185" x="3987800" y="2230438"/>
          <p14:tracePt t="30196" x="3970338" y="2214563"/>
          <p14:tracePt t="30201" x="3962400" y="2206625"/>
          <p14:tracePt t="30210" x="3954463" y="2206625"/>
          <p14:tracePt t="30475" x="3970338" y="2206625"/>
          <p14:tracePt t="30481" x="4003675" y="2206625"/>
          <p14:tracePt t="30490" x="4086225" y="2222500"/>
          <p14:tracePt t="30498" x="4119563" y="2222500"/>
          <p14:tracePt t="30508" x="4170363" y="2230438"/>
          <p14:tracePt t="30514" x="4244975" y="2238375"/>
          <p14:tracePt t="30522" x="4286250" y="2247900"/>
          <p14:tracePt t="30531" x="4327525" y="2247900"/>
          <p14:tracePt t="30537" x="4418013" y="2271713"/>
          <p14:tracePt t="30548" x="4468813" y="2271713"/>
          <p14:tracePt t="30554" x="4551363" y="2271713"/>
          <p14:tracePt t="30564" x="4608513" y="2271713"/>
          <p14:tracePt t="30570" x="4683125" y="2271713"/>
          <p14:tracePt t="30581" x="4724400" y="2271713"/>
          <p14:tracePt t="30585" x="4767263" y="2271713"/>
          <p14:tracePt t="30595" x="4808538" y="2271713"/>
          <p14:tracePt t="30601" x="4841875" y="2271713"/>
          <p14:tracePt t="30611" x="4873625" y="2271713"/>
          <p14:tracePt t="30617" x="4899025" y="2271713"/>
          <p14:tracePt t="30625" x="4924425" y="2271713"/>
          <p14:tracePt t="30633" x="4965700" y="2271713"/>
          <p14:tracePt t="30641" x="5006975" y="2271713"/>
          <p14:tracePt t="30650" x="5081588" y="2271713"/>
          <p14:tracePt t="30658" x="5122863" y="2271713"/>
          <p14:tracePt t="30666" x="5172075" y="2271713"/>
          <p14:tracePt t="30675" x="5246688" y="2271713"/>
          <p14:tracePt t="30681" x="5305425" y="2271713"/>
          <p14:tracePt t="30690" x="5372100" y="2271713"/>
          <p14:tracePt t="30698" x="5429250" y="2271713"/>
          <p14:tracePt t="30706" x="5511800" y="2271713"/>
          <p14:tracePt t="30715" x="5570538" y="2271713"/>
          <p14:tracePt t="30721" x="5661025" y="2271713"/>
          <p14:tracePt t="30735" x="5745163" y="2271713"/>
          <p14:tracePt t="30737" x="5843588" y="2271713"/>
          <p14:tracePt t="30746" x="5951538" y="2271713"/>
          <p14:tracePt t="30754" x="6051550" y="2271713"/>
          <p14:tracePt t="30765" x="6151563" y="2271713"/>
          <p14:tracePt t="30775" x="6234113" y="2271713"/>
          <p14:tracePt t="30779" x="6300788" y="2271713"/>
          <p14:tracePt t="30786" x="6365875" y="2271713"/>
          <p14:tracePt t="30794" x="6481763" y="2271713"/>
          <p14:tracePt t="30802" x="6607175" y="2271713"/>
          <p14:tracePt t="30810" x="6756400" y="2271713"/>
          <p14:tracePt t="30818" x="6880225" y="2271713"/>
          <p14:tracePt t="30825" x="7013575" y="2271713"/>
          <p14:tracePt t="30834" x="7112000" y="2312988"/>
          <p14:tracePt t="30841" x="7212013" y="2312988"/>
          <p14:tracePt t="30849" x="7335838" y="2312988"/>
          <p14:tracePt t="30858" x="7377113" y="2312988"/>
          <p14:tracePt t="30865" x="7493000" y="2322513"/>
          <p14:tracePt t="30874" x="7585075" y="2322513"/>
          <p14:tracePt t="30881" x="7685088" y="2322513"/>
          <p14:tracePt t="30890" x="7750175" y="2322513"/>
          <p14:tracePt t="30898" x="7850188" y="2312988"/>
          <p14:tracePt t="30906" x="7866063" y="2305050"/>
          <p14:tracePt t="30915" x="7891463" y="2297113"/>
          <p14:tracePt t="30922" x="7924800" y="2305050"/>
          <p14:tracePt t="30930" x="7966075" y="2305050"/>
          <p14:tracePt t="30938" x="8024813" y="2305050"/>
          <p14:tracePt t="30945" x="8066088" y="2305050"/>
          <p14:tracePt t="30954" x="8099425" y="2305050"/>
          <p14:tracePt t="30963" x="8132763" y="2305050"/>
          <p14:tracePt t="30969" x="8189913" y="2305050"/>
          <p14:tracePt t="30980" x="8248650" y="2305050"/>
          <p14:tracePt t="30986" x="8289925" y="2305050"/>
          <p14:tracePt t="30996" x="8331200" y="2305050"/>
          <p14:tracePt t="31002" x="8356600" y="2305050"/>
          <p14:tracePt t="31010" x="8388350" y="2305050"/>
          <p14:tracePt t="31018" x="8397875" y="2305050"/>
          <p14:tracePt t="31025" x="8405813" y="2305050"/>
          <p14:tracePt t="31131" x="8331200" y="2297113"/>
          <p14:tracePt t="31137" x="8248650" y="2297113"/>
          <p14:tracePt t="31147" x="8123238" y="2263775"/>
          <p14:tracePt t="31154" x="7983538" y="2247900"/>
          <p14:tracePt t="31163" x="7842250" y="2222500"/>
          <p14:tracePt t="31169" x="7667625" y="2189163"/>
          <p14:tracePt t="31178" x="7493000" y="2130425"/>
          <p14:tracePt t="31185" x="7353300" y="2114550"/>
          <p14:tracePt t="31194" x="7204075" y="2098675"/>
          <p14:tracePt t="31201" x="7004050" y="2047875"/>
          <p14:tracePt t="31209" x="6797675" y="2032000"/>
          <p14:tracePt t="31217" x="6548438" y="1990725"/>
          <p14:tracePt t="31225" x="6316663" y="1973263"/>
          <p14:tracePt t="31233" x="6051550" y="1939925"/>
          <p14:tracePt t="31241" x="5843588" y="1924050"/>
          <p14:tracePt t="31249" x="5586413" y="1924050"/>
          <p14:tracePt t="31258" x="5387975" y="1924050"/>
          <p14:tracePt t="31265" x="5238750" y="1924050"/>
          <p14:tracePt t="31274" x="5089525" y="1924050"/>
          <p14:tracePt t="31281" x="4965700" y="1916113"/>
          <p14:tracePt t="31289" x="4824413" y="1890713"/>
          <p14:tracePt t="31297" x="4716463" y="1865313"/>
          <p14:tracePt t="31305" x="4633913" y="1865313"/>
          <p14:tracePt t="31315" x="4533900" y="1865313"/>
          <p14:tracePt t="31321" x="4435475" y="1865313"/>
          <p14:tracePt t="31330" x="4351338" y="1865313"/>
          <p14:tracePt t="31337" x="4260850" y="1865313"/>
          <p14:tracePt t="31347" x="4178300" y="1865313"/>
          <p14:tracePt t="31354" x="4127500" y="1865313"/>
          <p14:tracePt t="31363" x="4062413" y="1865313"/>
          <p14:tracePt t="31370" x="4021138" y="1865313"/>
          <p14:tracePt t="31379" x="3962400" y="1865313"/>
          <p14:tracePt t="31386" x="3921125" y="1865313"/>
          <p14:tracePt t="31396" x="3879850" y="1865313"/>
          <p14:tracePt t="31402" x="3829050" y="1882775"/>
          <p14:tracePt t="31409" x="3797300" y="1882775"/>
          <p14:tracePt t="31425" x="3763963" y="1890713"/>
          <p14:tracePt t="31443" x="3722688" y="1890713"/>
          <p14:tracePt t="31450" x="3705225" y="1890713"/>
          <p14:tracePt t="31458" x="3671888" y="1890713"/>
          <p14:tracePt t="31465" x="3648075" y="1890713"/>
          <p14:tracePt t="31475" x="3630613" y="1890713"/>
          <p14:tracePt t="31481" x="3622675" y="1890713"/>
          <p14:tracePt t="31603" x="3614738" y="1890713"/>
          <p14:tracePt t="31613" x="3614738" y="1916113"/>
          <p14:tracePt t="31618" x="3614738" y="1939925"/>
          <p14:tracePt t="31625" x="3622675" y="1998663"/>
          <p14:tracePt t="31634" x="3638550" y="2032000"/>
          <p14:tracePt t="31643" x="3638550" y="2073275"/>
          <p14:tracePt t="31649" x="3648075" y="2122488"/>
          <p14:tracePt t="31658" x="3648075" y="2206625"/>
          <p14:tracePt t="31665" x="3648075" y="2263775"/>
          <p14:tracePt t="31674" x="3648075" y="2312988"/>
          <p14:tracePt t="31681" x="3671888" y="2405063"/>
          <p14:tracePt t="31689" x="3679825" y="2462213"/>
          <p14:tracePt t="31697" x="3689350" y="2528888"/>
          <p14:tracePt t="31706" x="3689350" y="2611438"/>
          <p14:tracePt t="31713" x="3689350" y="2711450"/>
          <p14:tracePt t="31721" x="3689350" y="2778125"/>
          <p14:tracePt t="31731" x="3705225" y="2878138"/>
          <p14:tracePt t="31737" x="3705225" y="2952750"/>
          <p14:tracePt t="31746" x="3722688" y="3060700"/>
          <p14:tracePt t="31754" x="3738563" y="3143250"/>
          <p14:tracePt t="31762" x="3746500" y="3241675"/>
          <p14:tracePt t="31770" x="3754438" y="3316288"/>
          <p14:tracePt t="31778" x="3779838" y="3400425"/>
          <p14:tracePt t="31792" x="3787775" y="3475038"/>
          <p14:tracePt t="31794" x="3787775" y="3524250"/>
          <p14:tracePt t="31802" x="3787775" y="3557588"/>
          <p14:tracePt t="31811" x="3787775" y="3616325"/>
          <p14:tracePt t="31818" x="3797300" y="3657600"/>
          <p14:tracePt t="31825" x="3797300" y="3698875"/>
          <p14:tracePt t="31833" x="3797300" y="3773488"/>
          <p14:tracePt t="31841" x="3805238" y="3830638"/>
          <p14:tracePt t="31849" x="3805238" y="3881438"/>
          <p14:tracePt t="31858" x="3805238" y="3930650"/>
          <p14:tracePt t="31865" x="3805238" y="3956050"/>
          <p14:tracePt t="31874" x="3805238" y="3997325"/>
          <p14:tracePt t="31882" x="3805238" y="4054475"/>
          <p14:tracePt t="31889" x="3805238" y="4113213"/>
          <p14:tracePt t="31897" x="3805238" y="4171950"/>
          <p14:tracePt t="31905" x="3787775" y="4246563"/>
          <p14:tracePt t="31913" x="3763963" y="4303713"/>
          <p14:tracePt t="31921" x="3713163" y="4352925"/>
          <p14:tracePt t="31931" x="3713163" y="4370388"/>
          <p14:tracePt t="31946" x="3705225" y="4395788"/>
          <p14:tracePt t="31954" x="3689350" y="4427538"/>
          <p14:tracePt t="31963" x="3689350" y="4460875"/>
          <p14:tracePt t="31969" x="3689350" y="4478338"/>
          <p14:tracePt t="31978" x="3679825" y="4511675"/>
          <p14:tracePt t="31985" x="3679825" y="4535488"/>
          <p14:tracePt t="31995" x="3671888" y="4552950"/>
          <p14:tracePt t="32002" x="3671888" y="4586288"/>
          <p14:tracePt t="32010" x="3671888" y="4627563"/>
          <p14:tracePt t="32017" x="3663950" y="4660900"/>
          <p14:tracePt t="32025" x="3663950" y="4702175"/>
          <p14:tracePt t="32043" x="3663950" y="4710113"/>
          <p14:tracePt t="32050" x="3663950" y="4735513"/>
          <p14:tracePt t="32059" x="3648075" y="4776788"/>
          <p14:tracePt t="32065" x="3648075" y="4818063"/>
          <p14:tracePt t="32077" x="3648075" y="4859338"/>
          <p14:tracePt t="32082" x="3648075" y="4892675"/>
          <p14:tracePt t="32090" x="3648075" y="4918075"/>
          <p14:tracePt t="32098" x="3648075" y="4941888"/>
          <p14:tracePt t="32105" x="3656013" y="4992688"/>
          <p14:tracePt t="32114" x="3656013" y="5016500"/>
          <p14:tracePt t="32122" x="3656013" y="5075238"/>
          <p14:tracePt t="32129" x="3663950" y="5108575"/>
          <p14:tracePt t="32138" x="3689350" y="5165725"/>
          <p14:tracePt t="32145" x="3697288" y="5216525"/>
          <p14:tracePt t="32153" x="3746500" y="5257800"/>
          <p14:tracePt t="32163" x="3754438" y="5291138"/>
          <p14:tracePt t="32171" x="3771900" y="5348288"/>
          <p14:tracePt t="32179" x="3779838" y="5357813"/>
          <p14:tracePt t="32185" x="3779838" y="5365750"/>
          <p14:tracePt t="32196" x="3779838" y="5407025"/>
          <p14:tracePt t="32201" x="3779838" y="5440363"/>
          <p14:tracePt t="32210" x="3787775" y="5507038"/>
          <p14:tracePt t="32218" x="3787775" y="5522913"/>
          <p14:tracePt t="32225" x="3787775" y="5564188"/>
          <p14:tracePt t="32235" x="3787775" y="5605463"/>
          <p14:tracePt t="32243" x="3787775" y="5638800"/>
          <p14:tracePt t="32249" x="3779838" y="5646738"/>
          <p14:tracePt t="32258" x="3771900" y="5672138"/>
          <p14:tracePt t="32265" x="3771900" y="5705475"/>
          <p14:tracePt t="32362" x="3771900" y="5713413"/>
          <p14:tracePt t="32385" x="3779838" y="5713413"/>
          <p14:tracePt t="32396" x="3787775" y="5713413"/>
          <p14:tracePt t="32402" x="3838575" y="5721350"/>
          <p14:tracePt t="32410" x="3862388" y="5730875"/>
          <p14:tracePt t="32418" x="3871913" y="5730875"/>
          <p14:tracePt t="32426" x="3913188" y="5746750"/>
          <p14:tracePt t="32433" x="3995738" y="5746750"/>
          <p14:tracePt t="32442" x="4037013" y="5754688"/>
          <p14:tracePt t="32449" x="4137025" y="5762625"/>
          <p14:tracePt t="32459" x="4235450" y="5772150"/>
          <p14:tracePt t="32465" x="4335463" y="5805488"/>
          <p14:tracePt t="32478" x="4410075" y="5821363"/>
          <p14:tracePt t="32481" x="4492625" y="5837238"/>
          <p14:tracePt t="32489" x="4567238" y="5862638"/>
          <p14:tracePt t="32497" x="4608513" y="5880100"/>
          <p14:tracePt t="32505" x="4675188" y="5895975"/>
          <p14:tracePt t="32513" x="4700588" y="5903913"/>
          <p14:tracePt t="32521" x="4775200" y="5937250"/>
          <p14:tracePt t="32532" x="4841875" y="5970588"/>
          <p14:tracePt t="32538" x="4989513" y="5970588"/>
          <p14:tracePt t="32545" x="5164138" y="5978525"/>
          <p14:tracePt t="32554" x="5446713" y="5978525"/>
          <p14:tracePt t="32563" x="5753100" y="5978525"/>
          <p14:tracePt t="32569" x="6092825" y="5978525"/>
          <p14:tracePt t="32579" x="6375400" y="5978525"/>
          <p14:tracePt t="32587" x="6630988" y="5978525"/>
          <p14:tracePt t="32596" x="6764338" y="5978525"/>
          <p14:tracePt t="32602" x="6921500" y="6003925"/>
          <p14:tracePt t="32612" x="7119938" y="6003925"/>
          <p14:tracePt t="32618" x="7227888" y="6019800"/>
          <p14:tracePt t="32625" x="7443788" y="6029325"/>
          <p14:tracePt t="32930" x="9134475" y="5108575"/>
          <p14:tracePt t="32938" x="9085263" y="4992688"/>
          <p14:tracePt t="32947" x="8994775" y="4867275"/>
          <p14:tracePt t="32953" x="8869363" y="4718050"/>
          <p14:tracePt t="32962" x="8761413" y="4568825"/>
          <p14:tracePt t="32969" x="8612188" y="4395788"/>
          <p14:tracePt t="32979" x="8447088" y="4213225"/>
          <p14:tracePt t="32985" x="8207375" y="3989388"/>
          <p14:tracePt t="32996" x="7999413" y="3806825"/>
          <p14:tracePt t="33001" x="7634288" y="3598863"/>
          <p14:tracePt t="33010" x="7204075" y="3408363"/>
          <p14:tracePt t="33018" x="6772275" y="3209925"/>
          <p14:tracePt t="33028" x="6167438" y="3101975"/>
          <p14:tracePt t="33034" x="5545138" y="2911475"/>
          <p14:tracePt t="33041" x="4906963" y="2786063"/>
          <p14:tracePt t="33049" x="4302125" y="2678113"/>
          <p14:tracePt t="33060" x="3854450" y="2546350"/>
          <p14:tracePt t="33065" x="3448050" y="2487613"/>
          <p14:tracePt t="33076" x="3224213" y="2446338"/>
          <p14:tracePt t="33082" x="3082925" y="2420938"/>
          <p14:tracePt t="33091" x="2992438" y="2397125"/>
          <p14:tracePt t="33098" x="2959100" y="2387600"/>
          <p14:tracePt t="33106" x="2943225" y="2379663"/>
          <p14:tracePt t="33266" x="2925763" y="2379663"/>
          <p14:tracePt t="33290" x="2917825" y="2379663"/>
          <p14:tracePt t="33356" x="2909888" y="2387600"/>
          <p14:tracePt t="33362" x="2925763" y="2430463"/>
          <p14:tracePt t="33371" x="3017838" y="2495550"/>
          <p14:tracePt t="33379" x="3108325" y="2562225"/>
          <p14:tracePt t="33386" x="3257550" y="2644775"/>
          <p14:tracePt t="33396" x="3349625" y="2695575"/>
          <p14:tracePt t="33401" x="3440113" y="2760663"/>
          <p14:tracePt t="33410" x="3498850" y="2803525"/>
          <p14:tracePt t="33418" x="3548063" y="2844800"/>
          <p14:tracePt t="33425" x="3581400" y="2852738"/>
          <p14:tracePt t="33443" x="3589338" y="2860675"/>
          <p14:tracePt t="33475" x="3605213" y="2860675"/>
          <p14:tracePt t="33482" x="3630613" y="2844800"/>
          <p14:tracePt t="33489" x="3648075" y="2819400"/>
          <p14:tracePt t="33498" x="3663950" y="2819400"/>
          <p14:tracePt t="33505" x="3671888" y="2811463"/>
          <p14:tracePt t="33514" x="3689350" y="2803525"/>
          <p14:tracePt t="33593" x="3697288" y="2803525"/>
          <p14:tracePt t="33610" x="3697288" y="2819400"/>
          <p14:tracePt t="33627" x="3697288" y="2827338"/>
          <p14:tracePt t="33745" x="3705225" y="2836863"/>
          <p14:tracePt t="33850" x="3713163" y="2836863"/>
          <p14:tracePt t="33914" x="3722688" y="2836863"/>
          <p14:tracePt t="33930" x="3730625" y="2836863"/>
          <p14:tracePt t="33938" x="3754438" y="2836863"/>
          <p14:tracePt t="33947" x="3754438" y="2827338"/>
          <p14:tracePt t="33962" x="3763963" y="2827338"/>
          <p14:tracePt t="33969" x="3779838" y="2827338"/>
          <p14:tracePt t="33986" x="3787775" y="2827338"/>
          <p14:tracePt t="33996" x="3797300" y="2827338"/>
          <p14:tracePt t="34001" x="3805238" y="2827338"/>
          <p14:tracePt t="34009" x="3813175" y="2827338"/>
          <p14:tracePt t="34017" x="3821113" y="2827338"/>
          <p14:tracePt t="34025" x="3838575" y="2827338"/>
          <p14:tracePt t="34033" x="3846513" y="2827338"/>
          <p14:tracePt t="34041" x="3854450" y="2827338"/>
          <p14:tracePt t="34049" x="3879850" y="2827338"/>
          <p14:tracePt t="34058" x="3887788" y="2827338"/>
          <p14:tracePt t="34081" x="3913188" y="2827338"/>
          <p14:tracePt t="34090" x="3921125" y="2827338"/>
          <p14:tracePt t="34098" x="3937000" y="2827338"/>
          <p14:tracePt t="34105" x="3954463" y="2827338"/>
          <p14:tracePt t="34113" x="3978275" y="2827338"/>
          <p14:tracePt t="34122" x="3995738" y="2827338"/>
          <p14:tracePt t="34130" x="4011613" y="2827338"/>
          <p14:tracePt t="34138" x="4021138" y="2827338"/>
          <p14:tracePt t="34147" x="4052888" y="2827338"/>
          <p14:tracePt t="34154" x="4086225" y="2827338"/>
          <p14:tracePt t="34163" x="4103688" y="2827338"/>
          <p14:tracePt t="34170" x="4144963" y="2827338"/>
          <p14:tracePt t="34179" x="4178300" y="2827338"/>
          <p14:tracePt t="34185" x="4219575" y="2827338"/>
          <p14:tracePt t="34197" x="4260850" y="2827338"/>
          <p14:tracePt t="34201" x="4302125" y="2827338"/>
          <p14:tracePt t="34211" x="4335463" y="2827338"/>
          <p14:tracePt t="34218" x="4351338" y="2827338"/>
          <p14:tracePt t="34225" x="4368800" y="2827338"/>
          <p14:tracePt t="34234" x="4376738" y="2827338"/>
          <p14:tracePt t="35372" x="4376738" y="2819400"/>
          <p14:tracePt t="35377" x="4343400" y="2811463"/>
          <p14:tracePt t="35386" x="4310063" y="2794000"/>
          <p14:tracePt t="35397" x="4235450" y="2794000"/>
          <p14:tracePt t="35402" x="4194175" y="2786063"/>
          <p14:tracePt t="35410" x="4144963" y="2778125"/>
          <p14:tracePt t="35418" x="4095750" y="2778125"/>
          <p14:tracePt t="35425" x="4044950" y="2770188"/>
          <p14:tracePt t="35434" x="3970338" y="2736850"/>
          <p14:tracePt t="35445" x="3913188" y="2736850"/>
          <p14:tracePt t="35449" x="3887788" y="2736850"/>
          <p14:tracePt t="35458" x="3871913" y="2728913"/>
          <p14:tracePt t="35466" x="3838575" y="2728913"/>
          <p14:tracePt t="35475" x="3805238" y="2728913"/>
          <p14:tracePt t="35481" x="3797300" y="2728913"/>
          <p14:tracePt t="35490" x="3771900" y="2728913"/>
          <p14:tracePt t="35498" x="3763963" y="2728913"/>
          <p14:tracePt t="35505" x="3738563" y="2728913"/>
          <p14:tracePt t="35513" x="3722688" y="2728913"/>
          <p14:tracePt t="35554" x="3697288" y="2728913"/>
          <p14:tracePt t="35570" x="3689350" y="2728913"/>
          <p14:tracePt t="35579" x="3663950" y="2728913"/>
          <p14:tracePt t="35586" x="3663950" y="2736850"/>
          <p14:tracePt t="35596" x="3648075" y="2744788"/>
          <p14:tracePt t="35601" x="3638550" y="2752725"/>
          <p14:tracePt t="35609" x="3622675" y="2770188"/>
          <p14:tracePt t="35617" x="3605213" y="2786063"/>
          <p14:tracePt t="35634" x="3597275" y="2811463"/>
          <p14:tracePt t="35642" x="3589338" y="2819400"/>
          <p14:tracePt t="35650" x="3581400" y="2844800"/>
          <p14:tracePt t="35666" x="3581400" y="2868613"/>
          <p14:tracePt t="35674" x="3573463" y="2878138"/>
          <p14:tracePt t="35683" x="3556000" y="2894013"/>
          <p14:tracePt t="35689" x="3540125" y="2919413"/>
          <p14:tracePt t="35697" x="3530600" y="2943225"/>
          <p14:tracePt t="35706" x="3514725" y="2960688"/>
          <p14:tracePt t="35721" x="3514725" y="2994025"/>
          <p14:tracePt t="35730" x="3506788" y="3017838"/>
          <p14:tracePt t="35737" x="3498850" y="3035300"/>
          <p14:tracePt t="35747" x="3489325" y="3043238"/>
          <p14:tracePt t="35753" x="3473450" y="3068638"/>
          <p14:tracePt t="35763" x="3473450" y="3076575"/>
          <p14:tracePt t="35769" x="3465513" y="3092450"/>
          <p14:tracePt t="35779" x="3465513" y="3101975"/>
          <p14:tracePt t="35792" x="3465513" y="3109913"/>
          <p14:tracePt t="35797" x="3465513" y="3117850"/>
          <p14:tracePt t="35801" x="3448050" y="3135313"/>
          <p14:tracePt t="35817" x="3448050" y="3143250"/>
          <p14:tracePt t="35825" x="3440113" y="3159125"/>
          <p14:tracePt t="35833" x="3432175" y="3167063"/>
          <p14:tracePt t="35842" x="3432175" y="3176588"/>
          <p14:tracePt t="35849" x="3432175" y="3192463"/>
          <p14:tracePt t="35859" x="3432175" y="3200400"/>
          <p14:tracePt t="35866" x="3432175" y="3209925"/>
          <p14:tracePt t="35878" x="3432175" y="3225800"/>
          <p14:tracePt t="35889" x="3432175" y="3233738"/>
          <p14:tracePt t="35898" x="3424238" y="3241675"/>
          <p14:tracePt t="35905" x="3414713" y="3251200"/>
          <p14:tracePt t="35913" x="3414713" y="3259138"/>
          <p14:tracePt t="35921" x="3414713" y="3267075"/>
          <p14:tracePt t="35930" x="3414713" y="3284538"/>
          <p14:tracePt t="35946" x="3414713" y="3292475"/>
          <p14:tracePt t="35953" x="3414713" y="3300413"/>
          <p14:tracePt t="35962" x="3414713" y="3316288"/>
          <p14:tracePt t="35969" x="3414713" y="3333750"/>
          <p14:tracePt t="35983" x="3414713" y="3341688"/>
          <p14:tracePt t="35985" x="3414713" y="3349625"/>
          <p14:tracePt t="36002" x="3414713" y="3375025"/>
          <p14:tracePt t="36018" x="3414713" y="3390900"/>
          <p14:tracePt t="36043" x="3414713" y="3416300"/>
          <p14:tracePt t="36058" x="3424238" y="3433763"/>
          <p14:tracePt t="36090" x="3424238" y="3449638"/>
          <p14:tracePt t="36097" x="3424238" y="3457575"/>
          <p14:tracePt t="36114" x="3424238" y="3467100"/>
          <p14:tracePt t="36130" x="3424238" y="3475038"/>
          <p14:tracePt t="36138" x="3424238" y="3482975"/>
          <p14:tracePt t="36154" x="3440113" y="3490913"/>
          <p14:tracePt t="36170" x="3440113" y="3508375"/>
          <p14:tracePt t="36179" x="3448050" y="3516313"/>
          <p14:tracePt t="36196" x="3448050" y="3524250"/>
          <p14:tracePt t="36219" x="3455988" y="3549650"/>
          <p14:tracePt t="36234" x="3465513" y="3557588"/>
          <p14:tracePt t="36251" x="3473450" y="3565525"/>
          <p14:tracePt t="36282" x="3481388" y="3573463"/>
          <p14:tracePt t="36290" x="3489325" y="3590925"/>
          <p14:tracePt t="36321" x="3498850" y="3616325"/>
          <p14:tracePt t="36346" x="3506788" y="3624263"/>
          <p14:tracePt t="36356" x="3514725" y="3632200"/>
          <p14:tracePt t="36371" x="3514725" y="3640138"/>
          <p14:tracePt t="36379" x="3522663" y="3640138"/>
          <p14:tracePt t="36402" x="3530600" y="3657600"/>
          <p14:tracePt t="36412" x="3540125" y="3665538"/>
          <p14:tracePt t="36441" x="3548063" y="3673475"/>
          <p14:tracePt t="36458" x="3548063" y="3681413"/>
          <p14:tracePt t="36475" x="3556000" y="3690938"/>
          <p14:tracePt t="36490" x="3563938" y="3690938"/>
          <p14:tracePt t="36506" x="3573463" y="3698875"/>
          <p14:tracePt t="36521" x="3573463" y="3706813"/>
          <p14:tracePt t="36546" x="3581400" y="3714750"/>
          <p14:tracePt t="36563" x="3589338" y="3722688"/>
          <p14:tracePt t="36580" x="3597275" y="3732213"/>
          <p14:tracePt t="36586" x="3605213" y="3732213"/>
          <p14:tracePt t="36611" x="3614738" y="3740150"/>
          <p14:tracePt t="36625" x="3622675" y="3748088"/>
          <p14:tracePt t="36681" x="3630613" y="3756025"/>
          <p14:tracePt t="36698" x="3638550" y="3756025"/>
          <p14:tracePt t="36705" x="3656013" y="3756025"/>
          <p14:tracePt t="36721" x="3671888" y="3773488"/>
          <p14:tracePt t="36753" x="3679825" y="3781425"/>
          <p14:tracePt t="36779" x="3689350" y="3781425"/>
          <p14:tracePt t="36785" x="3697288" y="3789363"/>
          <p14:tracePt t="36810" x="3722688" y="3789363"/>
          <p14:tracePt t="36849" x="3738563" y="3797300"/>
          <p14:tracePt t="36898" x="3746500" y="3797300"/>
          <p14:tracePt t="36905" x="3754438" y="3797300"/>
          <p14:tracePt t="36913" x="3763963" y="3806825"/>
          <p14:tracePt t="36921" x="3779838" y="3806825"/>
          <p14:tracePt t="36930" x="3787775" y="3814763"/>
          <p14:tracePt t="36937" x="3797300" y="3814763"/>
          <p14:tracePt t="36963" x="3821113" y="3814763"/>
          <p14:tracePt t="36969" x="3821113" y="3822700"/>
          <p14:tracePt t="36996" x="3829050" y="3822700"/>
          <p14:tracePt t="37026" x="3846513" y="3822700"/>
          <p14:tracePt t="37041" x="3854450" y="3822700"/>
          <p14:tracePt t="37065" x="3862388" y="3830638"/>
          <p14:tracePt t="37089" x="3871913" y="3830638"/>
          <p14:tracePt t="37098" x="3887788" y="3830638"/>
          <p14:tracePt t="37114" x="3895725" y="3830638"/>
          <p14:tracePt t="37130" x="3895725" y="3840163"/>
          <p14:tracePt t="37146" x="3903663" y="3840163"/>
          <p14:tracePt t="37153" x="3913188" y="3840163"/>
          <p14:tracePt t="37163" x="3921125" y="3840163"/>
          <p14:tracePt t="37182" x="3937000" y="3840163"/>
          <p14:tracePt t="37196" x="3946525" y="3848100"/>
          <p14:tracePt t="37218" x="3954463" y="3848100"/>
          <p14:tracePt t="37225" x="3970338" y="3848100"/>
          <p14:tracePt t="37250" x="3987800" y="3848100"/>
          <p14:tracePt t="37265" x="4003675" y="3848100"/>
          <p14:tracePt t="37275" x="4003675" y="3856038"/>
          <p14:tracePt t="38586" x="4003675" y="3863975"/>
          <p14:tracePt t="38604" x="3987800" y="3863975"/>
          <p14:tracePt t="38618" x="3978275" y="3863975"/>
          <p14:tracePt t="38634" x="3954463" y="3863975"/>
          <p14:tracePt t="38650" x="3946525" y="3863975"/>
          <p14:tracePt t="38675" x="3929063" y="3863975"/>
          <p14:tracePt t="38698" x="3921125" y="3871913"/>
          <p14:tracePt t="38714" x="3913188" y="3871913"/>
          <p14:tracePt t="38722" x="3903663" y="3871913"/>
          <p14:tracePt t="38730" x="3903663" y="3881438"/>
          <p14:tracePt t="38737" x="3879850" y="3889375"/>
          <p14:tracePt t="38754" x="3862388" y="3905250"/>
          <p14:tracePt t="38770" x="3862388" y="3922713"/>
          <p14:tracePt t="38777" x="3862388" y="3930650"/>
          <p14:tracePt t="38795" x="3854450" y="3938588"/>
          <p14:tracePt t="38802" x="3846513" y="3946525"/>
          <p14:tracePt t="38818" x="3846513" y="3956050"/>
          <p14:tracePt t="38834" x="3846513" y="3963988"/>
          <p14:tracePt t="38849" x="3838575" y="3979863"/>
          <p14:tracePt t="38859" x="3838575" y="3989388"/>
          <p14:tracePt t="38866" x="3838575" y="3997325"/>
          <p14:tracePt t="38877" x="3838575" y="4005263"/>
          <p14:tracePt t="38881" x="3838575" y="4021138"/>
          <p14:tracePt t="38890" x="3838575" y="4030663"/>
          <p14:tracePt t="38897" x="3838575" y="4046538"/>
          <p14:tracePt t="38906" x="3838575" y="4054475"/>
          <p14:tracePt t="38915" x="3838575" y="4064000"/>
          <p14:tracePt t="38921" x="3838575" y="4079875"/>
          <p14:tracePt t="38930" x="3838575" y="4087813"/>
          <p14:tracePt t="38947" x="3838575" y="4097338"/>
          <p14:tracePt t="38954" x="3838575" y="4113213"/>
          <p14:tracePt t="38970" x="3838575" y="4121150"/>
          <p14:tracePt t="38981" x="3838575" y="4129088"/>
          <p14:tracePt t="38985" x="3838575" y="4138613"/>
          <p14:tracePt t="38997" x="3838575" y="4146550"/>
          <p14:tracePt t="39001" x="3838575" y="4154488"/>
          <p14:tracePt t="39025" x="3838575" y="4179888"/>
          <p14:tracePt t="39041" x="3838575" y="4187825"/>
          <p14:tracePt t="39058" x="3838575" y="4203700"/>
          <p14:tracePt t="39066" x="3838575" y="4213225"/>
          <p14:tracePt t="39097" x="3838575" y="4221163"/>
          <p14:tracePt t="39105" x="3838575" y="4229100"/>
          <p14:tracePt t="39113" x="3838575" y="4246563"/>
          <p14:tracePt t="39121" x="3838575" y="4254500"/>
          <p14:tracePt t="39138" x="3838575" y="4262438"/>
          <p14:tracePt t="39146" x="3838575" y="4270375"/>
          <p14:tracePt t="39164" x="3838575" y="4278313"/>
          <p14:tracePt t="39180" x="3838575" y="4287838"/>
          <p14:tracePt t="39196" x="3854450" y="4303713"/>
          <p14:tracePt t="39210" x="3862388" y="4303713"/>
          <p14:tracePt t="39298" x="3871913" y="4321175"/>
          <p14:tracePt t="39306" x="3887788" y="4337050"/>
          <p14:tracePt t="39322" x="3895725" y="4344988"/>
          <p14:tracePt t="39354" x="3903663" y="4344988"/>
          <p14:tracePt t="39362" x="3921125" y="4344988"/>
          <p14:tracePt t="39411" x="3929063" y="4352925"/>
          <p14:tracePt t="42948" x="3946525" y="4352925"/>
          <p14:tracePt t="42954" x="3995738" y="4352925"/>
          <p14:tracePt t="42965" x="4078288" y="4352925"/>
          <p14:tracePt t="42969" x="4170363" y="4321175"/>
          <p14:tracePt t="42978" x="4211638" y="4311650"/>
          <p14:tracePt t="42986" x="4219575" y="4303713"/>
          <p14:tracePt t="43210" x="4227513" y="4229100"/>
          <p14:tracePt t="43217" x="4244975" y="4179888"/>
          <p14:tracePt t="43227" x="4335463" y="4046538"/>
          <p14:tracePt t="43233" x="4418013" y="3905250"/>
          <p14:tracePt t="43244" x="4492625" y="3814763"/>
          <p14:tracePt t="43250" x="4592638" y="3748088"/>
          <p14:tracePt t="43259" x="4692650" y="3690938"/>
          <p14:tracePt t="43266" x="4767263" y="3648075"/>
          <p14:tracePt t="43276" x="4857750" y="3616325"/>
          <p14:tracePt t="43282" x="4906963" y="3598863"/>
          <p14:tracePt t="43290" x="4973638" y="3582988"/>
          <p14:tracePt t="43298" x="5056188" y="3582988"/>
          <p14:tracePt t="43306" x="5114925" y="3565525"/>
          <p14:tracePt t="43313" x="5205413" y="3557588"/>
          <p14:tracePt t="43321" x="5287963" y="3549650"/>
          <p14:tracePt t="43332" x="5372100" y="3532188"/>
          <p14:tracePt t="43338" x="5470525" y="3524250"/>
          <p14:tracePt t="43346" x="5554663" y="3498850"/>
          <p14:tracePt t="43353" x="5670550" y="3490913"/>
          <p14:tracePt t="43362" x="5794375" y="3482975"/>
          <p14:tracePt t="43369" x="5894388" y="3457575"/>
          <p14:tracePt t="43378" x="5984875" y="3449638"/>
          <p14:tracePt t="43385" x="6118225" y="3424238"/>
          <p14:tracePt t="43396" x="6200775" y="3424238"/>
          <p14:tracePt t="43401" x="6242050" y="3424238"/>
          <p14:tracePt t="43411" x="6267450" y="3408363"/>
          <p14:tracePt t="43417" x="6283325" y="3400425"/>
          <p14:tracePt t="43425" x="6300788" y="3390900"/>
          <p14:tracePt t="43433" x="6324600" y="3382963"/>
          <p14:tracePt t="43460" x="6332538" y="3382963"/>
          <p14:tracePt t="43490" x="6357938" y="3382963"/>
          <p14:tracePt t="43498" x="6357938" y="3375025"/>
          <p14:tracePt t="43506" x="6365875" y="3367088"/>
          <p14:tracePt t="43514" x="6375400" y="3359150"/>
          <p14:tracePt t="43521" x="6383338" y="3341688"/>
          <p14:tracePt t="43531" x="6416675" y="3325813"/>
          <p14:tracePt t="43537" x="6424613" y="3308350"/>
          <p14:tracePt t="43547" x="6440488" y="3284538"/>
          <p14:tracePt t="43553" x="6450013" y="3259138"/>
          <p14:tracePt t="43563" x="6473825" y="3217863"/>
          <p14:tracePt t="43570" x="6481763" y="3184525"/>
          <p14:tracePt t="43579" x="6507163" y="3159125"/>
          <p14:tracePt t="43586" x="6540500" y="3117850"/>
          <p14:tracePt t="43594" x="6565900" y="3068638"/>
          <p14:tracePt t="43601" x="6581775" y="3043238"/>
          <p14:tracePt t="43610" x="6607175" y="3017838"/>
          <p14:tracePt t="43618" x="6640513" y="2994025"/>
          <p14:tracePt t="43795" x="6648450" y="2994025"/>
          <p14:tracePt t="43802" x="6723063" y="2994025"/>
          <p14:tracePt t="43810" x="6831013" y="2994025"/>
          <p14:tracePt t="43817" x="6946900" y="2994025"/>
          <p14:tracePt t="43825" x="6970713" y="2986088"/>
          <p14:tracePt t="43860" x="6980238" y="2986088"/>
          <p14:tracePt t="43866" x="6988175" y="2976563"/>
          <p14:tracePt t="43875" x="7004050" y="2968625"/>
          <p14:tracePt t="43881" x="7021513" y="2952750"/>
          <p14:tracePt t="43890" x="7029450" y="2943225"/>
          <p14:tracePt t="43902" x="7037388" y="2927350"/>
          <p14:tracePt t="43905" x="7045325" y="2927350"/>
          <p14:tracePt t="43914" x="7054850" y="2919413"/>
          <p14:tracePt t="43947" x="7062788" y="2911475"/>
          <p14:tracePt t="43979" x="7070725" y="2911475"/>
          <p14:tracePt t="43998" x="7078663" y="2911475"/>
          <p14:tracePt t="44001" x="7088188" y="2901950"/>
          <p14:tracePt t="44034" x="7088188" y="2894013"/>
          <p14:tracePt t="44083" x="7096125" y="2886075"/>
          <p14:tracePt t="44099" x="7112000" y="2878138"/>
          <p14:tracePt t="44106" x="7112000" y="2860675"/>
          <p14:tracePt t="44113" x="7119938" y="2852738"/>
          <p14:tracePt t="44133" x="7129463" y="2852738"/>
          <p14:tracePt t="44137" x="7129463" y="2844800"/>
          <p14:tracePt t="44146" x="7137400" y="2836863"/>
          <p14:tracePt t="44185" x="7145338" y="2827338"/>
          <p14:tracePt t="44282" x="7162800" y="2819400"/>
          <p14:tracePt t="44290" x="7162800" y="2811463"/>
          <p14:tracePt t="44306" x="7162800" y="2794000"/>
          <p14:tracePt t="44314" x="7170738" y="2778125"/>
          <p14:tracePt t="44337" x="7170738" y="2760663"/>
          <p14:tracePt t="44348" x="7170738" y="2728913"/>
          <p14:tracePt t="44906" x="7178675" y="2719388"/>
          <p14:tracePt t="44922" x="7186613" y="2719388"/>
          <p14:tracePt t="44930" x="7194550" y="2719388"/>
          <p14:tracePt t="44953" x="7204075" y="2719388"/>
          <p14:tracePt t="44970" x="7212013" y="2719388"/>
          <p14:tracePt t="44986" x="7227888" y="2719388"/>
          <p14:tracePt t="45029" x="7237413" y="2719388"/>
          <p14:tracePt t="45051" x="7245350" y="2719388"/>
          <p14:tracePt t="45060" x="7253288" y="2719388"/>
          <p14:tracePt t="45083" x="7261225" y="2719388"/>
          <p14:tracePt t="45097" x="7269163" y="2719388"/>
          <p14:tracePt t="45106" x="7278688" y="2719388"/>
          <p14:tracePt t="45114" x="7286625" y="2719388"/>
          <p14:tracePt t="45130" x="7302500" y="2719388"/>
          <p14:tracePt t="45178" x="7327900" y="2719388"/>
          <p14:tracePt t="45210" x="7335838" y="2719388"/>
          <p14:tracePt t="45218" x="7353300" y="2719388"/>
          <p14:tracePt t="45241" x="7361238" y="2719388"/>
          <p14:tracePt t="45258" x="7386638" y="2728913"/>
          <p14:tracePt t="45274" x="7394575" y="2728913"/>
          <p14:tracePt t="45281" x="7402513" y="2728913"/>
          <p14:tracePt t="45290" x="7410450" y="2728913"/>
          <p14:tracePt t="45297" x="7418388" y="2736850"/>
          <p14:tracePt t="45307" x="7427913" y="2736850"/>
          <p14:tracePt t="45314" x="7435850" y="2744788"/>
          <p14:tracePt t="45331" x="7443788" y="2744788"/>
          <p14:tracePt t="45362" x="7451725" y="2744788"/>
          <p14:tracePt t="45386" x="7461250" y="2744788"/>
          <p14:tracePt t="45466" x="7477125" y="2744788"/>
          <p14:tracePt t="45474" x="7477125" y="2752725"/>
          <p14:tracePt t="45497" x="7485063" y="2752725"/>
          <p14:tracePt t="45513" x="7493000" y="2752725"/>
          <p14:tracePt t="45521" x="7502525" y="2752725"/>
          <p14:tracePt t="45538" x="7510463" y="2752725"/>
          <p14:tracePt t="45547" x="7518400" y="2752725"/>
          <p14:tracePt t="45569" x="7535863" y="2752725"/>
          <p14:tracePt t="45579" x="7543800" y="2752725"/>
          <p14:tracePt t="45595" x="7551738" y="2752725"/>
          <p14:tracePt t="45601" x="7567613" y="2752725"/>
          <p14:tracePt t="45610" x="7577138" y="2752725"/>
          <p14:tracePt t="45618" x="7585075" y="2752725"/>
          <p14:tracePt t="45625" x="7593013" y="2752725"/>
          <p14:tracePt t="45634" x="7600950" y="2752725"/>
          <p14:tracePt t="45650" x="7610475" y="2752725"/>
          <p14:tracePt t="45666" x="7618413" y="2752725"/>
          <p14:tracePt t="45682" x="7626350" y="2752725"/>
          <p14:tracePt t="45705" x="7642225" y="2752725"/>
          <p14:tracePt t="45753" x="7659688" y="2752725"/>
          <p14:tracePt t="45794" x="7675563" y="2752725"/>
          <p14:tracePt t="45812" x="7685088" y="2752725"/>
          <p14:tracePt t="45818" x="7685088" y="2744788"/>
          <p14:tracePt t="45834" x="7693025" y="2736850"/>
          <p14:tracePt t="45841" x="7700963" y="2736850"/>
          <p14:tracePt t="45866" x="7708900" y="2736850"/>
          <p14:tracePt t="45882" x="7708900" y="2728913"/>
          <p14:tracePt t="45899" x="7708900" y="2711450"/>
          <p14:tracePt t="45914" x="7716838" y="2703513"/>
          <p14:tracePt t="45931" x="7716838" y="2678113"/>
          <p14:tracePt t="45938" x="7726363" y="2670175"/>
          <p14:tracePt t="45946" x="7734300" y="2670175"/>
          <p14:tracePt t="45954" x="7734300" y="2662238"/>
          <p14:tracePt t="45982" x="7734300" y="2636838"/>
          <p14:tracePt t="45996" x="7734300" y="2628900"/>
          <p14:tracePt t="46010" x="7734300" y="2611438"/>
          <p14:tracePt t="46025" x="7734300" y="2603500"/>
          <p14:tracePt t="46034" x="7734300" y="2595563"/>
          <p14:tracePt t="46042" x="7726363" y="2595563"/>
          <p14:tracePt t="46050" x="7726363" y="2570163"/>
          <p14:tracePt t="46075" x="7726363" y="2554288"/>
          <p14:tracePt t="46089" x="7716838" y="2546350"/>
          <p14:tracePt t="46113" x="7716838" y="2536825"/>
          <p14:tracePt t="46121" x="7708900" y="2520950"/>
          <p14:tracePt t="46146" x="7700963" y="2505075"/>
          <p14:tracePt t="46170" x="7693025" y="2487613"/>
          <p14:tracePt t="46194" x="7685088" y="2479675"/>
          <p14:tracePt t="46202" x="7685088" y="2462213"/>
          <p14:tracePt t="46209" x="7675563" y="2462213"/>
          <p14:tracePt t="46243" x="7667625" y="2446338"/>
          <p14:tracePt t="46266" x="7659688" y="2438400"/>
          <p14:tracePt t="46325" x="7634288" y="2420938"/>
          <p14:tracePt t="46353" x="7618413" y="2420938"/>
          <p14:tracePt t="46362" x="7593013" y="2420938"/>
          <p14:tracePt t="46369" x="7577138" y="2413000"/>
          <p14:tracePt t="46379" x="7567613" y="2405063"/>
          <p14:tracePt t="46385" x="7559675" y="2405063"/>
          <p14:tracePt t="46402" x="7543800" y="2397125"/>
          <p14:tracePt t="46409" x="7535863" y="2387600"/>
          <p14:tracePt t="46427" x="7518400" y="2379663"/>
          <p14:tracePt t="46466" x="7510463" y="2379663"/>
          <p14:tracePt t="46501" x="7502525" y="2379663"/>
          <p14:tracePt t="46537" x="7485063" y="2379663"/>
          <p14:tracePt t="46547" x="7477125" y="2379663"/>
          <p14:tracePt t="46577" x="7451725" y="2379663"/>
          <p14:tracePt t="46609" x="7443788" y="2379663"/>
          <p14:tracePt t="46641" x="7435850" y="2379663"/>
          <p14:tracePt t="46649" x="7427913" y="2379663"/>
          <p14:tracePt t="46675" x="7418388" y="2379663"/>
          <p14:tracePt t="46690" x="7410450" y="2379663"/>
          <p14:tracePt t="46731" x="7402513" y="2387600"/>
          <p14:tracePt t="46749" x="7394575" y="2387600"/>
          <p14:tracePt t="46764" x="7386638" y="2387600"/>
          <p14:tracePt t="46779" x="7386638" y="2397125"/>
          <p14:tracePt t="46826" x="7386638" y="2405063"/>
          <p14:tracePt t="46849" x="7386638" y="2413000"/>
          <p14:tracePt t="46866" x="7377113" y="2413000"/>
          <p14:tracePt t="46875" x="7377113" y="2420938"/>
          <p14:tracePt t="46890" x="7377113" y="2438400"/>
          <p14:tracePt t="46898" x="7369175" y="2454275"/>
          <p14:tracePt t="46922" x="7369175" y="2471738"/>
          <p14:tracePt t="46946" x="7361238" y="2479675"/>
          <p14:tracePt t="46954" x="7361238" y="2487613"/>
          <p14:tracePt t="46969" x="7361238" y="2495550"/>
          <p14:tracePt t="46982" x="7361238" y="2505075"/>
          <p14:tracePt t="46985" x="7361238" y="2513013"/>
          <p14:tracePt t="47012" x="7361238" y="2520950"/>
          <p14:tracePt t="47018" x="7361238" y="2528888"/>
          <p14:tracePt t="47027" x="7361238" y="2536825"/>
          <p14:tracePt t="47060" x="7361238" y="2546350"/>
          <p14:tracePt t="47098" x="7361238" y="2562225"/>
          <p14:tracePt t="47185" x="7361238" y="2570163"/>
          <p14:tracePt t="47194" x="7361238" y="2579688"/>
          <p14:tracePt t="47218" x="7361238" y="2587625"/>
          <p14:tracePt t="47250" x="7369175" y="2595563"/>
          <p14:tracePt t="47266" x="7377113" y="2595563"/>
          <p14:tracePt t="47275" x="7386638" y="2603500"/>
          <p14:tracePt t="47330" x="7394575" y="2603500"/>
          <p14:tracePt t="47410" x="7402513" y="2603500"/>
          <p14:tracePt t="47417" x="7410450" y="2611438"/>
          <p14:tracePt t="47434" x="7418388" y="2620963"/>
          <p14:tracePt t="47442" x="7418388" y="2628900"/>
          <p14:tracePt t="47459" x="7435850" y="2628900"/>
          <p14:tracePt t="47466" x="7443788" y="2628900"/>
          <p14:tracePt t="47490" x="7443788" y="2636838"/>
          <p14:tracePt t="47507" x="7451725" y="2636838"/>
          <p14:tracePt t="47522" x="7469188" y="2644775"/>
          <p14:tracePt t="47562" x="7477125" y="2644775"/>
          <p14:tracePt t="47581" x="7493000" y="2654300"/>
          <p14:tracePt t="47596" x="7502525" y="2654300"/>
          <p14:tracePt t="47601" x="7510463" y="2662238"/>
          <p14:tracePt t="47617" x="7518400" y="2662238"/>
          <p14:tracePt t="47625" x="7526338" y="2670175"/>
          <p14:tracePt t="47633" x="7535863" y="2670175"/>
          <p14:tracePt t="47651" x="7543800" y="2670175"/>
          <p14:tracePt t="47674" x="7559675" y="2670175"/>
          <p14:tracePt t="47802" x="7567613" y="2670175"/>
          <p14:tracePt t="47819" x="7577138" y="2670175"/>
          <p14:tracePt t="47889" x="7585075" y="2670175"/>
          <p14:tracePt t="47922" x="7593013" y="2670175"/>
          <p14:tracePt t="47962" x="7600950" y="2670175"/>
          <p14:tracePt t="48003" x="7610475" y="2662238"/>
          <p14:tracePt t="48018" x="7618413" y="2662238"/>
          <p14:tracePt t="48025" x="7626350" y="2662238"/>
          <p14:tracePt t="48041" x="7626350" y="2654300"/>
          <p14:tracePt t="48050" x="7634288" y="2644775"/>
          <p14:tracePt t="48058" x="7634288" y="2636838"/>
          <p14:tracePt t="48076" x="7642225" y="2628900"/>
          <p14:tracePt t="48090" x="7642225" y="2611438"/>
          <p14:tracePt t="48098" x="7642225" y="2603500"/>
          <p14:tracePt t="48106" x="7642225" y="2595563"/>
          <p14:tracePt t="48121" x="7642225" y="2579688"/>
          <p14:tracePt t="48131" x="7642225" y="2570163"/>
          <p14:tracePt t="48154" x="7642225" y="2562225"/>
          <p14:tracePt t="48164" x="7642225" y="2554288"/>
          <p14:tracePt t="48170" x="7642225" y="2546350"/>
          <p14:tracePt t="48196" x="7642225" y="2528888"/>
          <p14:tracePt t="48219" x="7642225" y="2513013"/>
          <p14:tracePt t="48226" x="7626350" y="2505075"/>
          <p14:tracePt t="48243" x="7618413" y="2495550"/>
          <p14:tracePt t="48250" x="7610475" y="2487613"/>
          <p14:tracePt t="48266" x="7610475" y="2479675"/>
          <p14:tracePt t="48275" x="7600950" y="2479675"/>
          <p14:tracePt t="48282" x="7593013" y="2471738"/>
          <p14:tracePt t="50284" x="7585075" y="2471738"/>
          <p14:tracePt t="50290" x="7567613" y="2454275"/>
          <p14:tracePt t="50306" x="7559675" y="2446338"/>
          <p14:tracePt t="50316" x="7551738" y="2438400"/>
          <p14:tracePt t="51082" x="7518400" y="2430463"/>
          <p14:tracePt t="51090" x="7427913" y="2397125"/>
          <p14:tracePt t="51098" x="7386638" y="2387600"/>
          <p14:tracePt t="51107" x="7269163" y="2371725"/>
          <p14:tracePt t="51114" x="7162800" y="2322513"/>
          <p14:tracePt t="51121" x="6988175" y="2255838"/>
          <p14:tracePt t="51129" x="6797675" y="2206625"/>
          <p14:tracePt t="51137" x="6648450" y="2155825"/>
          <p14:tracePt t="51147" x="6407150" y="2122488"/>
          <p14:tracePt t="51153" x="6159500" y="2073275"/>
          <p14:tracePt t="51162" x="5976938" y="2047875"/>
          <p14:tracePt t="51169" x="5768975" y="2039938"/>
          <p14:tracePt t="51179" x="5661025" y="2014538"/>
          <p14:tracePt t="51185" x="5637213" y="2014538"/>
          <p14:tracePt t="51195" x="5503863" y="2014538"/>
          <p14:tracePt t="51202" x="5405438" y="2014538"/>
          <p14:tracePt t="51209" x="5338763" y="2006600"/>
          <p14:tracePt t="51217" x="5264150" y="2006600"/>
          <p14:tracePt t="51227" x="5197475" y="2006600"/>
          <p14:tracePt t="51234" x="5138738" y="2006600"/>
          <p14:tracePt t="51242" x="5097463" y="2006600"/>
          <p14:tracePt t="51249" x="5056188" y="2006600"/>
          <p14:tracePt t="51258" x="5032375" y="2006600"/>
          <p14:tracePt t="51274" x="5022850" y="2006600"/>
          <p14:tracePt t="51289" x="5014913" y="2006600"/>
          <p14:tracePt t="51369" x="5006975" y="2006600"/>
          <p14:tracePt t="51379" x="4989513" y="2006600"/>
          <p14:tracePt t="51385" x="4965700" y="2006600"/>
          <p14:tracePt t="51397" x="4932363" y="2014538"/>
          <p14:tracePt t="51401" x="4924425" y="2024063"/>
          <p14:tracePt t="51409" x="4891088" y="2047875"/>
          <p14:tracePt t="51418" x="4873625" y="2065338"/>
          <p14:tracePt t="51434" x="4849813" y="2089150"/>
          <p14:tracePt t="51442" x="4841875" y="2098675"/>
          <p14:tracePt t="51449" x="4841875" y="2114550"/>
          <p14:tracePt t="51458" x="4824413" y="2139950"/>
          <p14:tracePt t="51465" x="4824413" y="2163763"/>
          <p14:tracePt t="51474" x="4799013" y="2181225"/>
          <p14:tracePt t="51482" x="4799013" y="2206625"/>
          <p14:tracePt t="51490" x="4767263" y="2238375"/>
          <p14:tracePt t="51497" x="4767263" y="2247900"/>
          <p14:tracePt t="51505" x="4749800" y="2263775"/>
          <p14:tracePt t="51514" x="4733925" y="2271713"/>
          <p14:tracePt t="51521" x="4724400" y="2281238"/>
          <p14:tracePt t="51538" x="4700588" y="2281238"/>
          <p14:tracePt t="51545" x="4667250" y="2281238"/>
          <p14:tracePt t="51565" x="4649788" y="2281238"/>
          <p14:tracePt t="51569" x="4618038" y="2289175"/>
          <p14:tracePt t="51579" x="4608513" y="2289175"/>
          <p14:tracePt t="51586" x="4592638" y="2289175"/>
          <p14:tracePt t="51593" x="4584700" y="2297113"/>
          <p14:tracePt t="51602" x="4584700" y="2305050"/>
          <p14:tracePt t="51617" x="4567238" y="2305050"/>
          <p14:tracePt t="51865" x="4559300" y="2305050"/>
          <p14:tracePt t="51873" x="4559300" y="2312988"/>
          <p14:tracePt t="51881" x="4543425" y="2322513"/>
          <p14:tracePt t="51898" x="4533900" y="2330450"/>
          <p14:tracePt t="51906" x="4518025" y="2330450"/>
          <p14:tracePt t="51914" x="4484688" y="2330450"/>
          <p14:tracePt t="51922" x="4468813" y="2330450"/>
          <p14:tracePt t="51931" x="4425950" y="2330450"/>
          <p14:tracePt t="51937" x="4402138" y="2330450"/>
          <p14:tracePt t="51946" x="4368800" y="2330450"/>
          <p14:tracePt t="51954" x="4360863" y="2330450"/>
          <p14:tracePt t="51964" x="4335463" y="2330450"/>
          <p14:tracePt t="51969" x="4294188" y="2312988"/>
          <p14:tracePt t="51979" x="4260850" y="2312988"/>
          <p14:tracePt t="51985" x="4211638" y="2289175"/>
          <p14:tracePt t="51995" x="4152900" y="2281238"/>
          <p14:tracePt t="52001" x="4127500" y="2271713"/>
          <p14:tracePt t="52009" x="4062413" y="2247900"/>
          <p14:tracePt t="52017" x="4037013" y="2247900"/>
          <p14:tracePt t="52028" x="4003675" y="2238375"/>
          <p14:tracePt t="52033" x="3987800" y="2238375"/>
          <p14:tracePt t="52042" x="3962400" y="2238375"/>
          <p14:tracePt t="52195" x="3995738" y="2238375"/>
          <p14:tracePt t="52202" x="4029075" y="2238375"/>
          <p14:tracePt t="52210" x="4078288" y="2238375"/>
          <p14:tracePt t="52218" x="4160838" y="2238375"/>
          <p14:tracePt t="52226" x="4235450" y="2247900"/>
          <p14:tracePt t="52234" x="4276725" y="2247900"/>
          <p14:tracePt t="52242" x="4335463" y="2255838"/>
          <p14:tracePt t="52250" x="4384675" y="2263775"/>
          <p14:tracePt t="52260" x="4418013" y="2263775"/>
          <p14:tracePt t="52458" x="4384675" y="2263775"/>
          <p14:tracePt t="52465" x="4343400" y="2263775"/>
          <p14:tracePt t="52473" x="4319588" y="2263775"/>
          <p14:tracePt t="52483" x="4302125" y="2263775"/>
          <p14:tracePt t="52562" x="4360863" y="2263775"/>
          <p14:tracePt t="52570" x="4443413" y="2263775"/>
          <p14:tracePt t="52581" x="4525963" y="2263775"/>
          <p14:tracePt t="52586" x="4592638" y="2263775"/>
          <p14:tracePt t="52594" x="4683125" y="2281238"/>
          <p14:tracePt t="52601" x="4733925" y="2281238"/>
          <p14:tracePt t="52610" x="4783138" y="2297113"/>
          <p14:tracePt t="52617" x="4816475" y="2297113"/>
          <p14:tracePt t="52625" x="4832350" y="2305050"/>
          <p14:tracePt t="52707" x="4841875" y="2305050"/>
          <p14:tracePt t="52714" x="4865688" y="2312988"/>
          <p14:tracePt t="52722" x="4957763" y="2338388"/>
          <p14:tracePt t="52732" x="5081588" y="2363788"/>
          <p14:tracePt t="52737" x="5138738" y="2371725"/>
          <p14:tracePt t="52754" x="5354638" y="2397125"/>
          <p14:tracePt t="52763" x="5959475" y="2520950"/>
          <p14:tracePt t="52769" x="6491288" y="2662238"/>
          <p14:tracePt t="52779" x="6988175" y="2744788"/>
          <p14:tracePt t="52797" x="7834313" y="2860675"/>
          <p14:tracePt t="52801" x="7966075" y="2894013"/>
          <p14:tracePt t="52809" x="8066088" y="2919413"/>
          <p14:tracePt t="52818" x="8081963" y="2919413"/>
          <p14:tracePt t="52825" x="8089900" y="2919413"/>
          <p14:tracePt t="52866" x="8081963" y="2919413"/>
          <p14:tracePt t="52874" x="8066088" y="2911475"/>
          <p14:tracePt t="52882" x="8066088" y="2894013"/>
          <p14:tracePt t="52890" x="8048625" y="2886075"/>
          <p14:tracePt t="52906" x="8040688" y="2886075"/>
          <p14:tracePt t="52915" x="8032750" y="2868613"/>
          <p14:tracePt t="52921" x="8032750" y="2860675"/>
          <p14:tracePt t="52931" x="8015288" y="2860675"/>
          <p14:tracePt t="52937" x="8007350" y="2852738"/>
          <p14:tracePt t="52947" x="7999413" y="2836863"/>
          <p14:tracePt t="52953" x="7983538" y="2836863"/>
          <p14:tracePt t="52963" x="7974013" y="2836863"/>
          <p14:tracePt t="52969" x="7974013" y="2827338"/>
          <p14:tracePt t="53041" x="7966075" y="2819400"/>
          <p14:tracePt t="53050" x="7983538" y="2803525"/>
          <p14:tracePt t="53059" x="7991475" y="2786063"/>
          <p14:tracePt t="53065" x="8024813" y="2736850"/>
          <p14:tracePt t="53073" x="8032750" y="2728913"/>
          <p14:tracePt t="53081" x="8058150" y="2703513"/>
          <p14:tracePt t="53090" x="8066088" y="2678113"/>
          <p14:tracePt t="53098" x="8074025" y="2654300"/>
          <p14:tracePt t="53114" x="8074025" y="2628900"/>
          <p14:tracePt t="53123" x="8074025" y="2620963"/>
          <p14:tracePt t="53131" x="8074025" y="2603500"/>
          <p14:tracePt t="53137" x="8074025" y="2570163"/>
          <p14:tracePt t="53148" x="8058150" y="2546350"/>
          <p14:tracePt t="53153" x="8024813" y="2513013"/>
          <p14:tracePt t="53163" x="7950200" y="2471738"/>
          <p14:tracePt t="53169" x="7858125" y="2438400"/>
          <p14:tracePt t="53177" x="7759700" y="2405063"/>
          <p14:tracePt t="53186" x="7685088" y="2379663"/>
          <p14:tracePt t="53197" x="7626350" y="2355850"/>
          <p14:tracePt t="53201" x="7551738" y="2330450"/>
          <p14:tracePt t="53210" x="7510463" y="2322513"/>
          <p14:tracePt t="53217" x="7461250" y="2312988"/>
          <p14:tracePt t="53226" x="7451725" y="2305050"/>
          <p14:tracePt t="53322" x="7435850" y="2305050"/>
          <p14:tracePt t="53330" x="7427913" y="2322513"/>
          <p14:tracePt t="53338" x="7402513" y="2330450"/>
          <p14:tracePt t="53347" x="7394575" y="2330450"/>
          <p14:tracePt t="53353" x="7377113" y="2338388"/>
          <p14:tracePt t="53364" x="7353300" y="2355850"/>
          <p14:tracePt t="53370" x="7343775" y="2363788"/>
          <p14:tracePt t="53379" x="7319963" y="2371725"/>
          <p14:tracePt t="53386" x="7302500" y="2397125"/>
          <p14:tracePt t="53401" x="7294563" y="2397125"/>
          <p14:tracePt t="53426" x="7294563" y="2405063"/>
          <p14:tracePt t="53434" x="7294563" y="2420938"/>
          <p14:tracePt t="53441" x="7286625" y="2420938"/>
          <p14:tracePt t="53459" x="7286625" y="2430463"/>
          <p14:tracePt t="53465" x="7286625" y="2438400"/>
          <p14:tracePt t="53473" x="7286625" y="2454275"/>
          <p14:tracePt t="53482" x="7286625" y="2479675"/>
          <p14:tracePt t="53490" x="7286625" y="2487613"/>
          <p14:tracePt t="53497" x="7286625" y="2495550"/>
          <p14:tracePt t="53506" x="7286625" y="2505075"/>
          <p14:tracePt t="53514" x="7286625" y="2513013"/>
          <p14:tracePt t="53521" x="7286625" y="2528888"/>
          <p14:tracePt t="53537" x="7278688" y="2536825"/>
          <p14:tracePt t="53578" x="7278688" y="2546350"/>
          <p14:tracePt t="53585" x="7278688" y="2554288"/>
          <p14:tracePt t="53598" x="7278688" y="2562225"/>
          <p14:tracePt t="53674" x="7286625" y="2570163"/>
          <p14:tracePt t="53682" x="7312025" y="2570163"/>
          <p14:tracePt t="53689" x="7319963" y="2570163"/>
          <p14:tracePt t="53699" x="7335838" y="2570163"/>
          <p14:tracePt t="53705" x="7353300" y="2570163"/>
          <p14:tracePt t="53714" x="7369175" y="2570163"/>
          <p14:tracePt t="53721" x="7377113" y="2570163"/>
          <p14:tracePt t="53730" x="7394575" y="2570163"/>
          <p14:tracePt t="53737" x="7402513" y="2570163"/>
          <p14:tracePt t="53747" x="7410450" y="2570163"/>
          <p14:tracePt t="53753" x="7427913" y="2570163"/>
          <p14:tracePt t="53763" x="7435850" y="2570163"/>
          <p14:tracePt t="53786" x="7443788" y="2570163"/>
          <p14:tracePt t="53842" x="7461250" y="2570163"/>
          <p14:tracePt t="53849" x="7469188" y="2570163"/>
          <p14:tracePt t="53882" x="7477125" y="2570163"/>
          <p14:tracePt t="53905" x="7485063" y="2570163"/>
          <p14:tracePt t="53913" x="7485063" y="2562225"/>
          <p14:tracePt t="53922" x="7493000" y="2562225"/>
          <p14:tracePt t="53938" x="7502525" y="2554288"/>
          <p14:tracePt t="56339" x="7510463" y="2554288"/>
          <p14:tracePt t="56345" x="7510463" y="2570163"/>
          <p14:tracePt t="56355" x="7510463" y="2587625"/>
          <p14:tracePt t="56363" x="7510463" y="2595563"/>
          <p14:tracePt t="56370" x="7510463" y="2636838"/>
          <p14:tracePt t="56377" x="7502525" y="2678113"/>
          <p14:tracePt t="56385" x="7502525" y="2695575"/>
          <p14:tracePt t="56395" x="7485063" y="2736850"/>
          <p14:tracePt t="56402" x="7485063" y="2760663"/>
          <p14:tracePt t="56412" x="7485063" y="2794000"/>
          <p14:tracePt t="56418" x="7485063" y="2811463"/>
          <p14:tracePt t="56425" x="7485063" y="2836863"/>
          <p14:tracePt t="56433" x="7485063" y="2868613"/>
          <p14:tracePt t="56442" x="7485063" y="2901950"/>
          <p14:tracePt t="56450" x="7485063" y="2911475"/>
          <p14:tracePt t="56460" x="7485063" y="2935288"/>
          <p14:tracePt t="56466" x="7485063" y="2952750"/>
          <p14:tracePt t="56474" x="7477125" y="2968625"/>
          <p14:tracePt t="56481" x="7477125" y="3001963"/>
          <p14:tracePt t="56490" x="7461250" y="3017838"/>
          <p14:tracePt t="56497" x="7451725" y="3060700"/>
          <p14:tracePt t="56506" x="7451725" y="3068638"/>
          <p14:tracePt t="56514" x="7451725" y="3092450"/>
          <p14:tracePt t="56521" x="7451725" y="3125788"/>
          <p14:tracePt t="56532" x="7443788" y="3135313"/>
          <p14:tracePt t="56537" x="7443788" y="3167063"/>
          <p14:tracePt t="56546" x="7435850" y="3209925"/>
          <p14:tracePt t="56553" x="7435850" y="3241675"/>
          <p14:tracePt t="56563" x="7435850" y="3275013"/>
          <p14:tracePt t="56570" x="7418388" y="3316288"/>
          <p14:tracePt t="56581" x="7418388" y="3359150"/>
          <p14:tracePt t="56586" x="7410450" y="3408363"/>
          <p14:tracePt t="56595" x="7402513" y="3441700"/>
          <p14:tracePt t="56602" x="7402513" y="3490913"/>
          <p14:tracePt t="56609" x="7394575" y="3516313"/>
          <p14:tracePt t="56618" x="7394575" y="3557588"/>
          <p14:tracePt t="56625" x="7394575" y="3590925"/>
          <p14:tracePt t="56634" x="7394575" y="3624263"/>
          <p14:tracePt t="56642" x="7394575" y="3648075"/>
          <p14:tracePt t="56650" x="7394575" y="3673475"/>
          <p14:tracePt t="56659" x="7386638" y="3706813"/>
          <p14:tracePt t="56666" x="7377113" y="3706813"/>
          <p14:tracePt t="56673" x="7377113" y="3748088"/>
          <p14:tracePt t="56681" x="7377113" y="3765550"/>
          <p14:tracePt t="56690" x="7369175" y="3797300"/>
          <p14:tracePt t="56697" x="7369175" y="3814763"/>
          <p14:tracePt t="56705" x="7369175" y="3848100"/>
          <p14:tracePt t="56714" x="7369175" y="3856038"/>
          <p14:tracePt t="56721" x="7369175" y="3889375"/>
          <p14:tracePt t="56731" x="7369175" y="3914775"/>
          <p14:tracePt t="56738" x="7369175" y="3930650"/>
          <p14:tracePt t="56746" x="7353300" y="3963988"/>
          <p14:tracePt t="56753" x="7343775" y="3979863"/>
          <p14:tracePt t="56775" x="7343775" y="4030663"/>
          <p14:tracePt t="56780" x="7343775" y="4046538"/>
          <p14:tracePt t="56785" x="7343775" y="4079875"/>
          <p14:tracePt t="56796" x="7343775" y="4105275"/>
          <p14:tracePt t="56802" x="7343775" y="4113213"/>
          <p14:tracePt t="56809" x="7343775" y="4138613"/>
          <p14:tracePt t="56818" x="7343775" y="4146550"/>
          <p14:tracePt t="56826" x="7343775" y="4171950"/>
          <p14:tracePt t="56833" x="7343775" y="4187825"/>
          <p14:tracePt t="56850" x="7343775" y="4213225"/>
          <p14:tracePt t="56865" x="7343775" y="4221163"/>
          <p14:tracePt t="56875" x="7343775" y="4246563"/>
          <p14:tracePt t="56890" x="7343775" y="4270375"/>
          <p14:tracePt t="56905" x="7343775" y="4278313"/>
          <p14:tracePt t="56914" x="7343775" y="4287838"/>
          <p14:tracePt t="56922" x="7343775" y="4295775"/>
          <p14:tracePt t="56938" x="7343775" y="4303713"/>
          <p14:tracePt t="56946" x="7343775" y="4321175"/>
          <p14:tracePt t="56963" x="7343775" y="4337050"/>
          <p14:tracePt t="56969" x="7343775" y="4344988"/>
          <p14:tracePt t="56978" x="7343775" y="4362450"/>
          <p14:tracePt t="56985" x="7343775" y="4370388"/>
          <p14:tracePt t="56993" x="7343775" y="4395788"/>
          <p14:tracePt t="57001" x="7343775" y="4411663"/>
          <p14:tracePt t="57009" x="7343775" y="4437063"/>
          <p14:tracePt t="57017" x="7343775" y="4452938"/>
          <p14:tracePt t="57025" x="7343775" y="4478338"/>
          <p14:tracePt t="57033" x="7343775" y="4494213"/>
          <p14:tracePt t="57042" x="7343775" y="4535488"/>
          <p14:tracePt t="57049" x="7343775" y="4552950"/>
          <p14:tracePt t="57058" x="7343775" y="4594225"/>
          <p14:tracePt t="57065" x="7343775" y="4627563"/>
          <p14:tracePt t="57074" x="7343775" y="4651375"/>
          <p14:tracePt t="57082" x="7343775" y="4676775"/>
          <p14:tracePt t="57089" x="7343775" y="4710113"/>
          <p14:tracePt t="57098" x="7343775" y="4743450"/>
          <p14:tracePt t="57106" x="7343775" y="4751388"/>
          <p14:tracePt t="57114" x="7343775" y="4784725"/>
          <p14:tracePt t="57122" x="7343775" y="4802188"/>
          <p14:tracePt t="57131" x="7343775" y="4818063"/>
          <p14:tracePt t="57138" x="7343775" y="4826000"/>
          <p14:tracePt t="57149" x="7343775" y="4833938"/>
          <p14:tracePt t="57153" x="7343775" y="4859338"/>
          <p14:tracePt t="57164" x="7343775" y="4867275"/>
          <p14:tracePt t="57169" x="7343775" y="4884738"/>
          <p14:tracePt t="57180" x="7343775" y="4900613"/>
          <p14:tracePt t="57185" x="7343775" y="4926013"/>
          <p14:tracePt t="57193" x="7343775" y="4933950"/>
          <p14:tracePt t="57201" x="7343775" y="4951413"/>
          <p14:tracePt t="57211" x="7343775" y="4959350"/>
          <p14:tracePt t="57217" x="7343775" y="4967288"/>
          <p14:tracePt t="57225" x="7343775" y="4983163"/>
          <p14:tracePt t="57241" x="7343775" y="4992688"/>
          <p14:tracePt t="57273" x="7343775" y="5000625"/>
          <p14:tracePt t="57289" x="7343775" y="5008563"/>
          <p14:tracePt t="57305" x="7343775" y="5016500"/>
          <p14:tracePt t="57604" x="7361238" y="5026025"/>
          <p14:tracePt t="57618" x="7369175" y="5026025"/>
          <p14:tracePt t="57722" x="7369175" y="5016500"/>
          <p14:tracePt t="57730" x="7361238" y="5008563"/>
          <p14:tracePt t="57738" x="7353300" y="5000625"/>
          <p14:tracePt t="57750" x="7335838" y="4983163"/>
          <p14:tracePt t="58818" x="7343775" y="4983163"/>
          <p14:tracePt t="58834" x="7361238" y="4992688"/>
          <p14:tracePt t="58858" x="7369175" y="4992688"/>
          <p14:tracePt t="58866" x="7377113" y="4992688"/>
          <p14:tracePt t="58881" x="7394575" y="5000625"/>
          <p14:tracePt t="58898" x="7402513" y="5000625"/>
          <p14:tracePt t="58906" x="7410450" y="5000625"/>
          <p14:tracePt t="58914" x="7418388" y="5000625"/>
          <p14:tracePt t="58947" x="7427913" y="5000625"/>
          <p14:tracePt t="58954" x="7435850" y="5000625"/>
          <p14:tracePt t="58980" x="7451725" y="5000625"/>
          <p14:tracePt t="58995" x="7461250" y="5000625"/>
          <p14:tracePt t="59003" x="7469188" y="5000625"/>
          <p14:tracePt t="59042" x="7485063" y="5000625"/>
          <p14:tracePt t="59115" x="7493000" y="5008563"/>
          <p14:tracePt t="59162" x="7502525" y="5008563"/>
          <p14:tracePt t="59170" x="7510463" y="5008563"/>
          <p14:tracePt t="59178" x="7518400" y="5008563"/>
          <p14:tracePt t="59194" x="7526338" y="5008563"/>
          <p14:tracePt t="59249" x="7543800" y="5008563"/>
          <p14:tracePt t="59265" x="7551738" y="5008563"/>
          <p14:tracePt t="59426" x="7559675" y="5008563"/>
          <p14:tracePt t="59497" x="7567613" y="5008563"/>
          <p14:tracePt t="60158" x="7577138" y="5000625"/>
          <p14:tracePt t="60162" x="7585075" y="4992688"/>
          <p14:tracePt t="60180" x="7593013" y="4983163"/>
          <p14:tracePt t="60186" x="7593013" y="4975225"/>
          <p14:tracePt t="60194" x="7600950" y="4967288"/>
          <p14:tracePt t="60201" x="7610475" y="4959350"/>
          <p14:tracePt t="60219" x="7618413" y="4951413"/>
          <p14:tracePt t="60242" x="7618413" y="4941888"/>
          <p14:tracePt t="60250" x="7618413" y="4933950"/>
          <p14:tracePt t="60259" x="7626350" y="4926013"/>
          <p14:tracePt t="60274" x="7642225" y="4918075"/>
          <p14:tracePt t="60282" x="7642225" y="4908550"/>
          <p14:tracePt t="60289" x="7642225" y="4900613"/>
          <p14:tracePt t="60297" x="7642225" y="4892675"/>
          <p14:tracePt t="60306" x="7642225" y="4876800"/>
          <p14:tracePt t="60314" x="7642225" y="4867275"/>
          <p14:tracePt t="60322" x="7642225" y="4859338"/>
          <p14:tracePt t="60331" x="7651750" y="4833938"/>
          <p14:tracePt t="60338" x="7651750" y="4826000"/>
          <p14:tracePt t="60349" x="7659688" y="4810125"/>
          <p14:tracePt t="60364" x="7659688" y="4802188"/>
          <p14:tracePt t="60369" x="7659688" y="4792663"/>
          <p14:tracePt t="60401" x="7659688" y="4776788"/>
          <p14:tracePt t="60426" x="7659688" y="4768850"/>
          <p14:tracePt t="60434" x="7659688" y="4759325"/>
          <p14:tracePt t="60458" x="7659688" y="4751388"/>
          <p14:tracePt t="60466" x="7659688" y="4743450"/>
          <p14:tracePt t="60490" x="7659688" y="4735513"/>
          <p14:tracePt t="60499" x="7659688" y="4727575"/>
          <p14:tracePt t="60506" x="7659688" y="4710113"/>
          <p14:tracePt t="60514" x="7651750" y="4710113"/>
          <p14:tracePt t="60523" x="7642225" y="4702175"/>
          <p14:tracePt t="60537" x="7634288" y="4694238"/>
          <p14:tracePt t="60547" x="7634288" y="4684713"/>
          <p14:tracePt t="60564" x="7618413" y="4676775"/>
          <p14:tracePt t="60580" x="7610475" y="4668838"/>
          <p14:tracePt t="60586" x="7593013" y="4660900"/>
          <p14:tracePt t="60641" x="7567613" y="4651375"/>
          <p14:tracePt t="60651" x="7567613" y="4643438"/>
          <p14:tracePt t="60666" x="7559675" y="4643438"/>
          <p14:tracePt t="60674" x="7551738" y="4643438"/>
          <p14:tracePt t="60683" x="7543800" y="4635500"/>
          <p14:tracePt t="60690" x="7526338" y="4635500"/>
          <p14:tracePt t="60697" x="7502525" y="4635500"/>
          <p14:tracePt t="60714" x="7493000" y="4635500"/>
          <p14:tracePt t="60722" x="7485063" y="4635500"/>
          <p14:tracePt t="60734" x="7477125" y="4635500"/>
          <p14:tracePt t="60754" x="7461250" y="4635500"/>
          <p14:tracePt t="60770" x="7451725" y="4635500"/>
          <p14:tracePt t="60818" x="7443788" y="4635500"/>
          <p14:tracePt t="60826" x="7427913" y="4635500"/>
          <p14:tracePt t="60842" x="7418388" y="4635500"/>
          <p14:tracePt t="60849" x="7410450" y="4643438"/>
          <p14:tracePt t="60866" x="7410450" y="4651375"/>
          <p14:tracePt t="60873" x="7402513" y="4660900"/>
          <p14:tracePt t="60882" x="7386638" y="4660900"/>
          <p14:tracePt t="60890" x="7386638" y="4668838"/>
          <p14:tracePt t="60907" x="7386638" y="4676775"/>
          <p14:tracePt t="60937" x="7377113" y="4694238"/>
          <p14:tracePt t="61027" x="7377113" y="4702175"/>
          <p14:tracePt t="61059" x="7377113" y="4710113"/>
          <p14:tracePt t="61074" x="7377113" y="4727575"/>
          <p14:tracePt t="109884" x="7410450" y="4660900"/>
          <p14:tracePt t="109889" x="7451725" y="4445000"/>
          <p14:tracePt t="109898" x="7451725" y="4046538"/>
          <p14:tracePt t="109905" x="7427913" y="3482975"/>
          <p14:tracePt t="109914" x="7227888" y="2836863"/>
          <p14:tracePt t="109921" x="6846888" y="2114550"/>
          <p14:tracePt t="109932" x="6391275" y="1309688"/>
          <p14:tracePt t="109937" x="5694363" y="331788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EDBA79B-18F0-493D-84F6-EDB65A8D6B8A}"/>
              </a:ext>
            </a:extLst>
          </p:cNvPr>
          <p:cNvSpPr txBox="1">
            <a:spLocks/>
          </p:cNvSpPr>
          <p:nvPr/>
        </p:nvSpPr>
        <p:spPr>
          <a:xfrm>
            <a:off x="6669221" y="371830"/>
            <a:ext cx="2580428" cy="6178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endParaRPr lang="en-GB" sz="2400" b="1" dirty="0">
              <a:solidFill>
                <a:srgbClr val="90292A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254AF68-8299-4158-8A66-F16157874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603921"/>
            <a:ext cx="8351520" cy="455303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E5E767-3707-0F74-E99D-3D756EDEAD30}"/>
              </a:ext>
            </a:extLst>
          </p:cNvPr>
          <p:cNvSpPr txBox="1">
            <a:spLocks/>
          </p:cNvSpPr>
          <p:nvPr/>
        </p:nvSpPr>
        <p:spPr>
          <a:xfrm>
            <a:off x="810364" y="701040"/>
            <a:ext cx="7977862" cy="95410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the Business from its Financial Statements</a:t>
            </a:r>
          </a:p>
          <a:p>
            <a:pPr algn="l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The Four Financial Statements: Structure and Components</a:t>
            </a:r>
          </a:p>
          <a:p>
            <a:pPr algn="l"/>
            <a:endParaRPr lang="en-US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400" b="1" dirty="0">
                <a:solidFill>
                  <a:srgbClr val="90292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Income Statement </a:t>
            </a:r>
            <a:endParaRPr lang="en-GB" sz="1400" dirty="0">
              <a:solidFill>
                <a:srgbClr val="90292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64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344"/>
    </mc:Choice>
    <mc:Fallback xmlns="">
      <p:transition spd="slow" advTm="173344"/>
    </mc:Fallback>
  </mc:AlternateContent>
  <p:extLst>
    <p:ext uri="{3A86A75C-4F4B-4683-9AE1-C65F6400EC91}">
      <p14:laserTraceLst xmlns:p14="http://schemas.microsoft.com/office/powerpoint/2010/main">
        <p14:tracePtLst>
          <p14:tracePt t="2577" x="854075" y="1865313"/>
          <p14:tracePt t="2588" x="1376363" y="1981200"/>
          <p14:tracePt t="2593" x="1790700" y="2081213"/>
          <p14:tracePt t="2600" x="2287588" y="2181225"/>
          <p14:tracePt t="2609" x="2668588" y="2230438"/>
          <p14:tracePt t="2618" x="2817813" y="2230438"/>
          <p14:tracePt t="2625" x="2909888" y="2230438"/>
          <p14:tracePt t="2636" x="2917825" y="2230438"/>
          <p14:tracePt t="2714" x="2860675" y="2230438"/>
          <p14:tracePt t="2721" x="2760663" y="2263775"/>
          <p14:tracePt t="2729" x="2743200" y="2322513"/>
          <p14:tracePt t="2739" x="2701925" y="2405063"/>
          <p14:tracePt t="2745" x="2668588" y="2513013"/>
          <p14:tracePt t="2755" x="2652713" y="2686050"/>
          <p14:tracePt t="2761" x="2652713" y="2811463"/>
          <p14:tracePt t="2769" x="2701925" y="3009900"/>
          <p14:tracePt t="2777" x="2827338" y="3159125"/>
          <p14:tracePt t="2786" x="2976563" y="3308350"/>
          <p14:tracePt t="2793" x="3241675" y="3532188"/>
          <p14:tracePt t="2802" x="3473450" y="3714750"/>
          <p14:tracePt t="2809" x="3813175" y="3938588"/>
          <p14:tracePt t="2817" x="4244975" y="4121150"/>
          <p14:tracePt t="2826" x="4683125" y="4337050"/>
          <p14:tracePt t="2835" x="4824413" y="4427538"/>
          <p14:tracePt t="2840" x="4973638" y="4494213"/>
          <p14:tracePt t="2850" x="5089525" y="4527550"/>
          <p14:tracePt t="2881" x="5073650" y="4527550"/>
          <p14:tracePt t="2889" x="4932363" y="4478338"/>
          <p14:tracePt t="2897" x="4641850" y="4352925"/>
          <p14:tracePt t="2906" x="4178300" y="4179888"/>
          <p14:tracePt t="2913" x="3771900" y="3979863"/>
          <p14:tracePt t="2922" x="3498850" y="3806825"/>
          <p14:tracePt t="2929" x="3216275" y="3657600"/>
          <p14:tracePt t="2937" x="3074988" y="3549650"/>
          <p14:tracePt t="2946" x="2967038" y="3482975"/>
          <p14:tracePt t="2956" x="2909888" y="3424238"/>
          <p14:tracePt t="2961" x="2892425" y="3400425"/>
          <p14:tracePt t="2970" x="2884488" y="3390900"/>
          <p14:tracePt t="2977" x="2876550" y="3375025"/>
          <p14:tracePt t="3010" x="2876550" y="3367088"/>
          <p14:tracePt t="3050" x="2876550" y="3349625"/>
          <p14:tracePt t="3057" x="2876550" y="3316288"/>
          <p14:tracePt t="3068" x="2876550" y="3275013"/>
          <p14:tracePt t="3073" x="2827338" y="3217863"/>
          <p14:tracePt t="3081" x="2786063" y="3167063"/>
          <p14:tracePt t="3089" x="2727325" y="3092450"/>
          <p14:tracePt t="3096" x="2678113" y="3009900"/>
          <p14:tracePt t="3105" x="2644775" y="2968625"/>
          <p14:tracePt t="3112" x="2627313" y="2901950"/>
          <p14:tracePt t="3122" x="2593975" y="2852738"/>
          <p14:tracePt t="3129" x="2570163" y="2819400"/>
          <p14:tracePt t="3138" x="2562225" y="2786063"/>
          <p14:tracePt t="3144" x="2544763" y="2778125"/>
          <p14:tracePt t="3154" x="2544763" y="2770188"/>
          <p14:tracePt t="3161" x="2536825" y="2752725"/>
          <p14:tracePt t="3170" x="2511425" y="2728913"/>
          <p14:tracePt t="3177" x="2478088" y="2695575"/>
          <p14:tracePt t="3184" x="2454275" y="2670175"/>
          <p14:tracePt t="3195" x="2403475" y="2636838"/>
          <p14:tracePt t="3200" x="2354263" y="2603500"/>
          <p14:tracePt t="3210" x="2287588" y="2546350"/>
          <p14:tracePt t="3216" x="2230438" y="2505075"/>
          <p14:tracePt t="3225" x="2205038" y="2479675"/>
          <p14:tracePt t="3234" x="2163763" y="2446338"/>
          <p14:tracePt t="3242" x="2130425" y="2405063"/>
          <p14:tracePt t="3249" x="2122488" y="2387600"/>
          <p14:tracePt t="3257" x="2071688" y="2338388"/>
          <p14:tracePt t="3273" x="2071688" y="2322513"/>
          <p14:tracePt t="3280" x="2071688" y="2305050"/>
          <p14:tracePt t="3289" x="2071688" y="2289175"/>
          <p14:tracePt t="3297" x="2071688" y="2263775"/>
          <p14:tracePt t="3305" x="2071688" y="2238375"/>
          <p14:tracePt t="3313" x="2071688" y="2222500"/>
          <p14:tracePt t="3322" x="2071688" y="2214563"/>
          <p14:tracePt t="3329" x="2071688" y="2197100"/>
          <p14:tracePt t="3339" x="2071688" y="2181225"/>
          <p14:tracePt t="3345" x="2089150" y="2163763"/>
          <p14:tracePt t="3356" x="2089150" y="2155825"/>
          <p14:tracePt t="3362" x="2097088" y="2130425"/>
          <p14:tracePt t="3369" x="2114550" y="2114550"/>
          <p14:tracePt t="3377" x="2114550" y="2106613"/>
          <p14:tracePt t="3384" x="2130425" y="2089150"/>
          <p14:tracePt t="3393" x="2171700" y="2065338"/>
          <p14:tracePt t="3403" x="2197100" y="2055813"/>
          <p14:tracePt t="3410" x="2212975" y="2039938"/>
          <p14:tracePt t="3417" x="2238375" y="2032000"/>
          <p14:tracePt t="3424" x="2254250" y="2024063"/>
          <p14:tracePt t="3434" x="2271713" y="2006600"/>
          <p14:tracePt t="3440" x="2279650" y="1998663"/>
          <p14:tracePt t="3449" x="2295525" y="1990725"/>
          <p14:tracePt t="3457" x="2312988" y="1990725"/>
          <p14:tracePt t="3465" x="2328863" y="1981200"/>
          <p14:tracePt t="3473" x="2346325" y="1981200"/>
          <p14:tracePt t="3489" x="2370138" y="1981200"/>
          <p14:tracePt t="3497" x="2379663" y="1973263"/>
          <p14:tracePt t="3505" x="2387600" y="1973263"/>
          <p14:tracePt t="3512" x="2403475" y="1973263"/>
          <p14:tracePt t="3521" x="2420938" y="1965325"/>
          <p14:tracePt t="3528" x="2444750" y="1965325"/>
          <p14:tracePt t="3539" x="2454275" y="1965325"/>
          <p14:tracePt t="3544" x="2487613" y="1965325"/>
          <p14:tracePt t="3555" x="2528888" y="1965325"/>
          <p14:tracePt t="3560" x="2562225" y="1965325"/>
          <p14:tracePt t="3571" x="2603500" y="1965325"/>
          <p14:tracePt t="3577" x="2636838" y="1965325"/>
          <p14:tracePt t="3584" x="2652713" y="1965325"/>
          <p14:tracePt t="3593" x="2686050" y="1965325"/>
          <p14:tracePt t="3600" x="2719388" y="1965325"/>
          <p14:tracePt t="3608" x="2727325" y="1965325"/>
          <p14:tracePt t="3617" x="2760663" y="1965325"/>
          <p14:tracePt t="3625" x="2768600" y="1965325"/>
          <p14:tracePt t="3634" x="2801938" y="1973263"/>
          <p14:tracePt t="3641" x="2851150" y="1990725"/>
          <p14:tracePt t="3649" x="2901950" y="2032000"/>
          <p14:tracePt t="3656" x="2951163" y="2047875"/>
          <p14:tracePt t="3665" x="3025775" y="2089150"/>
          <p14:tracePt t="3673" x="3100388" y="2122488"/>
          <p14:tracePt t="3681" x="3157538" y="2163763"/>
          <p14:tracePt t="3689" x="3249613" y="2222500"/>
          <p14:tracePt t="3698" x="3332163" y="2255838"/>
          <p14:tracePt t="3705" x="3424238" y="2271713"/>
          <p14:tracePt t="3715" x="3481388" y="2305050"/>
          <p14:tracePt t="3721" x="3530600" y="2322513"/>
          <p14:tracePt t="3729" x="3556000" y="2338388"/>
          <p14:tracePt t="3738" x="3556000" y="2346325"/>
          <p14:tracePt t="3745" x="3573463" y="2355850"/>
          <p14:tracePt t="3753" x="3581400" y="2355850"/>
          <p14:tracePt t="3802" x="3581400" y="2371725"/>
          <p14:tracePt t="3809" x="3581400" y="2405063"/>
          <p14:tracePt t="3818" x="3581400" y="2420938"/>
          <p14:tracePt t="3825" x="3581400" y="2454275"/>
          <p14:tracePt t="3834" x="3581400" y="2487613"/>
          <p14:tracePt t="3840" x="3581400" y="2528888"/>
          <p14:tracePt t="3849" x="3581400" y="2554288"/>
          <p14:tracePt t="3857" x="3581400" y="2595563"/>
          <p14:tracePt t="3865" x="3581400" y="2620963"/>
          <p14:tracePt t="3874" x="3581400" y="2644775"/>
          <p14:tracePt t="3880" x="3581400" y="2670175"/>
          <p14:tracePt t="3889" x="3581400" y="2686050"/>
          <p14:tracePt t="3897" x="3581400" y="2711450"/>
          <p14:tracePt t="3906" x="3581400" y="2719388"/>
          <p14:tracePt t="3914" x="3581400" y="2736850"/>
          <p14:tracePt t="3922" x="3581400" y="2752725"/>
          <p14:tracePt t="3938" x="3581400" y="2770188"/>
          <p14:tracePt t="3955" x="3581400" y="2786063"/>
          <p14:tracePt t="3971" x="3581400" y="2794000"/>
          <p14:tracePt t="3978" x="3581400" y="2811463"/>
          <p14:tracePt t="3994" x="3548063" y="2819400"/>
          <p14:tracePt t="4001" x="3540125" y="2819400"/>
          <p14:tracePt t="4009" x="3506788" y="2827338"/>
          <p14:tracePt t="4017" x="3473450" y="2827338"/>
          <p14:tracePt t="4025" x="3440113" y="2827338"/>
          <p14:tracePt t="4034" x="3373438" y="2827338"/>
          <p14:tracePt t="4041" x="3290888" y="2827338"/>
          <p14:tracePt t="4049" x="3249613" y="2827338"/>
          <p14:tracePt t="4056" x="3149600" y="2803525"/>
          <p14:tracePt t="4065" x="3108325" y="2794000"/>
          <p14:tracePt t="4073" x="3033713" y="2770188"/>
          <p14:tracePt t="4081" x="2959100" y="2752725"/>
          <p14:tracePt t="4089" x="2901950" y="2736850"/>
          <p14:tracePt t="4097" x="2835275" y="2695575"/>
          <p14:tracePt t="4106" x="2809875" y="2686050"/>
          <p14:tracePt t="4113" x="2794000" y="2670175"/>
          <p14:tracePt t="4124" x="2768600" y="2654300"/>
          <p14:tracePt t="4160" x="2760663" y="2644775"/>
          <p14:tracePt t="4186" x="2760663" y="2636838"/>
          <p14:tracePt t="4193" x="2760663" y="2603500"/>
          <p14:tracePt t="4200" x="2760663" y="2579688"/>
          <p14:tracePt t="4209" x="2760663" y="2562225"/>
          <p14:tracePt t="4217" x="2760663" y="2528888"/>
          <p14:tracePt t="4225" x="2760663" y="2505075"/>
          <p14:tracePt t="4234" x="2760663" y="2487613"/>
          <p14:tracePt t="4241" x="2768600" y="2487613"/>
          <p14:tracePt t="4249" x="2768600" y="2479675"/>
          <p14:tracePt t="4265" x="2776538" y="2471738"/>
          <p14:tracePt t="16945" x="2768600" y="2462213"/>
          <p14:tracePt t="16954" x="2743200" y="2454275"/>
          <p14:tracePt t="16960" x="2735263" y="2454275"/>
          <p14:tracePt t="16971" x="2686050" y="2454275"/>
          <p14:tracePt t="16978" x="2619375" y="2471738"/>
          <p14:tracePt t="16984" x="2603500" y="2562225"/>
          <p14:tracePt t="16993" x="2578100" y="2662238"/>
          <p14:tracePt t="17002" x="2578100" y="2728913"/>
          <p14:tracePt t="17009" x="2578100" y="2827338"/>
          <p14:tracePt t="17017" x="2586038" y="2868613"/>
          <p14:tracePt t="17025" x="2593975" y="2927350"/>
          <p14:tracePt t="17034" x="2644775" y="3001963"/>
          <p14:tracePt t="17040" x="2644775" y="3017838"/>
          <p14:tracePt t="17048" x="2644775" y="3027363"/>
          <p14:tracePt t="17056" x="2652713" y="3027363"/>
          <p14:tracePt t="17250" x="2678113" y="3035300"/>
          <p14:tracePt t="17257" x="2743200" y="3051175"/>
          <p14:tracePt t="17264" x="2860675" y="3051175"/>
          <p14:tracePt t="17274" x="2943225" y="3051175"/>
          <p14:tracePt t="17281" x="3041650" y="3035300"/>
          <p14:tracePt t="17289" x="3133725" y="3017838"/>
          <p14:tracePt t="17297" x="3175000" y="2994025"/>
          <p14:tracePt t="17305" x="3224213" y="2976563"/>
          <p14:tracePt t="17313" x="3241675" y="2960688"/>
          <p14:tracePt t="17322" x="3265488" y="2952750"/>
          <p14:tracePt t="17329" x="3265488" y="2943225"/>
          <p14:tracePt t="17339" x="3290888" y="2927350"/>
          <p14:tracePt t="17345" x="3316288" y="2919413"/>
          <p14:tracePt t="17362" x="3340100" y="2919413"/>
          <p14:tracePt t="17369" x="3349625" y="2919413"/>
          <p14:tracePt t="17386" x="3365500" y="2919413"/>
          <p14:tracePt t="17435" x="3373438" y="2919413"/>
          <p14:tracePt t="17441" x="3390900" y="2919413"/>
          <p14:tracePt t="17450" x="3414713" y="2919413"/>
          <p14:tracePt t="17456" x="3440113" y="2919413"/>
          <p14:tracePt t="17465" x="3448050" y="2919413"/>
          <p14:tracePt t="17473" x="3481388" y="2919413"/>
          <p14:tracePt t="17481" x="3522663" y="2919413"/>
          <p14:tracePt t="17489" x="3548063" y="2919413"/>
          <p14:tracePt t="17496" x="3556000" y="2919413"/>
          <p14:tracePt t="17506" x="3573463" y="2919413"/>
          <p14:tracePt t="17514" x="3589338" y="2919413"/>
          <p14:tracePt t="17538" x="3597275" y="2919413"/>
          <p14:tracePt t="17555" x="3614738" y="2919413"/>
          <p14:tracePt t="17578" x="3630613" y="2919413"/>
          <p14:tracePt t="17586" x="3648075" y="2919413"/>
          <p14:tracePt t="17601" x="3656013" y="2919413"/>
          <p14:tracePt t="17634" x="3663950" y="2927350"/>
          <p14:tracePt t="17641" x="3671888" y="2927350"/>
          <p14:tracePt t="17657" x="3679825" y="2927350"/>
          <p14:tracePt t="17665" x="3697288" y="2927350"/>
          <p14:tracePt t="17673" x="3722688" y="2935288"/>
          <p14:tracePt t="17681" x="3746500" y="2943225"/>
          <p14:tracePt t="17691" x="3763963" y="2943225"/>
          <p14:tracePt t="17697" x="3779838" y="2952750"/>
          <p14:tracePt t="17705" x="3787775" y="2952750"/>
          <p14:tracePt t="17722" x="3805238" y="2952750"/>
          <p14:tracePt t="17729" x="3821113" y="2952750"/>
          <p14:tracePt t="17739" x="3829050" y="2952750"/>
          <p14:tracePt t="17746" x="3846513" y="2960688"/>
          <p14:tracePt t="17753" x="3854450" y="2960688"/>
          <p14:tracePt t="17763" x="3871913" y="2960688"/>
          <p14:tracePt t="17770" x="3887788" y="2960688"/>
          <p14:tracePt t="17776" x="3887788" y="2968625"/>
          <p14:tracePt t="17786" x="3913188" y="2968625"/>
          <p14:tracePt t="17793" x="3921125" y="2968625"/>
          <p14:tracePt t="17800" x="3937000" y="2968625"/>
          <p14:tracePt t="17808" x="3962400" y="2968625"/>
          <p14:tracePt t="17818" x="3987800" y="2976563"/>
          <p14:tracePt t="17825" x="4003675" y="2976563"/>
          <p14:tracePt t="17834" x="4011613" y="2976563"/>
          <p14:tracePt t="17840" x="4029075" y="2976563"/>
          <p14:tracePt t="17851" x="4037013" y="2976563"/>
          <p14:tracePt t="17856" x="4052888" y="2976563"/>
          <p14:tracePt t="17865" x="4070350" y="2976563"/>
          <p14:tracePt t="17873" x="4086225" y="2976563"/>
          <p14:tracePt t="17883" x="4103688" y="2976563"/>
          <p14:tracePt t="17889" x="4111625" y="2976563"/>
          <p14:tracePt t="17897" x="4119563" y="2976563"/>
          <p14:tracePt t="17906" x="4127500" y="2976563"/>
          <p14:tracePt t="17913" x="4137025" y="2976563"/>
          <p14:tracePt t="17945" x="4152900" y="2976563"/>
          <p14:tracePt t="17985" x="4160838" y="2976563"/>
          <p14:tracePt t="18009" x="4186238" y="2976563"/>
          <p14:tracePt t="18025" x="4194175" y="2976563"/>
          <p14:tracePt t="18049" x="4202113" y="2976563"/>
          <p14:tracePt t="18073" x="4211638" y="2976563"/>
          <p14:tracePt t="18081" x="4227513" y="2976563"/>
          <p14:tracePt t="18097" x="4244975" y="2968625"/>
          <p14:tracePt t="18122" x="4244975" y="2960688"/>
          <p14:tracePt t="18129" x="4252913" y="2952750"/>
          <p14:tracePt t="18138" x="4260850" y="2943225"/>
          <p14:tracePt t="18156" x="4268788" y="2935288"/>
          <p14:tracePt t="18161" x="4276725" y="2927350"/>
          <p14:tracePt t="18186" x="4276725" y="2919413"/>
          <p14:tracePt t="18209" x="4276725" y="2911475"/>
          <p14:tracePt t="18225" x="4276725" y="2901950"/>
          <p14:tracePt t="18257" x="4276725" y="2894013"/>
          <p14:tracePt t="18265" x="4268788" y="2886075"/>
          <p14:tracePt t="18281" x="4260850" y="2886075"/>
          <p14:tracePt t="18290" x="4252913" y="2868613"/>
          <p14:tracePt t="18296" x="4244975" y="2860675"/>
          <p14:tracePt t="18305" x="4219575" y="2836863"/>
          <p14:tracePt t="18322" x="4211638" y="2819400"/>
          <p14:tracePt t="18329" x="4202113" y="2811463"/>
          <p14:tracePt t="18339" x="4202113" y="2803525"/>
          <p14:tracePt t="18344" x="4194175" y="2803525"/>
          <p14:tracePt t="18354" x="4186238" y="2794000"/>
          <p14:tracePt t="18361" x="4178300" y="2786063"/>
          <p14:tracePt t="18370" x="4170363" y="2786063"/>
          <p14:tracePt t="18377" x="4152900" y="2786063"/>
          <p14:tracePt t="18393" x="4144963" y="2770188"/>
          <p14:tracePt t="18410" x="4137025" y="2770188"/>
          <p14:tracePt t="18417" x="4119563" y="2770188"/>
          <p14:tracePt t="18434" x="4095750" y="2752725"/>
          <p14:tracePt t="18442" x="4086225" y="2752725"/>
          <p14:tracePt t="18465" x="4070350" y="2752725"/>
          <p14:tracePt t="18482" x="4044950" y="2744788"/>
          <p14:tracePt t="18490" x="4021138" y="2736850"/>
          <p14:tracePt t="18506" x="3995738" y="2736850"/>
          <p14:tracePt t="18513" x="3962400" y="2728913"/>
          <p14:tracePt t="18523" x="3946525" y="2728913"/>
          <p14:tracePt t="18528" x="3921125" y="2719388"/>
          <p14:tracePt t="18539" x="3887788" y="2719388"/>
          <p14:tracePt t="18544" x="3879850" y="2719388"/>
          <p14:tracePt t="18555" x="3854450" y="2719388"/>
          <p14:tracePt t="18560" x="3846513" y="2719388"/>
          <p14:tracePt t="18570" x="3838575" y="2711450"/>
          <p14:tracePt t="18584" x="3821113" y="2711450"/>
          <p14:tracePt t="18592" x="3813175" y="2711450"/>
          <p14:tracePt t="18600" x="3805238" y="2711450"/>
          <p14:tracePt t="18608" x="3779838" y="2711450"/>
          <p14:tracePt t="18617" x="3771900" y="2711450"/>
          <p14:tracePt t="18624" x="3754438" y="2711450"/>
          <p14:tracePt t="18634" x="3746500" y="2711450"/>
          <p14:tracePt t="18640" x="3738563" y="2711450"/>
          <p14:tracePt t="18649" x="3722688" y="2711450"/>
          <p14:tracePt t="18656" x="3679825" y="2711450"/>
          <p14:tracePt t="18681" x="3663950" y="2711450"/>
          <p14:tracePt t="18697" x="3648075" y="2711450"/>
          <p14:tracePt t="18705" x="3638550" y="2719388"/>
          <p14:tracePt t="18713" x="3630613" y="2728913"/>
          <p14:tracePt t="18722" x="3622675" y="2736850"/>
          <p14:tracePt t="18729" x="3622675" y="2760663"/>
          <p14:tracePt t="18737" x="3605213" y="2778125"/>
          <p14:tracePt t="18745" x="3605213" y="2786063"/>
          <p14:tracePt t="18755" x="3605213" y="2803525"/>
          <p14:tracePt t="18761" x="3605213" y="2819400"/>
          <p14:tracePt t="18772" x="3605213" y="2836863"/>
          <p14:tracePt t="18777" x="3605213" y="2878138"/>
          <p14:tracePt t="18793" x="3605213" y="2894013"/>
          <p14:tracePt t="18801" x="3605213" y="2911475"/>
          <p14:tracePt t="18809" x="3614738" y="2935288"/>
          <p14:tracePt t="18818" x="3630613" y="2943225"/>
          <p14:tracePt t="18825" x="3656013" y="2960688"/>
          <p14:tracePt t="18835" x="3656013" y="2968625"/>
          <p14:tracePt t="18840" x="3671888" y="2986088"/>
          <p14:tracePt t="18873" x="3689350" y="2994025"/>
          <p14:tracePt t="18906" x="3713163" y="3001963"/>
          <p14:tracePt t="18923" x="3722688" y="3001963"/>
          <p14:tracePt t="18930" x="3730625" y="3009900"/>
          <p14:tracePt t="18938" x="3738563" y="3009900"/>
          <p14:tracePt t="18944" x="3746500" y="3009900"/>
          <p14:tracePt t="18955" x="3763963" y="3009900"/>
          <p14:tracePt t="18963" x="3771900" y="3009900"/>
          <p14:tracePt t="18969" x="3787775" y="3009900"/>
          <p14:tracePt t="18981" x="3813175" y="3009900"/>
          <p14:tracePt t="18984" x="3838575" y="3009900"/>
          <p14:tracePt t="18992" x="3854450" y="3009900"/>
          <p14:tracePt t="19001" x="3887788" y="3009900"/>
          <p14:tracePt t="19008" x="3895725" y="3009900"/>
          <p14:tracePt t="19017" x="3929063" y="3009900"/>
          <p14:tracePt t="19024" x="3962400" y="3009900"/>
          <p14:tracePt t="19034" x="4003675" y="3009900"/>
          <p14:tracePt t="19041" x="4044950" y="3009900"/>
          <p14:tracePt t="19050" x="4086225" y="3009900"/>
          <p14:tracePt t="19057" x="4103688" y="3009900"/>
          <p14:tracePt t="19065" x="4127500" y="3009900"/>
          <p14:tracePt t="19073" x="4137025" y="3009900"/>
          <p14:tracePt t="19081" x="4152900" y="3009900"/>
          <p14:tracePt t="19097" x="4160838" y="3009900"/>
          <p14:tracePt t="19106" x="4170363" y="3009900"/>
          <p14:tracePt t="19112" x="4186238" y="3009900"/>
          <p14:tracePt t="19129" x="4202113" y="3009900"/>
          <p14:tracePt t="19161" x="4227513" y="3009900"/>
          <p14:tracePt t="19177" x="4235450" y="3009900"/>
          <p14:tracePt t="19201" x="4252913" y="3009900"/>
          <p14:tracePt t="19209" x="4260850" y="3009900"/>
          <p14:tracePt t="19217" x="4286250" y="3009900"/>
          <p14:tracePt t="19234" x="4302125" y="3001963"/>
          <p14:tracePt t="19241" x="4327525" y="3001963"/>
          <p14:tracePt t="19249" x="4335463" y="2994025"/>
          <p14:tracePt t="19259" x="4335463" y="2986088"/>
          <p14:tracePt t="19265" x="4351338" y="2976563"/>
          <p14:tracePt t="19273" x="4360863" y="2968625"/>
          <p14:tracePt t="19281" x="4360863" y="2960688"/>
          <p14:tracePt t="19289" x="4368800" y="2952750"/>
          <p14:tracePt t="19297" x="4368800" y="2943225"/>
          <p14:tracePt t="19306" x="4376738" y="2927350"/>
          <p14:tracePt t="19322" x="4376738" y="2911475"/>
          <p14:tracePt t="19329" x="4376738" y="2894013"/>
          <p14:tracePt t="19338" x="4376738" y="2886075"/>
          <p14:tracePt t="19345" x="4376738" y="2878138"/>
          <p14:tracePt t="19353" x="4376738" y="2860675"/>
          <p14:tracePt t="19361" x="4376738" y="2844800"/>
          <p14:tracePt t="19368" x="4368800" y="2811463"/>
          <p14:tracePt t="19377" x="4360863" y="2803525"/>
          <p14:tracePt t="19386" x="4351338" y="2794000"/>
          <p14:tracePt t="19403" x="4327525" y="2760663"/>
          <p14:tracePt t="19409" x="4302125" y="2744788"/>
          <p14:tracePt t="19422" x="4286250" y="2728913"/>
          <p14:tracePt t="19425" x="4252913" y="2711450"/>
          <p14:tracePt t="19435" x="4227513" y="2695575"/>
          <p14:tracePt t="19441" x="4178300" y="2662238"/>
          <p14:tracePt t="19449" x="4170363" y="2662238"/>
          <p14:tracePt t="19457" x="4144963" y="2644775"/>
          <p14:tracePt t="19465" x="4119563" y="2620963"/>
          <p14:tracePt t="19473" x="4086225" y="2603500"/>
          <p14:tracePt t="19481" x="4062413" y="2587625"/>
          <p14:tracePt t="19489" x="4037013" y="2579688"/>
          <p14:tracePt t="19497" x="4021138" y="2570163"/>
          <p14:tracePt t="19507" x="3987800" y="2562225"/>
          <p14:tracePt t="19513" x="3962400" y="2546350"/>
          <p14:tracePt t="19521" x="3929063" y="2536825"/>
          <p14:tracePt t="19529" x="3895725" y="2528888"/>
          <p14:tracePt t="19541" x="3871913" y="2528888"/>
          <p14:tracePt t="19545" x="3846513" y="2528888"/>
          <p14:tracePt t="19555" x="3805238" y="2528888"/>
          <p14:tracePt t="19561" x="3771900" y="2528888"/>
          <p14:tracePt t="19569" x="3730625" y="2528888"/>
          <p14:tracePt t="19577" x="3713163" y="2528888"/>
          <p14:tracePt t="19585" x="3705225" y="2528888"/>
          <p14:tracePt t="19593" x="3697288" y="2528888"/>
          <p14:tracePt t="19601" x="3689350" y="2528888"/>
          <p14:tracePt t="19617" x="3679825" y="2536825"/>
          <p14:tracePt t="19881" x="3671888" y="2546350"/>
          <p14:tracePt t="19905" x="3656013" y="2554288"/>
          <p14:tracePt t="19913" x="3671888" y="2636838"/>
          <p14:tracePt t="19924" x="3656013" y="2703513"/>
          <p14:tracePt t="19929" x="3622675" y="2794000"/>
          <p14:tracePt t="19940" x="3573463" y="2886075"/>
          <p14:tracePt t="19944" x="3514725" y="2994025"/>
          <p14:tracePt t="19953" x="3489325" y="3060700"/>
          <p14:tracePt t="19961" x="3455988" y="3135313"/>
          <p14:tracePt t="19968" x="3440113" y="3176588"/>
          <p14:tracePt t="19977" x="3398838" y="3251200"/>
          <p14:tracePt t="19984" x="3398838" y="3325813"/>
          <p14:tracePt t="19993" x="3398838" y="3375025"/>
          <p14:tracePt t="20000" x="3398838" y="3408363"/>
          <p14:tracePt t="20008" x="3398838" y="3449638"/>
          <p14:tracePt t="20017" x="3406775" y="3498850"/>
          <p14:tracePt t="20024" x="3414713" y="3541713"/>
          <p14:tracePt t="20034" x="3455988" y="3582988"/>
          <p14:tracePt t="20040" x="3473450" y="3606800"/>
          <p14:tracePt t="20048" x="3506788" y="3640138"/>
          <p14:tracePt t="20057" x="3530600" y="3657600"/>
          <p14:tracePt t="20064" x="3548063" y="3681413"/>
          <p14:tracePt t="20073" x="3573463" y="3714750"/>
          <p14:tracePt t="20080" x="3589338" y="3722688"/>
          <p14:tracePt t="20089" x="3605213" y="3748088"/>
          <p14:tracePt t="20096" x="3622675" y="3765550"/>
          <p14:tracePt t="20105" x="3630613" y="3781425"/>
          <p14:tracePt t="20137" x="3648075" y="3797300"/>
          <p14:tracePt t="20145" x="3656013" y="3797300"/>
          <p14:tracePt t="20171" x="3663950" y="3822700"/>
          <p14:tracePt t="20185" x="3671888" y="3848100"/>
          <p14:tracePt t="20193" x="3679825" y="3856038"/>
          <p14:tracePt t="20209" x="3689350" y="3871913"/>
          <p14:tracePt t="20217" x="3697288" y="3889375"/>
          <p14:tracePt t="20225" x="3713163" y="3897313"/>
          <p14:tracePt t="20242" x="3713163" y="3905250"/>
          <p14:tracePt t="20250" x="3722688" y="3914775"/>
          <p14:tracePt t="20642" x="3722688" y="3930650"/>
          <p14:tracePt t="20666" x="3722688" y="3938588"/>
          <p14:tracePt t="20673" x="3730625" y="3938588"/>
          <p14:tracePt t="20689" x="3746500" y="3956050"/>
          <p14:tracePt t="20697" x="3746500" y="3963988"/>
          <p14:tracePt t="20706" x="3754438" y="3963988"/>
          <p14:tracePt t="20723" x="3763963" y="3971925"/>
          <p14:tracePt t="20739" x="3771900" y="3989388"/>
          <p14:tracePt t="20745" x="3779838" y="3997325"/>
          <p14:tracePt t="20755" x="3787775" y="4005263"/>
          <p14:tracePt t="20762" x="3797300" y="4013200"/>
          <p14:tracePt t="20770" x="3805238" y="4013200"/>
          <p14:tracePt t="20778" x="3813175" y="4021138"/>
          <p14:tracePt t="20785" x="3821113" y="4021138"/>
          <p14:tracePt t="20793" x="3829050" y="4038600"/>
          <p14:tracePt t="20817" x="3846513" y="4046538"/>
          <p14:tracePt t="20849" x="3854450" y="4046538"/>
          <p14:tracePt t="20858" x="3854450" y="4054475"/>
          <p14:tracePt t="20873" x="3862388" y="4054475"/>
          <p14:tracePt t="20881" x="3879850" y="4054475"/>
          <p14:tracePt t="20897" x="3903663" y="4054475"/>
          <p14:tracePt t="20908" x="3921125" y="4071938"/>
          <p14:tracePt t="20913" x="3937000" y="4079875"/>
          <p14:tracePt t="20923" x="3946525" y="4079875"/>
          <p14:tracePt t="20929" x="3954463" y="4087813"/>
          <p14:tracePt t="20937" x="3962400" y="4087813"/>
          <p14:tracePt t="20947" x="3978275" y="4097338"/>
          <p14:tracePt t="21017" x="4003675" y="4097338"/>
          <p14:tracePt t="21034" x="4021138" y="4097338"/>
          <p14:tracePt t="21041" x="4029075" y="4105275"/>
          <p14:tracePt t="21073" x="4037013" y="4105275"/>
          <p14:tracePt t="21105" x="4044950" y="4105275"/>
          <p14:tracePt t="21178" x="4062413" y="4105275"/>
          <p14:tracePt t="21185" x="4070350" y="4105275"/>
          <p14:tracePt t="21200" x="4078288" y="4105275"/>
          <p14:tracePt t="21210" x="4095750" y="4105275"/>
          <p14:tracePt t="21234" x="4103688" y="4105275"/>
          <p14:tracePt t="21250" x="4111625" y="4105275"/>
          <p14:tracePt t="21259" x="4119563" y="4105275"/>
          <p14:tracePt t="21265" x="4127500" y="4105275"/>
          <p14:tracePt t="21273" x="4137025" y="4105275"/>
          <p14:tracePt t="21291" x="4152900" y="4105275"/>
          <p14:tracePt t="21297" x="4170363" y="4105275"/>
          <p14:tracePt t="21313" x="4186238" y="4105275"/>
          <p14:tracePt t="21329" x="4202113" y="4105275"/>
          <p14:tracePt t="21339" x="4219575" y="4105275"/>
          <p14:tracePt t="21355" x="4227513" y="4105275"/>
          <p14:tracePt t="21370" x="4235450" y="4105275"/>
          <p14:tracePt t="21378" x="4244975" y="4105275"/>
          <p14:tracePt t="21384" x="4260850" y="4105275"/>
          <p14:tracePt t="21393" x="4268788" y="4105275"/>
          <p14:tracePt t="21401" x="4276725" y="4105275"/>
          <p14:tracePt t="21409" x="4286250" y="4105275"/>
          <p14:tracePt t="21425" x="4310063" y="4105275"/>
          <p14:tracePt t="21553" x="4327525" y="4097338"/>
          <p14:tracePt t="21561" x="4327525" y="4087813"/>
          <p14:tracePt t="21569" x="4343400" y="4079875"/>
          <p14:tracePt t="21577" x="4351338" y="4079875"/>
          <p14:tracePt t="21593" x="4368800" y="4071938"/>
          <p14:tracePt t="21609" x="4384675" y="4064000"/>
          <p14:tracePt t="21635" x="4384675" y="4054475"/>
          <p14:tracePt t="21649" x="4394200" y="4046538"/>
          <p14:tracePt t="21674" x="4402138" y="4038600"/>
          <p14:tracePt t="21825" x="4402138" y="4030663"/>
          <p14:tracePt t="21841" x="4402138" y="4021138"/>
          <p14:tracePt t="21850" x="4402138" y="4005263"/>
          <p14:tracePt t="21856" x="4384675" y="3997325"/>
          <p14:tracePt t="21865" x="4368800" y="3989388"/>
          <p14:tracePt t="21873" x="4360863" y="3956050"/>
          <p14:tracePt t="21881" x="4343400" y="3938588"/>
          <p14:tracePt t="21890" x="4327525" y="3914775"/>
          <p14:tracePt t="21896" x="4310063" y="3897313"/>
          <p14:tracePt t="21929" x="4310063" y="3889375"/>
          <p14:tracePt t="21945" x="4310063" y="3871913"/>
          <p14:tracePt t="21955" x="4310063" y="3863975"/>
          <p14:tracePt t="21986" x="4310063" y="3848100"/>
          <p14:tracePt t="21993" x="4310063" y="3840163"/>
          <p14:tracePt t="22009" x="4319588" y="3840163"/>
          <p14:tracePt t="22081" x="4327525" y="3840163"/>
          <p14:tracePt t="22090" x="4335463" y="3840163"/>
          <p14:tracePt t="22106" x="4335463" y="3830638"/>
          <p14:tracePt t="22113" x="4335463" y="3806825"/>
          <p14:tracePt t="22121" x="4327525" y="3797300"/>
          <p14:tracePt t="22129" x="4310063" y="3765550"/>
          <p14:tracePt t="22138" x="4310063" y="3748088"/>
          <p14:tracePt t="22146" x="4294188" y="3722688"/>
          <p14:tracePt t="22157" x="4268788" y="3681413"/>
          <p14:tracePt t="22161" x="4260850" y="3665538"/>
          <p14:tracePt t="22170" x="4260850" y="3657600"/>
          <p14:tracePt t="22176" x="4260850" y="3648075"/>
          <p14:tracePt t="22522" x="4252913" y="3640138"/>
          <p14:tracePt t="22529" x="4244975" y="3648075"/>
          <p14:tracePt t="22538" x="4244975" y="3665538"/>
          <p14:tracePt t="22545" x="4244975" y="3698875"/>
          <p14:tracePt t="22555" x="4244975" y="3732213"/>
          <p14:tracePt t="22561" x="4227513" y="3756025"/>
          <p14:tracePt t="22572" x="4227513" y="3765550"/>
          <p14:tracePt t="22577" x="4227513" y="3773488"/>
          <p14:tracePt t="22585" x="4227513" y="3781425"/>
          <p14:tracePt t="22609" x="4227513" y="3789363"/>
          <p14:tracePt t="22618" x="4227513" y="3797300"/>
          <p14:tracePt t="22625" x="4227513" y="3806825"/>
          <p14:tracePt t="22635" x="4219575" y="3806825"/>
          <p14:tracePt t="22674" x="4219575" y="3822700"/>
          <p14:tracePt t="22937" x="4219575" y="3830638"/>
          <p14:tracePt t="22944" x="4219575" y="3840163"/>
          <p14:tracePt t="22953" x="4219575" y="3856038"/>
          <p14:tracePt t="23002" x="4227513" y="3871913"/>
          <p14:tracePt t="23010" x="4268788" y="3881438"/>
          <p14:tracePt t="23018" x="4286250" y="3881438"/>
          <p14:tracePt t="23025" x="4294188" y="3897313"/>
          <p14:tracePt t="23035" x="4310063" y="3897313"/>
          <p14:tracePt t="23042" x="4335463" y="3897313"/>
          <p14:tracePt t="23049" x="4335463" y="3905250"/>
          <p14:tracePt t="23427" x="4343400" y="3905250"/>
          <p14:tracePt t="23435" x="4335463" y="3897313"/>
          <p14:tracePt t="23441" x="4327525" y="3881438"/>
          <p14:tracePt t="23449" x="4310063" y="3863975"/>
          <p14:tracePt t="23529" x="4294188" y="3856038"/>
          <p14:tracePt t="23562" x="4268788" y="3856038"/>
          <p14:tracePt t="23571" x="4260850" y="3856038"/>
          <p14:tracePt t="23584" x="4235450" y="3856038"/>
          <p14:tracePt t="23593" x="4227513" y="3856038"/>
          <p14:tracePt t="23602" x="4219575" y="3856038"/>
          <p14:tracePt t="23609" x="4211638" y="3856038"/>
          <p14:tracePt t="23641" x="4202113" y="3856038"/>
          <p14:tracePt t="23649" x="4194175" y="3856038"/>
          <p14:tracePt t="23658" x="4178300" y="3856038"/>
          <p14:tracePt t="23665" x="4170363" y="3856038"/>
          <p14:tracePt t="23672" x="4144963" y="3863975"/>
          <p14:tracePt t="23690" x="4127500" y="3871913"/>
          <p14:tracePt t="23697" x="4103688" y="3881438"/>
          <p14:tracePt t="23706" x="4103688" y="3889375"/>
          <p14:tracePt t="23713" x="4095750" y="3897313"/>
          <p14:tracePt t="23723" x="4086225" y="3897313"/>
          <p14:tracePt t="23729" x="4086225" y="3905250"/>
          <p14:tracePt t="23738" x="4078288" y="3922713"/>
          <p14:tracePt t="23745" x="4070350" y="3922713"/>
          <p14:tracePt t="23753" x="4070350" y="3930650"/>
          <p14:tracePt t="23761" x="4062413" y="3938588"/>
          <p14:tracePt t="23778" x="4062413" y="3946525"/>
          <p14:tracePt t="23784" x="4052888" y="3963988"/>
          <p14:tracePt t="23801" x="4044950" y="3963988"/>
          <p14:tracePt t="23809" x="4037013" y="3971925"/>
          <p14:tracePt t="23819" x="4037013" y="3979863"/>
          <p14:tracePt t="23834" x="4037013" y="3989388"/>
          <p14:tracePt t="23850" x="4037013" y="3997325"/>
          <p14:tracePt t="23857" x="4037013" y="4013200"/>
          <p14:tracePt t="23865" x="4037013" y="4021138"/>
          <p14:tracePt t="23872" x="4037013" y="4046538"/>
          <p14:tracePt t="23890" x="4037013" y="4054475"/>
          <p14:tracePt t="23897" x="4037013" y="4071938"/>
          <p14:tracePt t="23905" x="4037013" y="4097338"/>
          <p14:tracePt t="23930" x="4044950" y="4121150"/>
          <p14:tracePt t="23956" x="4044950" y="4129088"/>
          <p14:tracePt t="23970" x="4052888" y="4138613"/>
          <p14:tracePt t="23977" x="4062413" y="4146550"/>
          <p14:tracePt t="23993" x="4070350" y="4162425"/>
          <p14:tracePt t="24001" x="4078288" y="4162425"/>
          <p14:tracePt t="24009" x="4103688" y="4162425"/>
          <p14:tracePt t="24024" x="4119563" y="4171950"/>
          <p14:tracePt t="24035" x="4127500" y="4171950"/>
          <p14:tracePt t="24041" x="4137025" y="4171950"/>
          <p14:tracePt t="24049" x="4144963" y="4171950"/>
          <p14:tracePt t="24057" x="4152900" y="4187825"/>
          <p14:tracePt t="24065" x="4160838" y="4187825"/>
          <p14:tracePt t="24073" x="4170363" y="4187825"/>
          <p14:tracePt t="24081" x="4186238" y="4195763"/>
          <p14:tracePt t="24090" x="4202113" y="4195763"/>
          <p14:tracePt t="24097" x="4219575" y="4195763"/>
          <p14:tracePt t="24106" x="4235450" y="4195763"/>
          <p14:tracePt t="24114" x="4244975" y="4195763"/>
          <p14:tracePt t="24124" x="4260850" y="4195763"/>
          <p14:tracePt t="24139" x="4276725" y="4195763"/>
          <p14:tracePt t="24145" x="4286250" y="4195763"/>
          <p14:tracePt t="24156" x="4294188" y="4195763"/>
          <p14:tracePt t="24169" x="4302125" y="4195763"/>
          <p14:tracePt t="24200" x="4310063" y="4195763"/>
          <p14:tracePt t="24218" x="4327525" y="4195763"/>
          <p14:tracePt t="24227" x="4343400" y="4187825"/>
          <p14:tracePt t="24234" x="4351338" y="4171950"/>
          <p14:tracePt t="24241" x="4368800" y="4154488"/>
          <p14:tracePt t="24249" x="4376738" y="4146550"/>
          <p14:tracePt t="24258" x="4384675" y="4129088"/>
          <p14:tracePt t="24265" x="4384675" y="4121150"/>
          <p14:tracePt t="24274" x="4384675" y="4113213"/>
          <p14:tracePt t="24290" x="4384675" y="4087813"/>
          <p14:tracePt t="24296" x="4384675" y="4079875"/>
          <p14:tracePt t="24306" x="4384675" y="4046538"/>
          <p14:tracePt t="24312" x="4384675" y="4021138"/>
          <p14:tracePt t="24322" x="4384675" y="4013200"/>
          <p14:tracePt t="24329" x="4384675" y="3979863"/>
          <p14:tracePt t="24336" x="4384675" y="3963988"/>
          <p14:tracePt t="24344" x="4376738" y="3930650"/>
          <p14:tracePt t="24355" x="4335463" y="3881438"/>
          <p14:tracePt t="24360" x="4319588" y="3881438"/>
          <p14:tracePt t="24371" x="4310063" y="3881438"/>
          <p14:tracePt t="24376" x="4286250" y="3856038"/>
          <p14:tracePt t="24384" x="4268788" y="3848100"/>
          <p14:tracePt t="24392" x="4244975" y="3840163"/>
          <p14:tracePt t="24458" x="4244975" y="3830638"/>
          <p14:tracePt t="25521" x="4219575" y="3830638"/>
          <p14:tracePt t="25539" x="4186238" y="3830638"/>
          <p14:tracePt t="25544" x="4178300" y="3814763"/>
          <p14:tracePt t="25556" x="4144963" y="3814763"/>
          <p14:tracePt t="25561" x="4103688" y="3806825"/>
          <p14:tracePt t="25570" x="4086225" y="3806825"/>
          <p14:tracePt t="25577" x="4052888" y="3806825"/>
          <p14:tracePt t="25587" x="4037013" y="3806825"/>
          <p14:tracePt t="25593" x="3995738" y="3806825"/>
          <p14:tracePt t="25601" x="3970338" y="3806825"/>
          <p14:tracePt t="25609" x="3937000" y="3806825"/>
          <p14:tracePt t="25618" x="3879850" y="3806825"/>
          <p14:tracePt t="25625" x="3854450" y="3806825"/>
          <p14:tracePt t="25635" x="3829050" y="3806825"/>
          <p14:tracePt t="25641" x="3813175" y="3806825"/>
          <p14:tracePt t="25649" x="3797300" y="3806825"/>
          <p14:tracePt t="25657" x="3787775" y="3814763"/>
          <p14:tracePt t="25665" x="3771900" y="3814763"/>
          <p14:tracePt t="25673" x="3754438" y="3822700"/>
          <p14:tracePt t="25707" x="3746500" y="3822700"/>
          <p14:tracePt t="25713" x="3730625" y="3830638"/>
          <p14:tracePt t="25721" x="3722688" y="3830638"/>
          <p14:tracePt t="25730" x="3713163" y="3830638"/>
          <p14:tracePt t="25739" x="3689350" y="3830638"/>
          <p14:tracePt t="25745" x="3679825" y="3840163"/>
          <p14:tracePt t="25754" x="3671888" y="3848100"/>
          <p14:tracePt t="25761" x="3656013" y="3856038"/>
          <p14:tracePt t="25770" x="3638550" y="3863975"/>
          <p14:tracePt t="25777" x="3630613" y="3863975"/>
          <p14:tracePt t="25784" x="3614738" y="3871913"/>
          <p14:tracePt t="25793" x="3605213" y="3881438"/>
          <p14:tracePt t="25803" x="3597275" y="3889375"/>
          <p14:tracePt t="25808" x="3589338" y="3889375"/>
          <p14:tracePt t="25817" x="3581400" y="3897313"/>
          <p14:tracePt t="25825" x="3556000" y="3905250"/>
          <p14:tracePt t="25841" x="3548063" y="3914775"/>
          <p14:tracePt t="25849" x="3540125" y="3922713"/>
          <p14:tracePt t="25859" x="3530600" y="3930650"/>
          <p14:tracePt t="25874" x="3522663" y="3938588"/>
          <p14:tracePt t="25881" x="3522663" y="3946525"/>
          <p14:tracePt t="25890" x="3514725" y="3946525"/>
          <p14:tracePt t="25897" x="3514725" y="3963988"/>
          <p14:tracePt t="25906" x="3514725" y="3971925"/>
          <p14:tracePt t="25913" x="3506788" y="3979863"/>
          <p14:tracePt t="25923" x="3498850" y="3979863"/>
          <p14:tracePt t="25938" x="3489325" y="3997325"/>
          <p14:tracePt t="25955" x="3489325" y="4021138"/>
          <p14:tracePt t="25962" x="3489325" y="4030663"/>
          <p14:tracePt t="25970" x="3481388" y="4038600"/>
          <p14:tracePt t="25979" x="3481388" y="4046538"/>
          <p14:tracePt t="25994" x="3481388" y="4064000"/>
          <p14:tracePt t="26001" x="3465513" y="4079875"/>
          <p14:tracePt t="26019" x="3465513" y="4097338"/>
          <p14:tracePt t="26024" x="3465513" y="4105275"/>
          <p14:tracePt t="26034" x="3465513" y="4129088"/>
          <p14:tracePt t="26041" x="3465513" y="4138613"/>
          <p14:tracePt t="26057" x="3465513" y="4154488"/>
          <p14:tracePt t="26064" x="3465513" y="4162425"/>
          <p14:tracePt t="26073" x="3465513" y="4171950"/>
          <p14:tracePt t="26080" x="3465513" y="4179888"/>
          <p14:tracePt t="26089" x="3465513" y="4195763"/>
          <p14:tracePt t="26097" x="3465513" y="4203700"/>
          <p14:tracePt t="26106" x="3465513" y="4221163"/>
          <p14:tracePt t="26122" x="3465513" y="4229100"/>
          <p14:tracePt t="26129" x="3465513" y="4246563"/>
          <p14:tracePt t="26145" x="3473450" y="4262438"/>
          <p14:tracePt t="26161" x="3473450" y="4270375"/>
          <p14:tracePt t="26168" x="3473450" y="4278313"/>
          <p14:tracePt t="26177" x="3473450" y="4287838"/>
          <p14:tracePt t="26187" x="3481388" y="4303713"/>
          <p14:tracePt t="26201" x="3481388" y="4311650"/>
          <p14:tracePt t="26217" x="3481388" y="4321175"/>
          <p14:tracePt t="26225" x="3481388" y="4329113"/>
          <p14:tracePt t="26241" x="3481388" y="4344988"/>
          <p14:tracePt t="26256" x="3489325" y="4362450"/>
          <p14:tracePt t="26265" x="3489325" y="4370388"/>
          <p14:tracePt t="26281" x="3489325" y="4378325"/>
          <p14:tracePt t="26291" x="3489325" y="4386263"/>
          <p14:tracePt t="26296" x="3489325" y="4395788"/>
          <p14:tracePt t="26306" x="3489325" y="4403725"/>
          <p14:tracePt t="26329" x="3489325" y="4419600"/>
          <p14:tracePt t="26339" x="3498850" y="4427538"/>
          <p14:tracePt t="26370" x="3498850" y="4437063"/>
          <p14:tracePt t="26377" x="3506788" y="4452938"/>
          <p14:tracePt t="26392" x="3506788" y="4460875"/>
          <p14:tracePt t="26409" x="3506788" y="4470400"/>
          <p14:tracePt t="26418" x="3514725" y="4470400"/>
          <p14:tracePt t="26424" x="3522663" y="4478338"/>
          <p14:tracePt t="26434" x="3522663" y="4486275"/>
          <p14:tracePt t="26448" x="3530600" y="4494213"/>
          <p14:tracePt t="26465" x="3530600" y="4502150"/>
          <p14:tracePt t="26473" x="3540125" y="4511675"/>
          <p14:tracePt t="26480" x="3556000" y="4519613"/>
          <p14:tracePt t="26497" x="3556000" y="4527550"/>
          <p14:tracePt t="26508" x="3563938" y="4535488"/>
          <p14:tracePt t="26512" x="3563938" y="4545013"/>
          <p14:tracePt t="26530" x="3581400" y="4552950"/>
          <p14:tracePt t="26545" x="3581400" y="4560888"/>
          <p14:tracePt t="26561" x="3589338" y="4568825"/>
          <p14:tracePt t="26577" x="3597275" y="4568825"/>
          <p14:tracePt t="26587" x="3605213" y="4576763"/>
          <p14:tracePt t="26593" x="3614738" y="4586288"/>
          <p14:tracePt t="26602" x="3630613" y="4594225"/>
          <p14:tracePt t="26608" x="3663950" y="4610100"/>
          <p14:tracePt t="26618" x="3671888" y="4619625"/>
          <p14:tracePt t="26625" x="3697288" y="4627563"/>
          <p14:tracePt t="26636" x="3730625" y="4635500"/>
          <p14:tracePt t="26640" x="3763963" y="4651375"/>
          <p14:tracePt t="26649" x="3821113" y="4660900"/>
          <p14:tracePt t="26657" x="3838575" y="4668838"/>
          <p14:tracePt t="26664" x="3854450" y="4676775"/>
          <p14:tracePt t="26682" x="3871913" y="4684713"/>
          <p14:tracePt t="26697" x="3871913" y="4694238"/>
          <p14:tracePt t="26713" x="3871913" y="4702175"/>
          <p14:tracePt t="26722" x="3887788" y="4727575"/>
          <p14:tracePt t="26730" x="3895725" y="4735513"/>
          <p14:tracePt t="26739" x="3921125" y="4743450"/>
          <p14:tracePt t="26745" x="3946525" y="4743450"/>
          <p14:tracePt t="26753" x="3970338" y="4751388"/>
          <p14:tracePt t="26764" x="4011613" y="4768850"/>
          <p14:tracePt t="26769" x="4029075" y="4768850"/>
          <p14:tracePt t="26777" x="4052888" y="4776788"/>
          <p14:tracePt t="26784" x="4062413" y="4776788"/>
          <p14:tracePt t="26793" x="4086225" y="4784725"/>
          <p14:tracePt t="26801" x="4095750" y="4784725"/>
          <p14:tracePt t="26808" x="4111625" y="4784725"/>
          <p14:tracePt t="26817" x="4127500" y="4802188"/>
          <p14:tracePt t="26825" x="4144963" y="4802188"/>
          <p14:tracePt t="26835" x="4170363" y="4810125"/>
          <p14:tracePt t="26841" x="4186238" y="4810125"/>
          <p14:tracePt t="26848" x="4219575" y="4810125"/>
          <p14:tracePt t="26857" x="4244975" y="4818063"/>
          <p14:tracePt t="26865" x="4268788" y="4818063"/>
          <p14:tracePt t="26873" x="4276725" y="4818063"/>
          <p14:tracePt t="26881" x="4310063" y="4826000"/>
          <p14:tracePt t="26889" x="4335463" y="4826000"/>
          <p14:tracePt t="26897" x="4351338" y="4826000"/>
          <p14:tracePt t="26906" x="4384675" y="4843463"/>
          <p14:tracePt t="26915" x="4418013" y="4843463"/>
          <p14:tracePt t="26920" x="4451350" y="4851400"/>
          <p14:tracePt t="26930" x="4476750" y="4851400"/>
          <p14:tracePt t="26937" x="4500563" y="4851400"/>
          <p14:tracePt t="26944" x="4518025" y="4859338"/>
          <p14:tracePt t="26955" x="4533900" y="4859338"/>
          <p14:tracePt t="26961" x="4543425" y="4859338"/>
          <p14:tracePt t="26969" x="4567238" y="4859338"/>
          <p14:tracePt t="26977" x="4575175" y="4859338"/>
          <p14:tracePt t="26984" x="4592638" y="4859338"/>
          <p14:tracePt t="26993" x="4600575" y="4859338"/>
          <p14:tracePt t="27001" x="4608513" y="4859338"/>
          <p14:tracePt t="27010" x="4625975" y="4859338"/>
          <p14:tracePt t="27025" x="4633913" y="4859338"/>
          <p14:tracePt t="27041" x="4641850" y="4859338"/>
          <p14:tracePt t="27049" x="4659313" y="4859338"/>
          <p14:tracePt t="27056" x="4675188" y="4843463"/>
          <p14:tracePt t="27073" x="4683125" y="4826000"/>
          <p14:tracePt t="27081" x="4708525" y="4818063"/>
          <p14:tracePt t="27088" x="4724400" y="4802188"/>
          <p14:tracePt t="27096" x="4733925" y="4792663"/>
          <p14:tracePt t="27105" x="4741863" y="4776788"/>
          <p14:tracePt t="27113" x="4749800" y="4776788"/>
          <p14:tracePt t="27120" x="4767263" y="4768850"/>
          <p14:tracePt t="27139" x="4775200" y="4743450"/>
          <p14:tracePt t="27155" x="4783138" y="4727575"/>
          <p14:tracePt t="27161" x="4791075" y="4727575"/>
          <p14:tracePt t="27171" x="4791075" y="4718050"/>
          <p14:tracePt t="27177" x="4799013" y="4702175"/>
          <p14:tracePt t="27184" x="4808538" y="4684713"/>
          <p14:tracePt t="27194" x="4816475" y="4676775"/>
          <p14:tracePt t="27201" x="4816475" y="4668838"/>
          <p14:tracePt t="27209" x="4816475" y="4660900"/>
          <p14:tracePt t="27228" x="4816475" y="4651375"/>
          <p14:tracePt t="27234" x="4816475" y="4635500"/>
          <p14:tracePt t="27240" x="4816475" y="4619625"/>
          <p14:tracePt t="27249" x="4824413" y="4610100"/>
          <p14:tracePt t="27256" x="4824413" y="4594225"/>
          <p14:tracePt t="27264" x="4824413" y="4576763"/>
          <p14:tracePt t="27273" x="4824413" y="4568825"/>
          <p14:tracePt t="27280" x="4824413" y="4545013"/>
          <p14:tracePt t="27289" x="4832350" y="4535488"/>
          <p14:tracePt t="27297" x="4832350" y="4527550"/>
          <p14:tracePt t="27306" x="4832350" y="4519613"/>
          <p14:tracePt t="27312" x="4832350" y="4511675"/>
          <p14:tracePt t="27321" x="4832350" y="4494213"/>
          <p14:tracePt t="27338" x="4832350" y="4486275"/>
          <p14:tracePt t="27345" x="4824413" y="4470400"/>
          <p14:tracePt t="27354" x="4824413" y="4460875"/>
          <p14:tracePt t="27361" x="4816475" y="4445000"/>
          <p14:tracePt t="27368" x="4808538" y="4437063"/>
          <p14:tracePt t="27378" x="4808538" y="4427538"/>
          <p14:tracePt t="27401" x="4799013" y="4403725"/>
          <p14:tracePt t="27408" x="4783138" y="4395788"/>
          <p14:tracePt t="27418" x="4767263" y="4370388"/>
          <p14:tracePt t="27425" x="4767263" y="4362450"/>
          <p14:tracePt t="27435" x="4741863" y="4352925"/>
          <p14:tracePt t="27441" x="4733925" y="4329113"/>
          <p14:tracePt t="27449" x="4733925" y="4321175"/>
          <p14:tracePt t="27457" x="4708525" y="4303713"/>
          <p14:tracePt t="27465" x="4700588" y="4303713"/>
          <p14:tracePt t="27473" x="4692650" y="4295775"/>
          <p14:tracePt t="27481" x="4667250" y="4287838"/>
          <p14:tracePt t="27489" x="4649788" y="4270375"/>
          <p14:tracePt t="27522" x="4633913" y="4262438"/>
          <p14:tracePt t="27529" x="4618038" y="4254500"/>
          <p14:tracePt t="27538" x="4592638" y="4254500"/>
          <p14:tracePt t="27555" x="4567238" y="4254500"/>
          <p14:tracePt t="27560" x="4559300" y="4237038"/>
          <p14:tracePt t="27569" x="4525963" y="4229100"/>
          <p14:tracePt t="27577" x="4500563" y="4221163"/>
          <p14:tracePt t="27586" x="4476750" y="4221163"/>
          <p14:tracePt t="27592" x="4443413" y="4195763"/>
          <p14:tracePt t="27601" x="4425950" y="4195763"/>
          <p14:tracePt t="27610" x="4418013" y="4195763"/>
          <p14:tracePt t="27617" x="4394200" y="4195763"/>
          <p14:tracePt t="27625" x="4368800" y="4187825"/>
          <p14:tracePt t="27634" x="4343400" y="4187825"/>
          <p14:tracePt t="27640" x="4335463" y="4187825"/>
          <p14:tracePt t="27649" x="4310063" y="4187825"/>
          <p14:tracePt t="27656" x="4294188" y="4187825"/>
          <p14:tracePt t="27665" x="4276725" y="4187825"/>
          <p14:tracePt t="27672" x="4260850" y="4187825"/>
          <p14:tracePt t="27681" x="4227513" y="4187825"/>
          <p14:tracePt t="27689" x="4202113" y="4187825"/>
          <p14:tracePt t="27696" x="4194175" y="4187825"/>
          <p14:tracePt t="27707" x="4170363" y="4187825"/>
          <p14:tracePt t="27713" x="4137025" y="4187825"/>
          <p14:tracePt t="27722" x="4111625" y="4187825"/>
          <p14:tracePt t="27729" x="4086225" y="4187825"/>
          <p14:tracePt t="27741" x="4070350" y="4187825"/>
          <p14:tracePt t="27744" x="4044950" y="4187825"/>
          <p14:tracePt t="27755" x="4021138" y="4187825"/>
          <p14:tracePt t="27761" x="4011613" y="4187825"/>
          <p14:tracePt t="27770" x="3987800" y="4187825"/>
          <p14:tracePt t="27777" x="3962400" y="4187825"/>
          <p14:tracePt t="27784" x="3946525" y="4187825"/>
          <p14:tracePt t="27793" x="3937000" y="4187825"/>
          <p14:tracePt t="27802" x="3921125" y="4187825"/>
          <p14:tracePt t="27809" x="3913188" y="4187825"/>
          <p14:tracePt t="27818" x="3903663" y="4187825"/>
          <p14:tracePt t="27825" x="3903663" y="4195763"/>
          <p14:tracePt t="27841" x="3887788" y="4195763"/>
          <p14:tracePt t="27850" x="3879850" y="4203700"/>
          <p14:tracePt t="27865" x="3879850" y="4213225"/>
          <p14:tracePt t="27873" x="3871913" y="4221163"/>
          <p14:tracePt t="27880" x="3862388" y="4221163"/>
          <p14:tracePt t="28441" x="3862388" y="4229100"/>
          <p14:tracePt t="28449" x="3854450" y="4237038"/>
          <p14:tracePt t="28489" x="3846513" y="4246563"/>
          <p14:tracePt t="28521" x="3838575" y="4254500"/>
          <p14:tracePt t="28529" x="3821113" y="4262438"/>
          <p14:tracePt t="28560" x="3813175" y="4262438"/>
          <p14:tracePt t="28576" x="3805238" y="4262438"/>
          <p14:tracePt t="28586" x="3787775" y="4262438"/>
          <p14:tracePt t="28600" x="3779838" y="4270375"/>
          <p14:tracePt t="28609" x="3779838" y="4287838"/>
          <p14:tracePt t="28617" x="3771900" y="4287838"/>
          <p14:tracePt t="28636" x="3763963" y="4295775"/>
          <p14:tracePt t="28641" x="3754438" y="4303713"/>
          <p14:tracePt t="28649" x="3754438" y="4311650"/>
          <p14:tracePt t="28657" x="3746500" y="4311650"/>
          <p14:tracePt t="28665" x="3746500" y="4321175"/>
          <p14:tracePt t="28674" x="3738563" y="4337050"/>
          <p14:tracePt t="28682" x="3738563" y="4344988"/>
          <p14:tracePt t="28690" x="3730625" y="4362450"/>
          <p14:tracePt t="28697" x="3730625" y="4370388"/>
          <p14:tracePt t="28706" x="3722688" y="4378325"/>
          <p14:tracePt t="28713" x="3722688" y="4386263"/>
          <p14:tracePt t="28722" x="3713163" y="4403725"/>
          <p14:tracePt t="28741" x="3713163" y="4411663"/>
          <p14:tracePt t="28744" x="3713163" y="4419600"/>
          <p14:tracePt t="28762" x="3705225" y="4427538"/>
          <p14:tracePt t="28777" x="3705225" y="4437063"/>
          <p14:tracePt t="28793" x="3705225" y="4445000"/>
          <p14:tracePt t="28809" x="3697288" y="4452938"/>
          <p14:tracePt t="28819" x="3697288" y="4460875"/>
          <p14:tracePt t="28825" x="3689350" y="4470400"/>
          <p14:tracePt t="28837" x="3689350" y="4478338"/>
          <p14:tracePt t="28849" x="3689350" y="4494213"/>
          <p14:tracePt t="28857" x="3689350" y="4511675"/>
          <p14:tracePt t="28865" x="3679825" y="4527550"/>
          <p14:tracePt t="28881" x="3679825" y="4545013"/>
          <p14:tracePt t="28891" x="3679825" y="4560888"/>
          <p14:tracePt t="28906" x="3671888" y="4568825"/>
          <p14:tracePt t="28913" x="3671888" y="4576763"/>
          <p14:tracePt t="28921" x="3671888" y="4586288"/>
          <p14:tracePt t="28940" x="3671888" y="4594225"/>
          <p14:tracePt t="28947" x="3671888" y="4602163"/>
          <p14:tracePt t="28955" x="3671888" y="4619625"/>
          <p14:tracePt t="28961" x="3671888" y="4627563"/>
          <p14:tracePt t="28977" x="3663950" y="4651375"/>
          <p14:tracePt t="28984" x="3663950" y="4660900"/>
          <p14:tracePt t="29001" x="3663950" y="4668838"/>
          <p14:tracePt t="29017" x="3663950" y="4684713"/>
          <p14:tracePt t="29057" x="3663950" y="4702175"/>
          <p14:tracePt t="29089" x="3671888" y="4727575"/>
          <p14:tracePt t="29105" x="3679825" y="4735513"/>
          <p14:tracePt t="29113" x="3689350" y="4743450"/>
          <p14:tracePt t="29130" x="3697288" y="4759325"/>
          <p14:tracePt t="29137" x="3705225" y="4768850"/>
          <p14:tracePt t="29145" x="3713163" y="4776788"/>
          <p14:tracePt t="29162" x="3722688" y="4784725"/>
          <p14:tracePt t="29169" x="3722688" y="4802188"/>
          <p14:tracePt t="29177" x="3730625" y="4818063"/>
          <p14:tracePt t="29185" x="3738563" y="4826000"/>
          <p14:tracePt t="29209" x="3746500" y="4843463"/>
          <p14:tracePt t="29225" x="3754438" y="4851400"/>
          <p14:tracePt t="29249" x="3763963" y="4859338"/>
          <p14:tracePt t="29265" x="3771900" y="4867275"/>
          <p14:tracePt t="29290" x="3779838" y="4867275"/>
          <p14:tracePt t="29297" x="3787775" y="4876800"/>
          <p14:tracePt t="29306" x="3797300" y="4884738"/>
          <p14:tracePt t="29499" x="3805238" y="4892675"/>
          <p14:tracePt t="29523" x="3813175" y="4892675"/>
          <p14:tracePt t="30386" x="3821113" y="4900613"/>
          <p14:tracePt t="30393" x="3821113" y="4908550"/>
          <p14:tracePt t="30401" x="3821113" y="4918075"/>
          <p14:tracePt t="30409" x="3821113" y="4926013"/>
          <p14:tracePt t="30420" x="3821113" y="4941888"/>
          <p14:tracePt t="30435" x="3821113" y="4951413"/>
          <p14:tracePt t="30441" x="3813175" y="4967288"/>
          <p14:tracePt t="30458" x="3813175" y="4975225"/>
          <p14:tracePt t="30473" x="3813175" y="4983163"/>
          <p14:tracePt t="30497" x="3813175" y="5008563"/>
          <p14:tracePt t="30506" x="3813175" y="5016500"/>
          <p14:tracePt t="30529" x="3813175" y="5033963"/>
          <p14:tracePt t="30545" x="3813175" y="5041900"/>
          <p14:tracePt t="30555" x="3821113" y="5049838"/>
          <p14:tracePt t="30570" x="3821113" y="5057775"/>
          <p14:tracePt t="30577" x="3829050" y="5067300"/>
          <p14:tracePt t="30586" x="3846513" y="5075238"/>
          <p14:tracePt t="30604" x="3862388" y="5083175"/>
          <p14:tracePt t="30610" x="3871913" y="5083175"/>
          <p14:tracePt t="30617" x="3879850" y="5091113"/>
          <p14:tracePt t="30624" x="3887788" y="5100638"/>
          <p14:tracePt t="30635" x="3903663" y="5108575"/>
          <p14:tracePt t="30640" x="3921125" y="5116513"/>
          <p14:tracePt t="30649" x="3954463" y="5116513"/>
          <p14:tracePt t="30657" x="3978275" y="5124450"/>
          <p14:tracePt t="30664" x="4021138" y="5141913"/>
          <p14:tracePt t="30673" x="4037013" y="5149850"/>
          <p14:tracePt t="30680" x="4044950" y="5149850"/>
          <p14:tracePt t="30689" x="4062413" y="5149850"/>
          <p14:tracePt t="30706" x="4078288" y="5149850"/>
          <p14:tracePt t="30713" x="4086225" y="5149850"/>
          <p14:tracePt t="30722" x="4103688" y="5157788"/>
          <p14:tracePt t="30728" x="4111625" y="5157788"/>
          <p14:tracePt t="30736" x="4119563" y="5157788"/>
          <p14:tracePt t="30744" x="4127500" y="5157788"/>
          <p14:tracePt t="30756" x="4144963" y="5165725"/>
          <p14:tracePt t="30760" x="4160838" y="5165725"/>
          <p14:tracePt t="30768" x="4178300" y="5165725"/>
          <p14:tracePt t="30777" x="4202113" y="5165725"/>
          <p14:tracePt t="30793" x="4211638" y="5165725"/>
          <p14:tracePt t="30802" x="4219575" y="5165725"/>
          <p14:tracePt t="30818" x="4244975" y="5165725"/>
          <p14:tracePt t="30825" x="4276725" y="5165725"/>
          <p14:tracePt t="30834" x="4310063" y="5165725"/>
          <p14:tracePt t="30840" x="4335463" y="5165725"/>
          <p14:tracePt t="30848" x="4351338" y="5165725"/>
          <p14:tracePt t="30857" x="4360863" y="5165725"/>
          <p14:tracePt t="30864" x="4368800" y="5165725"/>
          <p14:tracePt t="30873" x="4376738" y="5165725"/>
          <p14:tracePt t="30937" x="4384675" y="5165725"/>
          <p14:tracePt t="30945" x="4384675" y="5157788"/>
          <p14:tracePt t="30955" x="4384675" y="5149850"/>
          <p14:tracePt t="30961" x="4394200" y="5141913"/>
          <p14:tracePt t="30969" x="4394200" y="5124450"/>
          <p14:tracePt t="30978" x="4394200" y="5108575"/>
          <p14:tracePt t="30985" x="4394200" y="5091113"/>
          <p14:tracePt t="31002" x="4394200" y="5083175"/>
          <p14:tracePt t="31009" x="4402138" y="5067300"/>
          <p14:tracePt t="31025" x="4410075" y="5057775"/>
          <p14:tracePt t="31097" x="4410075" y="5049838"/>
          <p14:tracePt t="31105" x="4410075" y="5041900"/>
          <p14:tracePt t="31113" x="4402138" y="5026025"/>
          <p14:tracePt t="31123" x="4384675" y="5016500"/>
          <p14:tracePt t="31129" x="4335463" y="5000625"/>
          <p14:tracePt t="31139" x="4310063" y="4983163"/>
          <p14:tracePt t="31145" x="4286250" y="4975225"/>
          <p14:tracePt t="31155" x="4252913" y="4967288"/>
          <p14:tracePt t="31161" x="4227513" y="4959350"/>
          <p14:tracePt t="31169" x="4211638" y="4951413"/>
          <p14:tracePt t="31176" x="4202113" y="4941888"/>
          <p14:tracePt t="31193" x="4194175" y="4941888"/>
          <p14:tracePt t="31201" x="4186238" y="4941888"/>
          <p14:tracePt t="31209" x="4178300" y="4941888"/>
          <p14:tracePt t="31218" x="4160838" y="4933950"/>
          <p14:tracePt t="31225" x="4144963" y="4933950"/>
          <p14:tracePt t="31233" x="4127500" y="4933950"/>
          <p14:tracePt t="31244" x="4103688" y="4933950"/>
          <p14:tracePt t="31249" x="4070350" y="4933950"/>
          <p14:tracePt t="31258" x="4037013" y="4933950"/>
          <p14:tracePt t="31264" x="4011613" y="4933950"/>
          <p14:tracePt t="31273" x="3987800" y="4933950"/>
          <p14:tracePt t="31281" x="3954463" y="4933950"/>
          <p14:tracePt t="31289" x="3937000" y="4933950"/>
          <p14:tracePt t="31298" x="3921125" y="4933950"/>
          <p14:tracePt t="31307" x="3903663" y="4951413"/>
          <p14:tracePt t="31313" x="3887788" y="4951413"/>
          <p14:tracePt t="31329" x="3879850" y="4951413"/>
          <p14:tracePt t="31339" x="3862388" y="4959350"/>
          <p14:tracePt t="31345" x="3862388" y="4967288"/>
          <p14:tracePt t="31353" x="3854450" y="4967288"/>
          <p14:tracePt t="31370" x="3846513" y="4975225"/>
          <p14:tracePt t="31602" x="3846513" y="4983163"/>
          <p14:tracePt t="32993" x="3838575" y="4983163"/>
          <p14:tracePt t="33001" x="3829050" y="4983163"/>
          <p14:tracePt t="33033" x="3821113" y="4983163"/>
          <p14:tracePt t="33073" x="3805238" y="4983163"/>
          <p14:tracePt t="33081" x="3805238" y="4992688"/>
          <p14:tracePt t="33106" x="3787775" y="4992688"/>
          <p14:tracePt t="33124" x="3779838" y="4992688"/>
          <p14:tracePt t="33139" x="3779838" y="5000625"/>
          <p14:tracePt t="33145" x="3771900" y="5000625"/>
          <p14:tracePt t="33152" x="3763963" y="5000625"/>
          <p14:tracePt t="33193" x="3746500" y="5000625"/>
          <p14:tracePt t="33449" x="3738563" y="5008563"/>
          <p14:tracePt t="33473" x="3730625" y="5016500"/>
          <p14:tracePt t="33481" x="3730625" y="5026025"/>
          <p14:tracePt t="33489" x="3722688" y="5033963"/>
          <p14:tracePt t="33530" x="3713163" y="5041900"/>
          <p14:tracePt t="33539" x="3713163" y="5049838"/>
          <p14:tracePt t="33561" x="3705225" y="5057775"/>
          <p14:tracePt t="33593" x="3697288" y="5075238"/>
          <p14:tracePt t="33610" x="3697288" y="5091113"/>
          <p14:tracePt t="33627" x="3689350" y="5100638"/>
          <p14:tracePt t="33635" x="3689350" y="5108575"/>
          <p14:tracePt t="33642" x="3679825" y="5108575"/>
          <p14:tracePt t="33649" x="3679825" y="5116513"/>
          <p14:tracePt t="33665" x="3679825" y="5124450"/>
          <p14:tracePt t="33681" x="3671888" y="5132388"/>
          <p14:tracePt t="33713" x="3671888" y="5149850"/>
          <p14:tracePt t="33730" x="3671888" y="5157788"/>
          <p14:tracePt t="33761" x="3671888" y="5165725"/>
          <p14:tracePt t="33770" x="3671888" y="5175250"/>
          <p14:tracePt t="33801" x="3671888" y="5183188"/>
          <p14:tracePt t="33818" x="3671888" y="5191125"/>
          <p14:tracePt t="33840" x="3663950" y="5199063"/>
          <p14:tracePt t="33856" x="3663950" y="5207000"/>
          <p14:tracePt t="33882" x="3663950" y="5216525"/>
          <p14:tracePt t="33906" x="3663950" y="5224463"/>
          <p14:tracePt t="33930" x="3663950" y="5249863"/>
          <p14:tracePt t="33993" x="3663950" y="5257800"/>
          <p14:tracePt t="34018" x="3663950" y="5265738"/>
          <p14:tracePt t="34123" x="3663950" y="5273675"/>
          <p14:tracePt t="34145" x="3663950" y="5281613"/>
          <p14:tracePt t="34155" x="3663950" y="5291138"/>
          <p14:tracePt t="34171" x="3671888" y="5299075"/>
          <p14:tracePt t="34194" x="3689350" y="5314950"/>
          <p14:tracePt t="34209" x="3697288" y="5324475"/>
          <p14:tracePt t="34225" x="3705225" y="5324475"/>
          <p14:tracePt t="34234" x="3713163" y="5332413"/>
          <p14:tracePt t="34241" x="3722688" y="5332413"/>
          <p14:tracePt t="34249" x="3730625" y="5340350"/>
          <p14:tracePt t="34268" x="3738563" y="5348288"/>
          <p14:tracePt t="34314" x="3746500" y="5348288"/>
          <p14:tracePt t="34345" x="3771900" y="5357813"/>
          <p14:tracePt t="34369" x="3779838" y="5365750"/>
          <p14:tracePt t="34377" x="3787775" y="5381625"/>
          <p14:tracePt t="34393" x="3805238" y="5381625"/>
          <p14:tracePt t="34402" x="3821113" y="5389563"/>
          <p14:tracePt t="34419" x="3838575" y="5399088"/>
          <p14:tracePt t="34425" x="3846513" y="5407025"/>
          <p14:tracePt t="34434" x="3854450" y="5414963"/>
          <p14:tracePt t="34450" x="3862388" y="5414963"/>
          <p14:tracePt t="34457" x="3879850" y="5422900"/>
          <p14:tracePt t="34473" x="3887788" y="5422900"/>
          <p14:tracePt t="34484" x="3895725" y="5440363"/>
          <p14:tracePt t="34490" x="3903663" y="5440363"/>
          <p14:tracePt t="34497" x="3913188" y="5440363"/>
          <p14:tracePt t="34507" x="3929063" y="5440363"/>
          <p14:tracePt t="34513" x="3946525" y="5448300"/>
          <p14:tracePt t="34523" x="3954463" y="5448300"/>
          <p14:tracePt t="34529" x="3962400" y="5448300"/>
          <p14:tracePt t="34538" x="3970338" y="5448300"/>
          <p14:tracePt t="34555" x="3978275" y="5448300"/>
          <p14:tracePt t="34561" x="3995738" y="5448300"/>
          <p14:tracePt t="34609" x="4003675" y="5448300"/>
          <p14:tracePt t="34620" x="4011613" y="5448300"/>
          <p14:tracePt t="34634" x="4029075" y="5448300"/>
          <p14:tracePt t="34641" x="4037013" y="5448300"/>
          <p14:tracePt t="34649" x="4044950" y="5448300"/>
          <p14:tracePt t="34656" x="4052888" y="5448300"/>
          <p14:tracePt t="34674" x="4062413" y="5448300"/>
          <p14:tracePt t="34681" x="4070350" y="5448300"/>
          <p14:tracePt t="34697" x="4086225" y="5448300"/>
          <p14:tracePt t="34706" x="4095750" y="5448300"/>
          <p14:tracePt t="34713" x="4103688" y="5448300"/>
          <p14:tracePt t="34722" x="4119563" y="5448300"/>
          <p14:tracePt t="34738" x="4137025" y="5448300"/>
          <p14:tracePt t="34745" x="4160838" y="5448300"/>
          <p14:tracePt t="34754" x="4186238" y="5448300"/>
          <p14:tracePt t="34772" x="4202113" y="5448300"/>
          <p14:tracePt t="34777" x="4211638" y="5448300"/>
          <p14:tracePt t="34786" x="4227513" y="5448300"/>
          <p14:tracePt t="34842" x="4235450" y="5448300"/>
          <p14:tracePt t="34920" x="4244975" y="5440363"/>
          <p14:tracePt t="34945" x="4252913" y="5440363"/>
          <p14:tracePt t="34954" x="4260850" y="5432425"/>
          <p14:tracePt t="34961" x="4260850" y="5422900"/>
          <p14:tracePt t="34971" x="4260850" y="5414963"/>
          <p14:tracePt t="35001" x="4260850" y="5407025"/>
          <p14:tracePt t="35009" x="4260850" y="5389563"/>
          <p14:tracePt t="35025" x="4260850" y="5381625"/>
          <p14:tracePt t="35034" x="4260850" y="5373688"/>
          <p14:tracePt t="35057" x="4260850" y="5365750"/>
          <p14:tracePt t="35090" x="4260850" y="5357813"/>
          <p14:tracePt t="35097" x="4260850" y="5348288"/>
          <p14:tracePt t="35123" x="4260850" y="5340350"/>
          <p14:tracePt t="35129" x="4260850" y="5332413"/>
          <p14:tracePt t="35138" x="4252913" y="5332413"/>
          <p14:tracePt t="35145" x="4244975" y="5324475"/>
          <p14:tracePt t="35155" x="4244975" y="5314950"/>
          <p14:tracePt t="35161" x="4235450" y="5307013"/>
          <p14:tracePt t="35169" x="4219575" y="5299075"/>
          <p14:tracePt t="35185" x="4211638" y="5291138"/>
          <p14:tracePt t="35193" x="4202113" y="5281613"/>
          <p14:tracePt t="35201" x="4186238" y="5273675"/>
          <p14:tracePt t="35218" x="4170363" y="5265738"/>
          <p14:tracePt t="35242" x="4160838" y="5265738"/>
          <p14:tracePt t="35265" x="4144963" y="5257800"/>
          <p14:tracePt t="35273" x="4137025" y="5257800"/>
          <p14:tracePt t="35290" x="4127500" y="5257800"/>
          <p14:tracePt t="35297" x="4119563" y="5257800"/>
          <p14:tracePt t="35306" x="4111625" y="5257800"/>
          <p14:tracePt t="35313" x="4095750" y="5249863"/>
          <p14:tracePt t="35322" x="4070350" y="5249863"/>
          <p14:tracePt t="35329" x="4062413" y="5240338"/>
          <p14:tracePt t="35339" x="4052888" y="5240338"/>
          <p14:tracePt t="35345" x="4029075" y="5232400"/>
          <p14:tracePt t="35357" x="4029075" y="5224463"/>
          <p14:tracePt t="35417" x="4021138" y="5224463"/>
          <p14:tracePt t="35425" x="4011613" y="5224463"/>
          <p14:tracePt t="35434" x="3995738" y="5224463"/>
          <p14:tracePt t="35451" x="3970338" y="5224463"/>
          <p14:tracePt t="35458" x="3962400" y="5224463"/>
          <p14:tracePt t="35465" x="3954463" y="5224463"/>
          <p14:tracePt t="35473" x="3937000" y="5224463"/>
          <p14:tracePt t="35481" x="3937000" y="5232400"/>
          <p14:tracePt t="35490" x="3921125" y="5240338"/>
          <p14:tracePt t="35507" x="3903663" y="5257800"/>
          <p14:tracePt t="35529" x="3887788" y="5265738"/>
          <p14:tracePt t="35545" x="3871913" y="5273675"/>
          <p14:tracePt t="35555" x="3838575" y="5299075"/>
          <p14:tracePt t="35561" x="3829050" y="5307013"/>
          <p14:tracePt t="35570" x="3821113" y="5314950"/>
          <p14:tracePt t="35577" x="3813175" y="5314950"/>
          <p14:tracePt t="35585" x="3805238" y="5324475"/>
          <p14:tracePt t="35593" x="3787775" y="5340350"/>
          <p14:tracePt t="35605" x="3771900" y="5357813"/>
          <p14:tracePt t="35609" x="3771900" y="5365750"/>
          <p14:tracePt t="35618" x="3763963" y="5381625"/>
          <p14:tracePt t="35625" x="3754438" y="5389563"/>
          <p14:tracePt t="35641" x="3754438" y="5399088"/>
          <p14:tracePt t="35649" x="3746500" y="5414963"/>
          <p14:tracePt t="35669" x="3746500" y="5422900"/>
          <p14:tracePt t="35676" x="3746500" y="5432425"/>
          <p14:tracePt t="35680" x="3746500" y="5440363"/>
          <p14:tracePt t="35689" x="3746500" y="5448300"/>
          <p14:tracePt t="35698" x="3738563" y="5456238"/>
          <p14:tracePt t="35714" x="3738563" y="5464175"/>
          <p14:tracePt t="35722" x="3738563" y="5481638"/>
          <p14:tracePt t="35739" x="3738563" y="5489575"/>
          <p14:tracePt t="35755" x="3738563" y="5497513"/>
          <p14:tracePt t="35786" x="3738563" y="5507038"/>
          <p14:tracePt t="35793" x="3738563" y="5514975"/>
          <p14:tracePt t="35809" x="3738563" y="5522913"/>
          <p14:tracePt t="35825" x="3738563" y="5538788"/>
          <p14:tracePt t="35841" x="3738563" y="5548313"/>
          <p14:tracePt t="35857" x="3738563" y="5556250"/>
          <p14:tracePt t="35864" x="3738563" y="5572125"/>
          <p14:tracePt t="35890" x="3738563" y="5581650"/>
          <p14:tracePt t="35905" x="3738563" y="5589588"/>
          <p14:tracePt t="35922" x="3738563" y="5597525"/>
          <p14:tracePt t="35941" x="3738563" y="5605463"/>
          <p14:tracePt t="35945" x="3738563" y="5613400"/>
          <p14:tracePt t="35976" x="3738563" y="5622925"/>
          <p14:tracePt t="35992" x="3746500" y="5638800"/>
          <p14:tracePt t="36008" x="3754438" y="5638800"/>
          <p14:tracePt t="36018" x="3771900" y="5646738"/>
          <p14:tracePt t="36033" x="3787775" y="5646738"/>
          <p14:tracePt t="36040" x="3805238" y="5646738"/>
          <p14:tracePt t="36048" x="3813175" y="5646738"/>
          <p14:tracePt t="36057" x="3846513" y="5646738"/>
          <p14:tracePt t="36073" x="3871913" y="5656263"/>
          <p14:tracePt t="36097" x="3879850" y="5656263"/>
          <p14:tracePt t="36112" x="3887788" y="5656263"/>
          <p14:tracePt t="36139" x="3895725" y="5656263"/>
          <p14:tracePt t="36155" x="3903663" y="5656263"/>
          <p14:tracePt t="36186" x="3913188" y="5656263"/>
          <p14:tracePt t="36234" x="3921125" y="5656263"/>
          <p14:tracePt t="36257" x="3929063" y="5664200"/>
          <p14:tracePt t="36265" x="3937000" y="5672138"/>
          <p14:tracePt t="36273" x="3946525" y="5672138"/>
          <p14:tracePt t="36291" x="3954463" y="5672138"/>
          <p14:tracePt t="36306" x="3962400" y="5672138"/>
          <p14:tracePt t="36313" x="3970338" y="5672138"/>
          <p14:tracePt t="41484" x="3954463" y="5672138"/>
          <p14:tracePt t="41488" x="3656013" y="5713413"/>
          <p14:tracePt t="41497" x="3200400" y="5870575"/>
          <p14:tracePt t="41506" x="2668588" y="6011863"/>
          <p14:tracePt t="41513" x="2163763" y="6153150"/>
          <p14:tracePt t="41522" x="1773238" y="6269038"/>
          <p14:tracePt t="41529" x="1574800" y="6318250"/>
          <p14:tracePt t="41544" x="1549400" y="6318250"/>
          <p14:tracePt t="41585" x="1541463" y="6318250"/>
          <p14:tracePt t="41594" x="1541463" y="6302375"/>
          <p14:tracePt t="41604" x="1541463" y="6294438"/>
          <p14:tracePt t="41609" x="1541463" y="6261100"/>
          <p14:tracePt t="41618" x="1549400" y="6235700"/>
          <p14:tracePt t="41625" x="1574800" y="6178550"/>
          <p14:tracePt t="41635" x="1600200" y="6119813"/>
          <p14:tracePt t="41642" x="1641475" y="6037263"/>
          <p14:tracePt t="41654" x="1698625" y="5929313"/>
          <p14:tracePt t="41658" x="1757363" y="5829300"/>
          <p14:tracePt t="41665" x="1824038" y="5730875"/>
          <p14:tracePt t="41674" x="1873250" y="5622925"/>
          <p14:tracePt t="41680" x="1890713" y="5538788"/>
          <p14:tracePt t="41689" x="1922463" y="5456238"/>
          <p14:tracePt t="41696" x="1947863" y="5357813"/>
          <p14:tracePt t="41705" x="1981200" y="5281613"/>
          <p14:tracePt t="41712" x="1989138" y="5183188"/>
          <p14:tracePt t="41723" x="2030413" y="5091113"/>
          <p14:tracePt t="41728" x="2030413" y="5026025"/>
          <p14:tracePt t="41737" x="2039938" y="4967288"/>
          <p14:tracePt t="41745" x="2047875" y="4908550"/>
          <p14:tracePt t="41753" x="2047875" y="4826000"/>
          <p14:tracePt t="41761" x="2047875" y="4768850"/>
          <p14:tracePt t="41768" x="2071688" y="4668838"/>
          <p14:tracePt t="41776" x="2097088" y="4568825"/>
          <p14:tracePt t="41784" x="2105025" y="4486275"/>
          <p14:tracePt t="41792" x="2130425" y="4370388"/>
          <p14:tracePt t="41801" x="2138363" y="4278313"/>
          <p14:tracePt t="41809" x="2146300" y="4187825"/>
          <p14:tracePt t="41817" x="2163763" y="4097338"/>
          <p14:tracePt t="41824" x="2197100" y="4005263"/>
          <p14:tracePt t="41833" x="2238375" y="3881438"/>
          <p14:tracePt t="41842" x="2263775" y="3789363"/>
          <p14:tracePt t="41850" x="2320925" y="3673475"/>
          <p14:tracePt t="41857" x="2403475" y="3541713"/>
          <p14:tracePt t="41865" x="2536825" y="3367088"/>
          <p14:tracePt t="41873" x="2678113" y="3209925"/>
          <p14:tracePt t="41881" x="2827338" y="3035300"/>
          <p14:tracePt t="41889" x="2909888" y="2927350"/>
          <p14:tracePt t="41897" x="2967038" y="2836863"/>
          <p14:tracePt t="41906" x="3008313" y="2760663"/>
          <p14:tracePt t="41922" x="3008313" y="2736850"/>
          <p14:tracePt t="41929" x="3017838" y="2719388"/>
          <p14:tracePt t="42043" x="3100388" y="2744788"/>
          <p14:tracePt t="42048" x="3282950" y="2794000"/>
          <p14:tracePt t="42059" x="3597275" y="2919413"/>
          <p14:tracePt t="42065" x="3813175" y="3027363"/>
          <p14:tracePt t="42073" x="3887788" y="3051175"/>
          <p14:tracePt t="42080" x="3970338" y="3060700"/>
          <p14:tracePt t="42090" x="4011613" y="3060700"/>
          <p14:tracePt t="42097" x="4021138" y="3060700"/>
          <p14:tracePt t="42520" x="4021138" y="3051175"/>
          <p14:tracePt t="42529" x="4021138" y="3035300"/>
          <p14:tracePt t="42539" x="3987800" y="2986088"/>
          <p14:tracePt t="42545" x="3946525" y="2952750"/>
          <p14:tracePt t="42552" x="3871913" y="2894013"/>
          <p14:tracePt t="42562" x="3797300" y="2844800"/>
          <p14:tracePt t="42568" x="3679825" y="2786063"/>
          <p14:tracePt t="42577" x="3548063" y="2711450"/>
          <p14:tracePt t="42585" x="3432175" y="2654300"/>
          <p14:tracePt t="42593" x="3349625" y="2603500"/>
          <p14:tracePt t="42601" x="3282950" y="2562225"/>
          <p14:tracePt t="42608" x="3249613" y="2546350"/>
          <p14:tracePt t="42620" x="3216275" y="2513013"/>
          <p14:tracePt t="42624" x="3190875" y="2505075"/>
          <p14:tracePt t="42634" x="3182938" y="2505075"/>
          <p14:tracePt t="42642" x="3175000" y="2505075"/>
          <p14:tracePt t="42698" x="3175000" y="2495550"/>
          <p14:tracePt t="42713" x="3167063" y="2487613"/>
          <p14:tracePt t="42722" x="3157538" y="2487613"/>
          <p14:tracePt t="42755" x="3149600" y="2487613"/>
          <p14:tracePt t="42889" x="3141663" y="2479675"/>
          <p14:tracePt t="42898" x="3133725" y="2471738"/>
          <p14:tracePt t="42905" x="3133725" y="2462213"/>
          <p14:tracePt t="42922" x="3133725" y="2454275"/>
          <p14:tracePt t="42929" x="3133725" y="2438400"/>
          <p14:tracePt t="42939" x="3133725" y="2430463"/>
          <p14:tracePt t="42945" x="3133725" y="2413000"/>
          <p14:tracePt t="42955" x="3133725" y="2405063"/>
          <p14:tracePt t="42961" x="3141663" y="2387600"/>
          <p14:tracePt t="42968" x="3175000" y="2387600"/>
          <p14:tracePt t="42977" x="3224213" y="2387600"/>
          <p14:tracePt t="42984" x="3324225" y="2387600"/>
          <p14:tracePt t="42993" x="3448050" y="2387600"/>
          <p14:tracePt t="43002" x="3597275" y="2387600"/>
          <p14:tracePt t="43009" x="3763963" y="2387600"/>
          <p14:tracePt t="43018" x="3987800" y="2387600"/>
          <p14:tracePt t="43024" x="4144963" y="2387600"/>
          <p14:tracePt t="43034" x="4327525" y="2387600"/>
          <p14:tracePt t="43043" x="4641850" y="2387600"/>
          <p14:tracePt t="43048" x="4808538" y="2387600"/>
          <p14:tracePt t="43056" x="4932363" y="2387600"/>
          <p14:tracePt t="43064" x="5032375" y="2387600"/>
          <p14:tracePt t="43073" x="5089525" y="2387600"/>
          <p14:tracePt t="43081" x="5130800" y="2387600"/>
          <p14:tracePt t="43089" x="5172075" y="2387600"/>
          <p14:tracePt t="43097" x="5181600" y="2387600"/>
          <p14:tracePt t="43106" x="5189538" y="2379663"/>
          <p14:tracePt t="43112" x="5205413" y="2355850"/>
          <p14:tracePt t="43122" x="5213350" y="2355850"/>
          <p14:tracePt t="43145" x="5222875" y="2346325"/>
          <p14:tracePt t="43274" x="5230813" y="2346325"/>
          <p14:tracePt t="44123" x="5222875" y="2346325"/>
          <p14:tracePt t="44129" x="5148263" y="2346325"/>
          <p14:tracePt t="44141" x="5032375" y="2346325"/>
          <p14:tracePt t="44145" x="4989513" y="2346325"/>
          <p14:tracePt t="44152" x="4924425" y="2346325"/>
          <p14:tracePt t="44161" x="4891088" y="2346325"/>
          <p14:tracePt t="44169" x="4857750" y="2346325"/>
          <p14:tracePt t="44177" x="4832350" y="2346325"/>
          <p14:tracePt t="44185" x="4791075" y="2346325"/>
          <p14:tracePt t="44193" x="4716463" y="2355850"/>
          <p14:tracePt t="44202" x="4641850" y="2379663"/>
          <p14:tracePt t="44209" x="4584700" y="2397125"/>
          <p14:tracePt t="44220" x="4543425" y="2430463"/>
          <p14:tracePt t="44225" x="4492625" y="2462213"/>
          <p14:tracePt t="44233" x="4459288" y="2513013"/>
          <p14:tracePt t="44241" x="4435475" y="2520950"/>
          <p14:tracePt t="44259" x="4418013" y="2579688"/>
          <p14:tracePt t="44265" x="4384675" y="2636838"/>
          <p14:tracePt t="44273" x="4376738" y="2695575"/>
          <p14:tracePt t="44282" x="4360863" y="2719388"/>
          <p14:tracePt t="44290" x="4335463" y="2752725"/>
          <p14:tracePt t="44297" x="4327525" y="2778125"/>
          <p14:tracePt t="44305" x="4327525" y="2786063"/>
          <p14:tracePt t="44313" x="4310063" y="2794000"/>
          <p14:tracePt t="44324" x="4310063" y="2811463"/>
          <p14:tracePt t="44340" x="4310063" y="2819400"/>
          <p14:tracePt t="44361" x="4310063" y="2836863"/>
          <p14:tracePt t="44369" x="4310063" y="2844800"/>
          <p14:tracePt t="44393" x="4310063" y="2852738"/>
          <p14:tracePt t="44409" x="4310063" y="2868613"/>
          <p14:tracePt t="44424" x="4310063" y="2886075"/>
          <p14:tracePt t="44433" x="4319588" y="2894013"/>
          <p14:tracePt t="44481" x="4319588" y="2901950"/>
          <p14:tracePt t="44488" x="4319588" y="2911475"/>
          <p14:tracePt t="44506" x="4319588" y="2927350"/>
          <p14:tracePt t="44512" x="4319588" y="2943225"/>
          <p14:tracePt t="44528" x="4319588" y="2976563"/>
          <p14:tracePt t="44539" x="4319588" y="2994025"/>
          <p14:tracePt t="44544" x="4319588" y="3009900"/>
          <p14:tracePt t="44555" x="4319588" y="3027363"/>
          <p14:tracePt t="44561" x="4319588" y="3035300"/>
          <p14:tracePt t="44568" x="4319588" y="3051175"/>
          <p14:tracePt t="44576" x="4319588" y="3060700"/>
          <p14:tracePt t="44593" x="4327525" y="3076575"/>
          <p14:tracePt t="45100" x="4327525" y="3068638"/>
          <p14:tracePt t="45122" x="4319588" y="3060700"/>
          <p14:tracePt t="45139" x="4302125" y="3043238"/>
          <p14:tracePt t="45466" x="4302125" y="3035300"/>
          <p14:tracePt t="45473" x="4302125" y="3027363"/>
          <p14:tracePt t="47067" x="4302125" y="3017838"/>
          <p14:tracePt t="47073" x="4302125" y="3009900"/>
          <p14:tracePt t="47241" x="4302125" y="3001963"/>
          <p14:tracePt t="47249" x="4302125" y="2986088"/>
          <p14:tracePt t="47257" x="4302125" y="2968625"/>
          <p14:tracePt t="47281" x="4302125" y="2952750"/>
          <p14:tracePt t="47562" x="4302125" y="2935288"/>
          <p14:tracePt t="47570" x="4294188" y="2911475"/>
          <p14:tracePt t="47584" x="4286250" y="2878138"/>
          <p14:tracePt t="47594" x="4276725" y="2868613"/>
          <p14:tracePt t="47625" x="4268788" y="2860675"/>
          <p14:tracePt t="47689" x="4244975" y="2844800"/>
          <p14:tracePt t="47697" x="4235450" y="2844800"/>
          <p14:tracePt t="47706" x="4211638" y="2836863"/>
          <p14:tracePt t="47723" x="4202113" y="2836863"/>
          <p14:tracePt t="47729" x="4194175" y="2836863"/>
          <p14:tracePt t="47745" x="4186238" y="2836863"/>
          <p14:tracePt t="49011" x="4178300" y="2836863"/>
          <p14:tracePt t="49025" x="4170363" y="2836863"/>
          <p14:tracePt t="49058" x="4144963" y="2811463"/>
          <p14:tracePt t="49073" x="4137025" y="2811463"/>
          <p14:tracePt t="49082" x="4119563" y="2803525"/>
          <p14:tracePt t="49089" x="4095750" y="2794000"/>
          <p14:tracePt t="49097" x="4062413" y="2786063"/>
          <p14:tracePt t="49107" x="4037013" y="2786063"/>
          <p14:tracePt t="49113" x="4029075" y="2786063"/>
          <p14:tracePt t="49122" x="3995738" y="2760663"/>
          <p14:tracePt t="49131" x="3987800" y="2760663"/>
          <p14:tracePt t="49145" x="3978275" y="2760663"/>
          <p14:tracePt t="49154" x="3970338" y="2760663"/>
          <p14:tracePt t="50186" x="4003675" y="2760663"/>
          <p14:tracePt t="50193" x="4044950" y="2770188"/>
          <p14:tracePt t="50201" x="4103688" y="2778125"/>
          <p14:tracePt t="50209" x="4137025" y="2778125"/>
          <p14:tracePt t="50219" x="4160838" y="2778125"/>
          <p14:tracePt t="50226" x="4170363" y="2778125"/>
          <p14:tracePt t="50585" x="4178300" y="2778125"/>
          <p14:tracePt t="50593" x="4202113" y="2786063"/>
          <p14:tracePt t="50601" x="4227513" y="2786063"/>
          <p14:tracePt t="50610" x="4252913" y="2786063"/>
          <p14:tracePt t="50618" x="4268788" y="2786063"/>
          <p14:tracePt t="50625" x="4310063" y="2786063"/>
          <p14:tracePt t="50633" x="4343400" y="2786063"/>
          <p14:tracePt t="50641" x="4394200" y="2786063"/>
          <p14:tracePt t="50649" x="4410075" y="2786063"/>
          <p14:tracePt t="50657" x="4443413" y="2786063"/>
          <p14:tracePt t="50665" x="4459288" y="2786063"/>
          <p14:tracePt t="50672" x="4468813" y="2786063"/>
          <p14:tracePt t="50681" x="4492625" y="2786063"/>
          <p14:tracePt t="50690" x="4510088" y="2778125"/>
          <p14:tracePt t="50697" x="4525963" y="2760663"/>
          <p14:tracePt t="50713" x="4543425" y="2744788"/>
          <p14:tracePt t="50729" x="4551363" y="2719388"/>
          <p14:tracePt t="50739" x="4551363" y="2711450"/>
          <p14:tracePt t="50745" x="4559300" y="2703513"/>
          <p14:tracePt t="50754" x="4559300" y="2695575"/>
          <p14:tracePt t="50761" x="4559300" y="2686050"/>
          <p14:tracePt t="50785" x="4559300" y="2678113"/>
          <p14:tracePt t="53811" x="4551363" y="2686050"/>
          <p14:tracePt t="53821" x="4525963" y="2695575"/>
          <p14:tracePt t="53827" x="4492625" y="2711450"/>
          <p14:tracePt t="53833" x="4459288" y="2719388"/>
          <p14:tracePt t="53841" x="4425950" y="2736850"/>
          <p14:tracePt t="53849" x="4418013" y="2744788"/>
          <p14:tracePt t="53856" x="4410075" y="2752725"/>
          <p14:tracePt t="53865" x="4394200" y="2752725"/>
          <p14:tracePt t="53873" x="4376738" y="2760663"/>
          <p14:tracePt t="53890" x="4351338" y="2778125"/>
          <p14:tracePt t="53906" x="4335463" y="2803525"/>
          <p14:tracePt t="53914" x="4335463" y="2811463"/>
          <p14:tracePt t="53921" x="4319588" y="2827338"/>
          <p14:tracePt t="53928" x="4310063" y="2844800"/>
          <p14:tracePt t="53939" x="4302125" y="2852738"/>
          <p14:tracePt t="53945" x="4294188" y="2860675"/>
          <p14:tracePt t="53953" x="4294188" y="2868613"/>
          <p14:tracePt t="53961" x="4294188" y="2878138"/>
          <p14:tracePt t="53968" x="4286250" y="2886075"/>
          <p14:tracePt t="53978" x="4286250" y="2894013"/>
          <p14:tracePt t="53984" x="4286250" y="2901950"/>
          <p14:tracePt t="53992" x="4276725" y="2911475"/>
          <p14:tracePt t="54001" x="4276725" y="2919413"/>
          <p14:tracePt t="54089" x="4276725" y="2943225"/>
          <p14:tracePt t="54105" x="4276725" y="2968625"/>
          <p14:tracePt t="54113" x="4276725" y="2976563"/>
          <p14:tracePt t="54128" x="4276725" y="2986088"/>
          <p14:tracePt t="59578" x="4268788" y="2994025"/>
          <p14:tracePt t="59586" x="4252913" y="2994025"/>
          <p14:tracePt t="59594" x="4219575" y="2994025"/>
          <p14:tracePt t="59603" x="4194175" y="2994025"/>
          <p14:tracePt t="59609" x="4178300" y="2994025"/>
          <p14:tracePt t="59618" x="4152900" y="2994025"/>
          <p14:tracePt t="59625" x="4144963" y="2994025"/>
          <p14:tracePt t="59729" x="4137025" y="2994025"/>
          <p14:tracePt t="59737" x="4119563" y="3009900"/>
          <p14:tracePt t="59754" x="4111625" y="3017838"/>
          <p14:tracePt t="59761" x="4095750" y="3035300"/>
          <p14:tracePt t="59769" x="4095750" y="3043238"/>
          <p14:tracePt t="59777" x="4086225" y="3060700"/>
          <p14:tracePt t="59793" x="4078288" y="3076575"/>
          <p14:tracePt t="59809" x="4070350" y="3084513"/>
          <p14:tracePt t="59818" x="4070350" y="3092450"/>
          <p14:tracePt t="60082" x="4070350" y="3101975"/>
          <p14:tracePt t="60097" x="4070350" y="3109913"/>
          <p14:tracePt t="60107" x="4070350" y="3125788"/>
          <p14:tracePt t="60113" x="4070350" y="3135313"/>
          <p14:tracePt t="60123" x="4070350" y="3143250"/>
          <p14:tracePt t="60139" x="4078288" y="3159125"/>
          <p14:tracePt t="60170" x="4086225" y="3167063"/>
          <p14:tracePt t="60193" x="4111625" y="3192463"/>
          <p14:tracePt t="60201" x="4119563" y="3192463"/>
          <p14:tracePt t="60209" x="4127500" y="3209925"/>
          <p14:tracePt t="60219" x="4137025" y="3217863"/>
          <p14:tracePt t="60226" x="4144963" y="3225800"/>
          <p14:tracePt t="60241" x="4152900" y="3233738"/>
          <p14:tracePt t="62610" x="4152900" y="3217863"/>
          <p14:tracePt t="62619" x="4144963" y="3184525"/>
          <p14:tracePt t="62626" x="4137025" y="3151188"/>
          <p14:tracePt t="62633" x="4119563" y="3117850"/>
          <p14:tracePt t="62641" x="4103688" y="3101975"/>
          <p14:tracePt t="62649" x="4086225" y="3076575"/>
          <p14:tracePt t="62665" x="4070350" y="3051175"/>
          <p14:tracePt t="62674" x="4062413" y="3043238"/>
          <p14:tracePt t="62697" x="4052888" y="3035300"/>
          <p14:tracePt t="63001" x="4052888" y="3043238"/>
          <p14:tracePt t="63010" x="4052888" y="3051175"/>
          <p14:tracePt t="63042" x="4062413" y="3060700"/>
          <p14:tracePt t="63065" x="4062413" y="3068638"/>
          <p14:tracePt t="63081" x="4062413" y="3076575"/>
          <p14:tracePt t="63122" x="4070350" y="3084513"/>
          <p14:tracePt t="63162" x="4070350" y="3092450"/>
          <p14:tracePt t="63169" x="4078288" y="3101975"/>
          <p14:tracePt t="63201" x="4086225" y="3109913"/>
          <p14:tracePt t="63210" x="4095750" y="3117850"/>
          <p14:tracePt t="63225" x="4119563" y="3143250"/>
          <p14:tracePt t="63233" x="4137025" y="3151188"/>
          <p14:tracePt t="63242" x="4152900" y="3159125"/>
          <p14:tracePt t="63248" x="4170363" y="3167063"/>
          <p14:tracePt t="63257" x="4178300" y="3167063"/>
          <p14:tracePt t="63265" x="4194175" y="3176588"/>
          <p14:tracePt t="63273" x="4211638" y="3184525"/>
          <p14:tracePt t="63281" x="4219575" y="3192463"/>
          <p14:tracePt t="63290" x="4235450" y="3200400"/>
          <p14:tracePt t="63296" x="4252913" y="3200400"/>
          <p14:tracePt t="63305" x="4276725" y="3200400"/>
          <p14:tracePt t="63354" x="4286250" y="3200400"/>
          <p14:tracePt t="64050" x="4276725" y="3200400"/>
          <p14:tracePt t="64057" x="4260850" y="3200400"/>
          <p14:tracePt t="64075" x="4252913" y="3192463"/>
          <p14:tracePt t="64089" x="4252913" y="3184525"/>
          <p14:tracePt t="64618" x="4244975" y="3184525"/>
          <p14:tracePt t="64624" x="4219575" y="3176588"/>
          <p14:tracePt t="64633" x="4152900" y="3151188"/>
          <p14:tracePt t="64642" x="4127500" y="3151188"/>
          <p14:tracePt t="64649" x="4078288" y="3135313"/>
          <p14:tracePt t="64657" x="4070350" y="3135313"/>
          <p14:tracePt t="64665" x="4052888" y="3135313"/>
          <p14:tracePt t="64673" x="4029075" y="3135313"/>
          <p14:tracePt t="64680" x="4021138" y="3135313"/>
          <p14:tracePt t="64690" x="4011613" y="3135313"/>
          <p14:tracePt t="64697" x="4003675" y="3135313"/>
          <p14:tracePt t="64713" x="3987800" y="3143250"/>
          <p14:tracePt t="64913" x="3995738" y="3143250"/>
          <p14:tracePt t="64921" x="4021138" y="3143250"/>
          <p14:tracePt t="64929" x="4037013" y="3143250"/>
          <p14:tracePt t="64939" x="4070350" y="3143250"/>
          <p14:tracePt t="64945" x="4095750" y="3143250"/>
          <p14:tracePt t="64952" x="4119563" y="3143250"/>
          <p14:tracePt t="64961" x="4127500" y="3143250"/>
          <p14:tracePt t="64969" x="4152900" y="3143250"/>
          <p14:tracePt t="64986" x="4160838" y="3143250"/>
          <p14:tracePt t="64993" x="4178300" y="3143250"/>
          <p14:tracePt t="65132" x="4152900" y="3135313"/>
          <p14:tracePt t="65137" x="4111625" y="3135313"/>
          <p14:tracePt t="65145" x="4078288" y="3135313"/>
          <p14:tracePt t="65153" x="4052888" y="3135313"/>
          <p14:tracePt t="65161" x="4044950" y="3135313"/>
          <p14:tracePt t="65168" x="4037013" y="3135313"/>
          <p14:tracePt t="65177" x="4029075" y="3135313"/>
          <p14:tracePt t="65298" x="4029075" y="3125788"/>
          <p14:tracePt t="65305" x="4037013" y="3125788"/>
          <p14:tracePt t="65313" x="4052888" y="3125788"/>
          <p14:tracePt t="65323" x="4070350" y="3125788"/>
          <p14:tracePt t="65345" x="4078288" y="3125788"/>
          <p14:tracePt t="65354" x="4086225" y="3125788"/>
          <p14:tracePt t="65490" x="4070350" y="3125788"/>
          <p14:tracePt t="65497" x="4062413" y="3125788"/>
          <p14:tracePt t="65507" x="4052888" y="3125788"/>
          <p14:tracePt t="67835" x="4052888" y="3101975"/>
          <p14:tracePt t="67840" x="4052888" y="3068638"/>
          <p14:tracePt t="67849" x="4052888" y="3051175"/>
          <p14:tracePt t="67858" x="4044950" y="3027363"/>
          <p14:tracePt t="67865" x="4044950" y="3009900"/>
          <p14:tracePt t="67873" x="4029075" y="2986088"/>
          <p14:tracePt t="67881" x="4021138" y="2976563"/>
          <p14:tracePt t="67890" x="4021138" y="2960688"/>
          <p14:tracePt t="67897" x="4021138" y="2952750"/>
          <p14:tracePt t="68217" x="4021138" y="2960688"/>
          <p14:tracePt t="68241" x="4021138" y="2968625"/>
          <p14:tracePt t="68817" x="4003675" y="2976563"/>
          <p14:tracePt t="68824" x="3995738" y="2976563"/>
          <p14:tracePt t="68848" x="3970338" y="2976563"/>
          <p14:tracePt t="68864" x="3962400" y="2976563"/>
          <p14:tracePt t="68883" x="3946525" y="2986088"/>
          <p14:tracePt t="69145" x="3946525" y="2994025"/>
          <p14:tracePt t="69153" x="3946525" y="3001963"/>
          <p14:tracePt t="69162" x="3946525" y="3017838"/>
          <p14:tracePt t="69177" x="3946525" y="3035300"/>
          <p14:tracePt t="69184" x="3946525" y="3043238"/>
          <p14:tracePt t="69217" x="3946525" y="3051175"/>
          <p14:tracePt t="69226" x="3946525" y="3068638"/>
          <p14:tracePt t="69434" x="3946525" y="3101975"/>
          <p14:tracePt t="69441" x="3946525" y="3109913"/>
          <p14:tracePt t="69449" x="3946525" y="3135313"/>
          <p14:tracePt t="69458" x="3946525" y="3151188"/>
          <p14:tracePt t="69465" x="3946525" y="3167063"/>
          <p14:tracePt t="69475" x="3946525" y="3184525"/>
          <p14:tracePt t="69481" x="3954463" y="3184525"/>
          <p14:tracePt t="69490" x="3954463" y="3192463"/>
          <p14:tracePt t="69641" x="3954463" y="3184525"/>
          <p14:tracePt t="69649" x="3954463" y="3167063"/>
          <p14:tracePt t="69658" x="3954463" y="3135313"/>
          <p14:tracePt t="69665" x="3954463" y="3109913"/>
          <p14:tracePt t="69673" x="3954463" y="3076575"/>
          <p14:tracePt t="69680" x="3954463" y="3051175"/>
          <p14:tracePt t="69690" x="3954463" y="3035300"/>
          <p14:tracePt t="69698" x="3954463" y="3001963"/>
          <p14:tracePt t="69708" x="3954463" y="2986088"/>
          <p14:tracePt t="69723" x="3954463" y="2960688"/>
          <p14:tracePt t="69729" x="3954463" y="2952750"/>
          <p14:tracePt t="69962" x="3954463" y="2960688"/>
          <p14:tracePt t="69969" x="3954463" y="2968625"/>
          <p14:tracePt t="69977" x="3954463" y="2976563"/>
          <p14:tracePt t="69986" x="3954463" y="2986088"/>
          <p14:tracePt t="69993" x="3954463" y="2994025"/>
          <p14:tracePt t="70225" x="3954463" y="2960688"/>
          <p14:tracePt t="70233" x="3954463" y="2935288"/>
          <p14:tracePt t="70241" x="3954463" y="2919413"/>
          <p14:tracePt t="70249" x="3954463" y="2911475"/>
          <p14:tracePt t="70257" x="3954463" y="2901950"/>
          <p14:tracePt t="70378" x="3954463" y="2927350"/>
          <p14:tracePt t="70385" x="3954463" y="2952750"/>
          <p14:tracePt t="70393" x="3954463" y="2986088"/>
          <p14:tracePt t="70403" x="3954463" y="3017838"/>
          <p14:tracePt t="70410" x="3946525" y="3035300"/>
          <p14:tracePt t="70418" x="3946525" y="3051175"/>
          <p14:tracePt t="70424" x="3946525" y="3076575"/>
          <p14:tracePt t="70433" x="3929063" y="3092450"/>
          <p14:tracePt t="70449" x="3929063" y="3101975"/>
          <p14:tracePt t="70458" x="3929063" y="3109913"/>
          <p14:tracePt t="70562" x="3929063" y="3117850"/>
          <p14:tracePt t="70602" x="3929063" y="3109913"/>
          <p14:tracePt t="70609" x="3929063" y="3101975"/>
          <p14:tracePt t="70618" x="3929063" y="3092450"/>
          <p14:tracePt t="70625" x="3929063" y="3068638"/>
          <p14:tracePt t="70633" x="3929063" y="3060700"/>
          <p14:tracePt t="70641" x="3937000" y="3060700"/>
          <p14:tracePt t="71025" x="3937000" y="3051175"/>
          <p14:tracePt t="71042" x="3921125" y="3051175"/>
          <p14:tracePt t="71049" x="3913188" y="3051175"/>
          <p14:tracePt t="71058" x="3895725" y="3051175"/>
          <p14:tracePt t="71065" x="3887788" y="3051175"/>
          <p14:tracePt t="71074" x="3879850" y="3051175"/>
          <p14:tracePt t="71081" x="3862388" y="3060700"/>
          <p14:tracePt t="71091" x="3854450" y="3060700"/>
          <p14:tracePt t="71097" x="3854450" y="3068638"/>
          <p14:tracePt t="71107" x="3846513" y="3076575"/>
          <p14:tracePt t="71113" x="3838575" y="3076575"/>
          <p14:tracePt t="71120" x="3829050" y="3092450"/>
          <p14:tracePt t="71140" x="3829050" y="3109913"/>
          <p14:tracePt t="71144" x="3821113" y="3117850"/>
          <p14:tracePt t="71153" x="3821113" y="3135313"/>
          <p14:tracePt t="71161" x="3821113" y="3143250"/>
          <p14:tracePt t="71169" x="3813175" y="3159125"/>
          <p14:tracePt t="71177" x="3797300" y="3184525"/>
          <p14:tracePt t="71185" x="3797300" y="3192463"/>
          <p14:tracePt t="71193" x="3797300" y="3200400"/>
          <p14:tracePt t="71202" x="3797300" y="3217863"/>
          <p14:tracePt t="71209" x="3797300" y="3225800"/>
          <p14:tracePt t="71219" x="3797300" y="3241675"/>
          <p14:tracePt t="71226" x="3787775" y="3267075"/>
          <p14:tracePt t="71232" x="3787775" y="3275013"/>
          <p14:tracePt t="71241" x="3787775" y="3308350"/>
          <p14:tracePt t="71249" x="3787775" y="3349625"/>
          <p14:tracePt t="71259" x="3787775" y="3382963"/>
          <p14:tracePt t="71264" x="3787775" y="3400425"/>
          <p14:tracePt t="71274" x="3787775" y="3433763"/>
          <p14:tracePt t="71281" x="3787775" y="3457575"/>
          <p14:tracePt t="71291" x="3787775" y="3490913"/>
          <p14:tracePt t="71296" x="3787775" y="3508375"/>
          <p14:tracePt t="71306" x="3787775" y="3532188"/>
          <p14:tracePt t="71313" x="3787775" y="3557588"/>
          <p14:tracePt t="71321" x="3787775" y="3565525"/>
          <p14:tracePt t="71328" x="3787775" y="3573463"/>
          <p14:tracePt t="71339" x="3787775" y="3590925"/>
          <p14:tracePt t="71354" x="3787775" y="3598863"/>
          <p14:tracePt t="71393" x="3787775" y="3606800"/>
          <p14:tracePt t="71433" x="3797300" y="3632200"/>
          <p14:tracePt t="71449" x="3797300" y="3640138"/>
          <p14:tracePt t="71464" x="3805238" y="3657600"/>
          <p14:tracePt t="71475" x="3821113" y="3681413"/>
          <p14:tracePt t="71481" x="3829050" y="3681413"/>
          <p14:tracePt t="71490" x="3829050" y="3690938"/>
          <p14:tracePt t="71497" x="3829050" y="3698875"/>
          <p14:tracePt t="71506" x="3838575" y="3706813"/>
          <p14:tracePt t="71513" x="3846513" y="3732213"/>
          <p14:tracePt t="71529" x="3854450" y="3740150"/>
          <p14:tracePt t="71538" x="3862388" y="3748088"/>
          <p14:tracePt t="71602" x="3871913" y="3748088"/>
          <p14:tracePt t="71619" x="3879850" y="3748088"/>
          <p14:tracePt t="71626" x="3887788" y="3765550"/>
          <p14:tracePt t="71633" x="3913188" y="3773488"/>
          <p14:tracePt t="71641" x="3929063" y="3781425"/>
          <p14:tracePt t="71649" x="3954463" y="3789363"/>
          <p14:tracePt t="71658" x="3970338" y="3797300"/>
          <p14:tracePt t="71666" x="3995738" y="3806825"/>
          <p14:tracePt t="71673" x="4011613" y="3814763"/>
          <p14:tracePt t="71681" x="4044950" y="3822700"/>
          <p14:tracePt t="71696" x="4062413" y="3840163"/>
          <p14:tracePt t="71707" x="4062413" y="3848100"/>
          <p14:tracePt t="71713" x="4070350" y="3848100"/>
          <p14:tracePt t="71722" x="4078288" y="3848100"/>
          <p14:tracePt t="71741" x="4078288" y="3856038"/>
          <p14:tracePt t="71752" x="4078288" y="3863975"/>
          <p14:tracePt t="71760" x="4086225" y="3871913"/>
          <p14:tracePt t="71976" x="4070350" y="3871913"/>
          <p14:tracePt t="71984" x="4062413" y="3863975"/>
          <p14:tracePt t="71992" x="4052888" y="3856038"/>
          <p14:tracePt t="72008" x="4052888" y="3848100"/>
          <p14:tracePt t="72017" x="4044950" y="3830638"/>
          <p14:tracePt t="72034" x="4044950" y="3822700"/>
          <p14:tracePt t="72042" x="4044950" y="3806825"/>
          <p14:tracePt t="72049" x="4044950" y="3797300"/>
          <p14:tracePt t="72059" x="4044950" y="3789363"/>
          <p14:tracePt t="72064" x="4044950" y="3773488"/>
          <p14:tracePt t="72074" x="4044950" y="3756025"/>
          <p14:tracePt t="72081" x="4044950" y="3740150"/>
          <p14:tracePt t="72089" x="4052888" y="3722688"/>
          <p14:tracePt t="72097" x="4052888" y="3714750"/>
          <p14:tracePt t="72114" x="4062413" y="3706813"/>
          <p14:tracePt t="72122" x="4070350" y="3698875"/>
          <p14:tracePt t="72139" x="4078288" y="3698875"/>
          <p14:tracePt t="72161" x="4095750" y="3698875"/>
          <p14:tracePt t="72169" x="4095750" y="3690938"/>
          <p14:tracePt t="72185" x="4103688" y="3681413"/>
          <p14:tracePt t="72458" x="4111625" y="3698875"/>
          <p14:tracePt t="72464" x="4111625" y="3706813"/>
          <p14:tracePt t="72473" x="4119563" y="3722688"/>
          <p14:tracePt t="72480" x="4119563" y="3732213"/>
          <p14:tracePt t="72490" x="4137025" y="3756025"/>
          <p14:tracePt t="72507" x="4137025" y="3773488"/>
          <p14:tracePt t="72521" x="4137025" y="3781425"/>
          <p14:tracePt t="72529" x="4137025" y="3789363"/>
          <p14:tracePt t="72537" x="4137025" y="3797300"/>
          <p14:tracePt t="72545" x="4137025" y="3806825"/>
          <p14:tracePt t="72569" x="4137025" y="3814763"/>
          <p14:tracePt t="73322" x="4137025" y="3806825"/>
          <p14:tracePt t="73441" x="4137025" y="3789363"/>
          <p14:tracePt t="73546" x="4137025" y="3781425"/>
          <p14:tracePt t="73553" x="4137025" y="3773488"/>
          <p14:tracePt t="73561" x="4111625" y="3748088"/>
          <p14:tracePt t="73569" x="4086225" y="3740150"/>
          <p14:tracePt t="73577" x="4052888" y="3722688"/>
          <p14:tracePt t="73586" x="4011613" y="3714750"/>
          <p14:tracePt t="73593" x="3995738" y="3698875"/>
          <p14:tracePt t="73602" x="3970338" y="3698875"/>
          <p14:tracePt t="73609" x="3970338" y="3690938"/>
          <p14:tracePt t="73619" x="3954463" y="3690938"/>
          <p14:tracePt t="74177" x="3970338" y="3714750"/>
          <p14:tracePt t="74185" x="3995738" y="3732213"/>
          <p14:tracePt t="74193" x="4021138" y="3756025"/>
          <p14:tracePt t="74202" x="4037013" y="3773488"/>
          <p14:tracePt t="74208" x="4052888" y="3789363"/>
          <p14:tracePt t="74225" x="4052888" y="3797300"/>
          <p14:tracePt t="74706" x="4062413" y="3797300"/>
          <p14:tracePt t="74713" x="4078288" y="3797300"/>
          <p14:tracePt t="74729" x="4078288" y="3789363"/>
          <p14:tracePt t="74739" x="4078288" y="3781425"/>
          <p14:tracePt t="74745" x="4078288" y="3773488"/>
          <p14:tracePt t="74754" x="4078288" y="3748088"/>
          <p14:tracePt t="74761" x="4078288" y="3732213"/>
          <p14:tracePt t="74769" x="4078288" y="3722688"/>
          <p14:tracePt t="74776" x="4078288" y="3714750"/>
          <p14:tracePt t="76033" x="4078288" y="3740150"/>
          <p14:tracePt t="76041" x="4078288" y="3756025"/>
          <p14:tracePt t="76049" x="4070350" y="3789363"/>
          <p14:tracePt t="76057" x="4062413" y="3822700"/>
          <p14:tracePt t="76065" x="4052888" y="3822700"/>
          <p14:tracePt t="76075" x="4044950" y="3848100"/>
          <p14:tracePt t="76081" x="4044950" y="3856038"/>
          <p14:tracePt t="76089" x="4044950" y="3863975"/>
          <p14:tracePt t="76097" x="4037013" y="3881438"/>
          <p14:tracePt t="76113" x="4037013" y="3889375"/>
          <p14:tracePt t="76256" x="4037013" y="3897313"/>
          <p14:tracePt t="77811" x="4037013" y="3905250"/>
          <p14:tracePt t="77849" x="4044950" y="3905250"/>
          <p14:tracePt t="77857" x="4044950" y="3889375"/>
          <p14:tracePt t="77865" x="4044950" y="3881438"/>
          <p14:tracePt t="77873" x="4044950" y="3848100"/>
          <p14:tracePt t="77881" x="4052888" y="3814763"/>
          <p14:tracePt t="77891" x="4052888" y="3781425"/>
          <p14:tracePt t="77898" x="4052888" y="3748088"/>
          <p14:tracePt t="77905" x="4062413" y="3673475"/>
          <p14:tracePt t="77915" x="4070350" y="3616325"/>
          <p14:tracePt t="77922" x="4070350" y="3573463"/>
          <p14:tracePt t="77928" x="4070350" y="3498850"/>
          <p14:tracePt t="77939" x="4086225" y="3457575"/>
          <p14:tracePt t="77944" x="4086225" y="3400425"/>
          <p14:tracePt t="77955" x="4086225" y="3359150"/>
          <p14:tracePt t="77961" x="4086225" y="3300413"/>
          <p14:tracePt t="77970" x="4086225" y="3241675"/>
          <p14:tracePt t="77977" x="4086225" y="3200400"/>
          <p14:tracePt t="77986" x="4086225" y="3159125"/>
          <p14:tracePt t="77993" x="4086225" y="3117850"/>
          <p14:tracePt t="78003" x="4086225" y="3076575"/>
          <p14:tracePt t="78009" x="4086225" y="3027363"/>
          <p14:tracePt t="78017" x="4086225" y="2986088"/>
          <p14:tracePt t="78025" x="4086225" y="2960688"/>
          <p14:tracePt t="78033" x="4086225" y="2952750"/>
          <p14:tracePt t="78041" x="4086225" y="2927350"/>
          <p14:tracePt t="78049" x="4086225" y="2919413"/>
          <p14:tracePt t="78057" x="4086225" y="2894013"/>
          <p14:tracePt t="78074" x="4086225" y="2868613"/>
          <p14:tracePt t="78090" x="4086225" y="2852738"/>
          <p14:tracePt t="78097" x="4086225" y="2827338"/>
          <p14:tracePt t="78106" x="4086225" y="2819400"/>
          <p14:tracePt t="78113" x="4086225" y="2803525"/>
          <p14:tracePt t="78124" x="4086225" y="2794000"/>
          <p14:tracePt t="78129" x="4086225" y="2786063"/>
          <p14:tracePt t="78139" x="4086225" y="2770188"/>
          <p14:tracePt t="78186" x="4086225" y="2760663"/>
          <p14:tracePt t="78202" x="4086225" y="2752725"/>
          <p14:tracePt t="78353" x="4086225" y="2760663"/>
          <p14:tracePt t="78360" x="4086225" y="2794000"/>
          <p14:tracePt t="78368" x="4086225" y="2827338"/>
          <p14:tracePt t="78378" x="4086225" y="2852738"/>
          <p14:tracePt t="78386" x="4086225" y="2868613"/>
          <p14:tracePt t="78393" x="4086225" y="2901950"/>
          <p14:tracePt t="78402" x="4086225" y="2927350"/>
          <p14:tracePt t="78409" x="4086225" y="2943225"/>
          <p14:tracePt t="78417" x="4086225" y="2976563"/>
          <p14:tracePt t="78426" x="4086225" y="3001963"/>
          <p14:tracePt t="78433" x="4086225" y="3017838"/>
          <p14:tracePt t="78441" x="4086225" y="3035300"/>
          <p14:tracePt t="78449" x="4086225" y="3068638"/>
          <p14:tracePt t="78457" x="4086225" y="3101975"/>
          <p14:tracePt t="78465" x="4086225" y="3125788"/>
          <p14:tracePt t="78474" x="4086225" y="3151188"/>
          <p14:tracePt t="78481" x="4086225" y="3192463"/>
          <p14:tracePt t="78490" x="4086225" y="3225800"/>
          <p14:tracePt t="78497" x="4086225" y="3267075"/>
          <p14:tracePt t="78507" x="4086225" y="3308350"/>
          <p14:tracePt t="78513" x="4086225" y="3349625"/>
          <p14:tracePt t="78535" x="4086225" y="3433763"/>
          <p14:tracePt t="78538" x="4086225" y="3475038"/>
          <p14:tracePt t="78545" x="4095750" y="3508375"/>
          <p14:tracePt t="78552" x="4095750" y="3541713"/>
          <p14:tracePt t="78560" x="4095750" y="3565525"/>
          <p14:tracePt t="78570" x="4103688" y="3598863"/>
          <p14:tracePt t="78577" x="4103688" y="3624263"/>
          <p14:tracePt t="78585" x="4103688" y="3657600"/>
          <p14:tracePt t="78593" x="4111625" y="3681413"/>
          <p14:tracePt t="78602" x="4111625" y="3706813"/>
          <p14:tracePt t="78609" x="4111625" y="3740150"/>
          <p14:tracePt t="78617" x="4111625" y="3756025"/>
          <p14:tracePt t="78625" x="4111625" y="3765550"/>
          <p14:tracePt t="78632" x="4111625" y="3773488"/>
          <p14:tracePt t="78641" x="4111625" y="3781425"/>
          <p14:tracePt t="78649" x="4111625" y="3789363"/>
          <p14:tracePt t="79044" x="4178300" y="3822700"/>
          <p14:tracePt t="79048" x="4219575" y="3822700"/>
          <p14:tracePt t="79057" x="4302125" y="3840163"/>
          <p14:tracePt t="79065" x="4418013" y="3863975"/>
          <p14:tracePt t="79074" x="4543425" y="3889375"/>
          <p14:tracePt t="79081" x="4675188" y="3956050"/>
          <p14:tracePt t="79089" x="4783138" y="3989388"/>
          <p14:tracePt t="79097" x="4932363" y="4038600"/>
          <p14:tracePt t="79107" x="5073650" y="4064000"/>
          <p14:tracePt t="79113" x="5230813" y="4097338"/>
          <p14:tracePt t="79123" x="5330825" y="4113213"/>
          <p14:tracePt t="79129" x="5413375" y="4121150"/>
          <p14:tracePt t="79137" x="5470525" y="4129088"/>
          <p14:tracePt t="79145" x="5529263" y="4154488"/>
          <p14:tracePt t="79153" x="5586413" y="4154488"/>
          <p14:tracePt t="79162" x="5629275" y="4162425"/>
          <p14:tracePt t="79168" x="5661025" y="4162425"/>
          <p14:tracePt t="79177" x="5711825" y="4162425"/>
          <p14:tracePt t="79185" x="5745163" y="4162425"/>
          <p14:tracePt t="79202" x="5778500" y="4162425"/>
          <p14:tracePt t="79208" x="5794375" y="4154488"/>
          <p14:tracePt t="79216" x="5802313" y="4154488"/>
          <p14:tracePt t="79224" x="5827713" y="4138613"/>
          <p14:tracePt t="79232" x="5853113" y="4138613"/>
          <p14:tracePt t="79240" x="5876925" y="4113213"/>
          <p14:tracePt t="79249" x="5902325" y="4113213"/>
          <p14:tracePt t="79257" x="5935663" y="4105275"/>
          <p14:tracePt t="79264" x="5969000" y="4097338"/>
          <p14:tracePt t="79273" x="6018213" y="4079875"/>
          <p14:tracePt t="79281" x="6059488" y="4079875"/>
          <p14:tracePt t="79290" x="6092825" y="4064000"/>
          <p14:tracePt t="79296" x="6134100" y="4054475"/>
          <p14:tracePt t="79305" x="6208713" y="4054475"/>
          <p14:tracePt t="79313" x="6267450" y="4054475"/>
          <p14:tracePt t="79323" x="6350000" y="4054475"/>
          <p14:tracePt t="79329" x="6391275" y="4054475"/>
          <p14:tracePt t="79337" x="6432550" y="4054475"/>
          <p14:tracePt t="79345" x="6440488" y="4054475"/>
          <p14:tracePt t="79352" x="6465888" y="4054475"/>
          <p14:tracePt t="79369" x="6473825" y="4054475"/>
          <p14:tracePt t="79377" x="6481763" y="4046538"/>
          <p14:tracePt t="79386" x="6481763" y="4038600"/>
          <p14:tracePt t="79401" x="6481763" y="4030663"/>
          <p14:tracePt t="79402" x="6499225" y="3997325"/>
          <p14:tracePt t="79408" x="6499225" y="3989388"/>
          <p14:tracePt t="79416" x="6507163" y="3963988"/>
          <p14:tracePt t="79424" x="6515100" y="3938588"/>
          <p14:tracePt t="79432" x="6532563" y="3905250"/>
          <p14:tracePt t="79440" x="6548438" y="3889375"/>
          <p14:tracePt t="79448" x="6556375" y="3881438"/>
          <p14:tracePt t="79457" x="6573838" y="3848100"/>
          <p14:tracePt t="79465" x="6581775" y="3840163"/>
          <p14:tracePt t="79474" x="6589713" y="3830638"/>
          <p14:tracePt t="79481" x="6599238" y="3814763"/>
          <p14:tracePt t="79489" x="6623050" y="3773488"/>
          <p14:tracePt t="79506" x="6640513" y="3756025"/>
          <p14:tracePt t="79513" x="6656388" y="3722688"/>
          <p14:tracePt t="79523" x="6664325" y="3665538"/>
          <p14:tracePt t="79529" x="6664325" y="3582988"/>
          <p14:tracePt t="79537" x="6673850" y="3490913"/>
          <p14:tracePt t="79545" x="6689725" y="3424238"/>
          <p14:tracePt t="79553" x="6689725" y="3408363"/>
          <p14:tracePt t="79571" x="6689725" y="3375025"/>
          <p14:tracePt t="79577" x="6640513" y="3300413"/>
          <p14:tracePt t="79585" x="6599238" y="3241675"/>
          <p14:tracePt t="79593" x="6556375" y="3176588"/>
          <p14:tracePt t="79602" x="6507163" y="3101975"/>
          <p14:tracePt t="79609" x="6481763" y="3076575"/>
          <p14:tracePt t="79617" x="6440488" y="3017838"/>
          <p14:tracePt t="79625" x="6399213" y="2968625"/>
          <p14:tracePt t="79633" x="6375400" y="2919413"/>
          <p14:tracePt t="79641" x="6332538" y="2894013"/>
          <p14:tracePt t="79649" x="6300788" y="2868613"/>
          <p14:tracePt t="79659" x="6267450" y="2844800"/>
          <p14:tracePt t="79664" x="6242050" y="2827338"/>
          <p14:tracePt t="79674" x="6216650" y="2819400"/>
          <p14:tracePt t="79681" x="6192838" y="2803525"/>
          <p14:tracePt t="79689" x="6159500" y="2760663"/>
          <p14:tracePt t="79696" x="6134100" y="2752725"/>
          <p14:tracePt t="79707" x="6092825" y="2744788"/>
          <p14:tracePt t="79713" x="6018213" y="2736850"/>
          <p14:tracePt t="79723" x="5935663" y="2711450"/>
          <p14:tracePt t="79729" x="5827713" y="2703513"/>
          <p14:tracePt t="79739" x="5711825" y="2695575"/>
          <p14:tracePt t="79745" x="5570538" y="2678113"/>
          <p14:tracePt t="79753" x="5503863" y="2644775"/>
          <p14:tracePt t="79761" x="5454650" y="2636838"/>
          <p14:tracePt t="79769" x="5395913" y="2636838"/>
          <p14:tracePt t="79777" x="5330825" y="2628900"/>
          <p14:tracePt t="79785" x="5280025" y="2611438"/>
          <p14:tracePt t="79793" x="5238750" y="2611438"/>
          <p14:tracePt t="79802" x="5213350" y="2611438"/>
          <p14:tracePt t="79809" x="5197475" y="2611438"/>
          <p14:tracePt t="79817" x="5164138" y="2611438"/>
          <p14:tracePt t="79825" x="5138738" y="2611438"/>
          <p14:tracePt t="79833" x="5106988" y="2611438"/>
          <p14:tracePt t="79841" x="5064125" y="2620963"/>
          <p14:tracePt t="79849" x="5022850" y="2628900"/>
          <p14:tracePt t="79857" x="4957763" y="2662238"/>
          <p14:tracePt t="79865" x="4906963" y="2678113"/>
          <p14:tracePt t="79873" x="4832350" y="2719388"/>
          <p14:tracePt t="79881" x="4749800" y="2778125"/>
          <p14:tracePt t="79892" x="4659313" y="2819400"/>
          <p14:tracePt t="79896" x="4600575" y="2860675"/>
          <p14:tracePt t="79906" x="4543425" y="2911475"/>
          <p14:tracePt t="79913" x="4492625" y="2960688"/>
          <p14:tracePt t="79920" x="4476750" y="2976563"/>
          <p14:tracePt t="79928" x="4451350" y="3027363"/>
          <p14:tracePt t="79939" x="4443413" y="3051175"/>
          <p14:tracePt t="79945" x="4410075" y="3092450"/>
          <p14:tracePt t="79954" x="4402138" y="3109913"/>
          <p14:tracePt t="79960" x="4394200" y="3135313"/>
          <p14:tracePt t="79968" x="4376738" y="3176588"/>
          <p14:tracePt t="79976" x="4351338" y="3233738"/>
          <p14:tracePt t="79985" x="4343400" y="3275013"/>
          <p14:tracePt t="79993" x="4327525" y="3333750"/>
          <p14:tracePt t="80002" x="4327525" y="3367088"/>
          <p14:tracePt t="80009" x="4327525" y="3408363"/>
          <p14:tracePt t="80017" x="4319588" y="3457575"/>
          <p14:tracePt t="80024" x="4319588" y="3482975"/>
          <p14:tracePt t="80033" x="4319588" y="3516313"/>
          <p14:tracePt t="80042" x="4319588" y="3557588"/>
          <p14:tracePt t="80048" x="4319588" y="3616325"/>
          <p14:tracePt t="80057" x="4319588" y="3648075"/>
          <p14:tracePt t="80064" x="4319588" y="3690938"/>
          <p14:tracePt t="80076" x="4319588" y="3732213"/>
          <p14:tracePt t="80081" x="4319588" y="3748088"/>
          <p14:tracePt t="80091" x="4343400" y="3789363"/>
          <p14:tracePt t="80096" x="4360863" y="3806825"/>
          <p14:tracePt t="80106" x="4368800" y="3822700"/>
          <p14:tracePt t="80112" x="4376738" y="3848100"/>
          <p14:tracePt t="80122" x="4394200" y="3871913"/>
          <p14:tracePt t="80129" x="4402138" y="3871913"/>
          <p14:tracePt t="80137" x="4418013" y="3897313"/>
          <p14:tracePt t="80144" x="4443413" y="3922713"/>
          <p14:tracePt t="80156" x="4468813" y="3946525"/>
          <p14:tracePt t="80161" x="4484688" y="3956050"/>
          <p14:tracePt t="80169" x="4533900" y="3979863"/>
          <p14:tracePt t="80178" x="4600575" y="3989388"/>
          <p14:tracePt t="80185" x="4667250" y="4030663"/>
          <p14:tracePt t="80193" x="4733925" y="4038600"/>
          <p14:tracePt t="80202" x="4832350" y="4071938"/>
          <p14:tracePt t="80208" x="4932363" y="4097338"/>
          <p14:tracePt t="80217" x="5040313" y="4129088"/>
          <p14:tracePt t="80225" x="5122863" y="4138613"/>
          <p14:tracePt t="80233" x="5205413" y="4154488"/>
          <p14:tracePt t="80240" x="5246688" y="4162425"/>
          <p14:tracePt t="80249" x="5272088" y="4162425"/>
          <p14:tracePt t="80257" x="5338763" y="4162425"/>
          <p14:tracePt t="80264" x="5387975" y="4162425"/>
          <p14:tracePt t="80273" x="5487988" y="4162425"/>
          <p14:tracePt t="80281" x="5586413" y="4154488"/>
          <p14:tracePt t="80290" x="5661025" y="4138613"/>
          <p14:tracePt t="80297" x="5745163" y="4129088"/>
          <p14:tracePt t="80308" x="5819775" y="4113213"/>
          <p14:tracePt t="80313" x="5876925" y="4087813"/>
          <p14:tracePt t="80321" x="5959475" y="4064000"/>
          <p14:tracePt t="80328" x="6034088" y="4054475"/>
          <p14:tracePt t="80337" x="6084888" y="4021138"/>
          <p14:tracePt t="80345" x="6126163" y="4005263"/>
          <p14:tracePt t="80352" x="6175375" y="3963988"/>
          <p14:tracePt t="80361" x="6226175" y="3938588"/>
          <p14:tracePt t="80368" x="6249988" y="3897313"/>
          <p14:tracePt t="80378" x="6283325" y="3863975"/>
          <p14:tracePt t="80386" x="6308725" y="3830638"/>
          <p14:tracePt t="80402" x="6350000" y="3732213"/>
          <p14:tracePt t="80409" x="6357938" y="3690938"/>
          <p14:tracePt t="80417" x="6357938" y="3624263"/>
          <p14:tracePt t="80425" x="6365875" y="3573463"/>
          <p14:tracePt t="80433" x="6365875" y="3549650"/>
          <p14:tracePt t="80441" x="6365875" y="3524250"/>
          <p14:tracePt t="80449" x="6365875" y="3498850"/>
          <p14:tracePt t="80459" x="6365875" y="3482975"/>
          <p14:tracePt t="80464" x="6375400" y="3467100"/>
          <p14:tracePt t="80473" x="6375400" y="3457575"/>
          <p14:tracePt t="80691" x="6365875" y="3441700"/>
          <p14:tracePt t="80953" x="6357938" y="3424238"/>
          <p14:tracePt t="81426" x="6350000" y="3408363"/>
          <p14:tracePt t="81433" x="6308725" y="3390900"/>
          <p14:tracePt t="81443" x="6208713" y="3359150"/>
          <p14:tracePt t="81449" x="6092825" y="3300413"/>
          <p14:tracePt t="81458" x="5976938" y="3241675"/>
          <p14:tracePt t="81465" x="5918200" y="3200400"/>
          <p14:tracePt t="81474" x="5902325" y="3200400"/>
          <p14:tracePt t="81481" x="5884863" y="3200400"/>
          <p14:tracePt t="81492" x="5835650" y="3184525"/>
          <p14:tracePt t="81497" x="5819775" y="3184525"/>
          <p14:tracePt t="81509" x="5786438" y="3167063"/>
          <p14:tracePt t="81513" x="5703888" y="3167063"/>
          <p14:tracePt t="81521" x="5619750" y="3159125"/>
          <p14:tracePt t="81529" x="5537200" y="3143250"/>
          <p14:tracePt t="81536" x="5437188" y="3143250"/>
          <p14:tracePt t="81544" x="5338763" y="3143250"/>
          <p14:tracePt t="81552" x="5256213" y="3143250"/>
          <p14:tracePt t="81560" x="5148263" y="3143250"/>
          <p14:tracePt t="81568" x="5056188" y="3143250"/>
          <p14:tracePt t="81576" x="4940300" y="3143250"/>
          <p14:tracePt t="81585" x="4832350" y="3143250"/>
          <p14:tracePt t="81592" x="4733925" y="3143250"/>
          <p14:tracePt t="81601" x="4667250" y="3143250"/>
          <p14:tracePt t="81608" x="4584700" y="3143250"/>
          <p14:tracePt t="81618" x="4525963" y="3143250"/>
          <p14:tracePt t="81624" x="4468813" y="3143250"/>
          <p14:tracePt t="81632" x="4425950" y="3143250"/>
          <p14:tracePt t="81640" x="4384675" y="3143250"/>
          <p14:tracePt t="81649" x="4351338" y="3143250"/>
          <p14:tracePt t="81657" x="4335463" y="3143250"/>
          <p14:tracePt t="81665" x="4310063" y="3143250"/>
          <p14:tracePt t="81674" x="4294188" y="3143250"/>
          <p14:tracePt t="81681" x="4286250" y="3143250"/>
          <p14:tracePt t="81690" x="4260850" y="3143250"/>
          <p14:tracePt t="81696" x="4252913" y="3143250"/>
          <p14:tracePt t="81706" x="4235450" y="3143250"/>
          <p14:tracePt t="81713" x="4219575" y="3143250"/>
          <p14:tracePt t="81723" x="4211638" y="3143250"/>
          <p14:tracePt t="81729" x="4186238" y="3143250"/>
          <p14:tracePt t="81738" x="4178300" y="3143250"/>
          <p14:tracePt t="81745" x="4160838" y="3143250"/>
          <p14:tracePt t="81752" x="4152900" y="3143250"/>
          <p14:tracePt t="81796" x="4144963" y="3143250"/>
          <p14:tracePt t="81825" x="4127500" y="3125788"/>
          <p14:tracePt t="81833" x="4119563" y="3117850"/>
          <p14:tracePt t="81841" x="4095750" y="3109913"/>
          <p14:tracePt t="81849" x="4078288" y="3092450"/>
          <p14:tracePt t="81858" x="4062413" y="3084513"/>
          <p14:tracePt t="81865" x="4052888" y="3076575"/>
          <p14:tracePt t="81881" x="4044950" y="3068638"/>
          <p14:tracePt t="81890" x="4037013" y="3068638"/>
          <p14:tracePt t="81898" x="4029075" y="3060700"/>
          <p14:tracePt t="81916" x="4021138" y="3060700"/>
          <p14:tracePt t="81955" x="4011613" y="3060700"/>
          <p14:tracePt t="82145" x="4011613" y="3051175"/>
          <p14:tracePt t="82154" x="4011613" y="3027363"/>
          <p14:tracePt t="82161" x="4011613" y="3017838"/>
          <p14:tracePt t="82168" x="4011613" y="3001963"/>
          <p14:tracePt t="82177" x="4011613" y="2994025"/>
          <p14:tracePt t="82185" x="4011613" y="2986088"/>
          <p14:tracePt t="82193" x="4011613" y="2976563"/>
          <p14:tracePt t="82218" x="4011613" y="2968625"/>
          <p14:tracePt t="82233" x="4011613" y="2960688"/>
          <p14:tracePt t="82249" x="4003675" y="2952750"/>
          <p14:tracePt t="82265" x="3995738" y="2943225"/>
          <p14:tracePt t="82290" x="3987800" y="2927350"/>
          <p14:tracePt t="82313" x="3970338" y="2919413"/>
          <p14:tracePt t="82329" x="3970338" y="2901950"/>
          <p14:tracePt t="82339" x="3962400" y="2894013"/>
          <p14:tracePt t="82353" x="3954463" y="2894013"/>
          <p14:tracePt t="82368" x="3954463" y="2886075"/>
          <p14:tracePt t="82393" x="3954463" y="2868613"/>
          <p14:tracePt t="82417" x="3946525" y="2860675"/>
          <p14:tracePt t="82433" x="3946525" y="2852738"/>
          <p14:tracePt t="82449" x="3937000" y="2844800"/>
          <p14:tracePt t="82681" x="3937000" y="2852738"/>
          <p14:tracePt t="82689" x="3937000" y="2860675"/>
          <p14:tracePt t="82697" x="3937000" y="2868613"/>
          <p14:tracePt t="82873" x="3921125" y="2894013"/>
          <p14:tracePt t="82881" x="3921125" y="2901950"/>
          <p14:tracePt t="82897" x="3921125" y="2919413"/>
          <p14:tracePt t="82914" x="3921125" y="2935288"/>
          <p14:tracePt t="82924" x="3921125" y="2952750"/>
          <p14:tracePt t="82929" x="3921125" y="2960688"/>
          <p14:tracePt t="82939" x="3921125" y="2968625"/>
          <p14:tracePt t="82945" x="3913188" y="2976563"/>
          <p14:tracePt t="82955" x="3913188" y="2986088"/>
          <p14:tracePt t="82960" x="3913188" y="2994025"/>
          <p14:tracePt t="82969" x="3903663" y="3009900"/>
          <p14:tracePt t="82977" x="3903663" y="3027363"/>
          <p14:tracePt t="82993" x="3903663" y="3051175"/>
          <p14:tracePt t="83009" x="3903663" y="3068638"/>
          <p14:tracePt t="83017" x="3903663" y="3076575"/>
          <p14:tracePt t="83025" x="3903663" y="3084513"/>
          <p14:tracePt t="83033" x="3903663" y="3092450"/>
          <p14:tracePt t="83057" x="3903663" y="3109913"/>
          <p14:tracePt t="83297" x="3903663" y="3117850"/>
          <p14:tracePt t="83337" x="3903663" y="3125788"/>
          <p14:tracePt t="83594" x="3913188" y="3151188"/>
          <p14:tracePt t="83602" x="3921125" y="3151188"/>
          <p14:tracePt t="83609" x="3929063" y="3151188"/>
          <p14:tracePt t="83617" x="3954463" y="3151188"/>
          <p14:tracePt t="83626" x="3978275" y="3159125"/>
          <p14:tracePt t="83633" x="3987800" y="3159125"/>
          <p14:tracePt t="83641" x="4011613" y="3159125"/>
          <p14:tracePt t="83659" x="4021138" y="3159125"/>
          <p14:tracePt t="83696" x="4029075" y="3159125"/>
          <p14:tracePt t="83883" x="4052888" y="3159125"/>
          <p14:tracePt t="83898" x="4062413" y="3159125"/>
          <p14:tracePt t="83905" x="4070350" y="3159125"/>
          <p14:tracePt t="83914" x="4078288" y="3159125"/>
          <p14:tracePt t="83923" x="4095750" y="3159125"/>
          <p14:tracePt t="83945" x="4111625" y="3159125"/>
          <p14:tracePt t="84074" x="4119563" y="3159125"/>
          <p14:tracePt t="84095" x="4127500" y="3159125"/>
          <p14:tracePt t="84096" x="4137025" y="3159125"/>
          <p14:tracePt t="84105" x="4144963" y="3159125"/>
          <p14:tracePt t="84113" x="4152900" y="3159125"/>
          <p14:tracePt t="84217" x="4160838" y="3159125"/>
          <p14:tracePt t="84233" x="4160838" y="3151188"/>
          <p14:tracePt t="84242" x="4160838" y="3143250"/>
          <p14:tracePt t="84249" x="4160838" y="3135313"/>
          <p14:tracePt t="84265" x="4160838" y="3125788"/>
          <p14:tracePt t="84281" x="4160838" y="3117850"/>
          <p14:tracePt t="84330" x="4160838" y="3101975"/>
          <p14:tracePt t="84339" x="4160838" y="3092450"/>
          <p14:tracePt t="84362" x="4160838" y="3084513"/>
          <p14:tracePt t="84370" x="4160838" y="3068638"/>
          <p14:tracePt t="84377" x="4144963" y="3060700"/>
          <p14:tracePt t="84386" x="4127500" y="3043238"/>
          <p14:tracePt t="84393" x="4103688" y="3035300"/>
          <p14:tracePt t="84404" x="4095750" y="3017838"/>
          <p14:tracePt t="84409" x="4078288" y="3009900"/>
          <p14:tracePt t="84417" x="4062413" y="3009900"/>
          <p14:tracePt t="84426" x="4037013" y="3001963"/>
          <p14:tracePt t="84435" x="4037013" y="2994025"/>
          <p14:tracePt t="84440" x="4029075" y="2986088"/>
          <p14:tracePt t="84448" x="4011613" y="2976563"/>
          <p14:tracePt t="84521" x="4003675" y="2976563"/>
          <p14:tracePt t="84545" x="3995738" y="2976563"/>
          <p14:tracePt t="84554" x="3978275" y="2976563"/>
          <p14:tracePt t="84569" x="3970338" y="2976563"/>
          <p14:tracePt t="84576" x="3954463" y="2976563"/>
          <p14:tracePt t="84587" x="3946525" y="2976563"/>
          <p14:tracePt t="84592" x="3937000" y="2976563"/>
          <p14:tracePt t="84602" x="3929063" y="2976563"/>
          <p14:tracePt t="84610" x="3921125" y="2976563"/>
          <p14:tracePt t="84617" x="3913188" y="2976563"/>
          <p14:tracePt t="84697" x="3903663" y="2976563"/>
          <p14:tracePt t="84713" x="3887788" y="2976563"/>
          <p14:tracePt t="84728" x="3871913" y="2976563"/>
          <p14:tracePt t="84740" x="3854450" y="2986088"/>
          <p14:tracePt t="84744" x="3838575" y="3001963"/>
          <p14:tracePt t="84752" x="3838575" y="3009900"/>
          <p14:tracePt t="84760" x="3805238" y="3009900"/>
          <p14:tracePt t="84768" x="3805238" y="3017838"/>
          <p14:tracePt t="84777" x="3805238" y="3027363"/>
          <p14:tracePt t="84786" x="3797300" y="3035300"/>
          <p14:tracePt t="84794" x="3797300" y="3043238"/>
          <p14:tracePt t="84801" x="3779838" y="3051175"/>
          <p14:tracePt t="84808" x="3779838" y="3060700"/>
          <p14:tracePt t="84993" x="3779838" y="3076575"/>
          <p14:tracePt t="85009" x="3779838" y="3084513"/>
          <p14:tracePt t="85098" x="3779838" y="3101975"/>
          <p14:tracePt t="85105" x="3779838" y="3109913"/>
          <p14:tracePt t="85112" x="3787775" y="3109913"/>
          <p14:tracePt t="85129" x="3797300" y="3117850"/>
          <p14:tracePt t="85137" x="3805238" y="3135313"/>
          <p14:tracePt t="85152" x="3821113" y="3143250"/>
          <p14:tracePt t="85161" x="3829050" y="3151188"/>
          <p14:tracePt t="85170" x="3838575" y="3159125"/>
          <p14:tracePt t="85186" x="3846513" y="3167063"/>
          <p14:tracePt t="85202" x="3854450" y="3176588"/>
          <p14:tracePt t="85210" x="3862388" y="3176588"/>
          <p14:tracePt t="85217" x="3871913" y="3184525"/>
          <p14:tracePt t="85233" x="3879850" y="3192463"/>
          <p14:tracePt t="85281" x="3895725" y="3192463"/>
          <p14:tracePt t="85313" x="3903663" y="3192463"/>
          <p14:tracePt t="85329" x="3913188" y="3192463"/>
          <p14:tracePt t="85345" x="3921125" y="3192463"/>
          <p14:tracePt t="85361" x="3929063" y="3200400"/>
          <p14:tracePt t="85419" x="3937000" y="3200400"/>
          <p14:tracePt t="85426" x="3946525" y="3200400"/>
          <p14:tracePt t="85433" x="3946525" y="3184525"/>
          <p14:tracePt t="85441" x="3946525" y="3176588"/>
          <p14:tracePt t="85449" x="3962400" y="3159125"/>
          <p14:tracePt t="85457" x="3962400" y="3143250"/>
          <p14:tracePt t="85474" x="3962400" y="3125788"/>
          <p14:tracePt t="85497" x="3962400" y="3109913"/>
          <p14:tracePt t="85513" x="3970338" y="3101975"/>
          <p14:tracePt t="85521" x="3970338" y="3084513"/>
          <p14:tracePt t="85529" x="3970338" y="3076575"/>
          <p14:tracePt t="85537" x="3970338" y="3060700"/>
          <p14:tracePt t="85545" x="3970338" y="3051175"/>
          <p14:tracePt t="85553" x="3970338" y="3043238"/>
          <p14:tracePt t="85561" x="3962400" y="3027363"/>
          <p14:tracePt t="85568" x="3954463" y="3009900"/>
          <p14:tracePt t="85576" x="3954463" y="3001963"/>
          <p14:tracePt t="85586" x="3954463" y="2986088"/>
          <p14:tracePt t="85592" x="3946525" y="2976563"/>
          <p14:tracePt t="85603" x="3937000" y="2976563"/>
          <p14:tracePt t="85609" x="3929063" y="2968625"/>
          <p14:tracePt t="85800" x="3929063" y="2960688"/>
          <p14:tracePt t="85832" x="3929063" y="2952750"/>
          <p14:tracePt t="85849" x="3929063" y="2943225"/>
          <p14:tracePt t="85865" x="3946525" y="2943225"/>
          <p14:tracePt t="85873" x="3954463" y="2935288"/>
          <p14:tracePt t="85897" x="3962400" y="2935288"/>
          <p14:tracePt t="86041" x="3970338" y="2935288"/>
          <p14:tracePt t="86057" x="3987800" y="2935288"/>
          <p14:tracePt t="86065" x="3995738" y="2935288"/>
          <p14:tracePt t="86081" x="4021138" y="2935288"/>
          <p14:tracePt t="86092" x="4029075" y="2935288"/>
          <p14:tracePt t="86097" x="4037013" y="2935288"/>
          <p14:tracePt t="86106" x="4052888" y="2935288"/>
          <p14:tracePt t="86123" x="4062413" y="2935288"/>
          <p14:tracePt t="86129" x="4070350" y="2935288"/>
          <p14:tracePt t="86142" x="4078288" y="2935288"/>
          <p14:tracePt t="88226" x="4119563" y="2935288"/>
          <p14:tracePt t="88233" x="4235450" y="2960688"/>
          <p14:tracePt t="88241" x="4384675" y="2976563"/>
          <p14:tracePt t="88249" x="4525963" y="2976563"/>
          <p14:tracePt t="88258" x="4649788" y="3017838"/>
          <p14:tracePt t="88265" x="4791075" y="3035300"/>
          <p14:tracePt t="88274" x="4940300" y="3043238"/>
          <p14:tracePt t="88281" x="5040313" y="3076575"/>
          <p14:tracePt t="88290" x="5164138" y="3084513"/>
          <p14:tracePt t="88297" x="5305425" y="3101975"/>
          <p14:tracePt t="88306" x="5429250" y="3101975"/>
          <p14:tracePt t="88313" x="5562600" y="3101975"/>
          <p14:tracePt t="88325" x="5686425" y="3101975"/>
          <p14:tracePt t="88329" x="5794375" y="3101975"/>
          <p14:tracePt t="88336" x="5843588" y="3101975"/>
          <p14:tracePt t="88345" x="5853113" y="3101975"/>
          <p14:tracePt t="88352" x="5868988" y="3101975"/>
          <p14:tracePt t="88361" x="5894388" y="3101975"/>
          <p14:tracePt t="88369" x="5910263" y="3092450"/>
          <p14:tracePt t="88377" x="5918200" y="3092450"/>
          <p14:tracePt t="88387" x="5935663" y="3084513"/>
          <p14:tracePt t="88393" x="5959475" y="3076575"/>
          <p14:tracePt t="88404" x="5976938" y="3076575"/>
          <p14:tracePt t="88417" x="6010275" y="3068638"/>
          <p14:tracePt t="88425" x="6018213" y="3068638"/>
          <p14:tracePt t="88433" x="6034088" y="3068638"/>
          <p14:tracePt t="88441" x="6051550" y="3068638"/>
          <p14:tracePt t="88457" x="6067425" y="3068638"/>
          <p14:tracePt t="88465" x="6076950" y="3068638"/>
          <p14:tracePt t="88497" x="6108700" y="3068638"/>
          <p14:tracePt t="88512" x="6134100" y="3068638"/>
          <p14:tracePt t="88523" x="6167438" y="3092450"/>
          <p14:tracePt t="88529" x="6200775" y="3125788"/>
          <p14:tracePt t="88537" x="6226175" y="3151188"/>
          <p14:tracePt t="88545" x="6275388" y="3176588"/>
          <p14:tracePt t="88552" x="6316663" y="3192463"/>
          <p14:tracePt t="88561" x="6383338" y="3225800"/>
          <p14:tracePt t="88569" x="6457950" y="3251200"/>
          <p14:tracePt t="88577" x="6481763" y="3259138"/>
          <p14:tracePt t="88586" x="6548438" y="3284538"/>
          <p14:tracePt t="88592" x="6581775" y="3292475"/>
          <p14:tracePt t="88602" x="6599238" y="3292475"/>
          <p14:tracePt t="88609" x="6607175" y="3292475"/>
          <p14:tracePt t="88713" x="6615113" y="3292475"/>
          <p14:tracePt t="88730" x="6615113" y="3284538"/>
          <p14:tracePt t="88748" x="6623050" y="3284538"/>
          <p14:tracePt t="88753" x="6623050" y="3275013"/>
          <p14:tracePt t="88761" x="6623050" y="3267075"/>
          <p14:tracePt t="88769" x="6623050" y="3251200"/>
          <p14:tracePt t="88826" x="6623050" y="3241675"/>
          <p14:tracePt t="88865" x="6615113" y="3217863"/>
          <p14:tracePt t="88873" x="6540500" y="3159125"/>
          <p14:tracePt t="88881" x="6532563" y="3135313"/>
          <p14:tracePt t="88897" x="6532563" y="3125788"/>
          <p14:tracePt t="88906" x="6515100" y="3101975"/>
          <p14:tracePt t="88913" x="6507163" y="3101975"/>
          <p14:tracePt t="88923" x="6507163" y="3092450"/>
          <p14:tracePt t="88928" x="6507163" y="3084513"/>
          <p14:tracePt t="88937" x="6499225" y="3076575"/>
          <p14:tracePt t="88945" x="6473825" y="3060700"/>
          <p14:tracePt t="88953" x="6465888" y="3051175"/>
          <p14:tracePt t="88961" x="6450013" y="3043238"/>
          <p14:tracePt t="88970" x="6424613" y="3027363"/>
          <p14:tracePt t="88976" x="6391275" y="3009900"/>
          <p14:tracePt t="88985" x="6383338" y="3009900"/>
          <p14:tracePt t="88992" x="6365875" y="2994025"/>
          <p14:tracePt t="89002" x="6357938" y="2994025"/>
          <p14:tracePt t="89008" x="6357938" y="2986088"/>
          <p14:tracePt t="89016" x="6342063" y="2952750"/>
          <p14:tracePt t="89024" x="6316663" y="2943225"/>
          <p14:tracePt t="89032" x="6308725" y="2935288"/>
          <p14:tracePt t="89040" x="6291263" y="2919413"/>
          <p14:tracePt t="89049" x="6275388" y="2911475"/>
          <p14:tracePt t="89056" x="6275388" y="2901950"/>
          <p14:tracePt t="89064" x="6249988" y="2901950"/>
          <p14:tracePt t="89081" x="6242050" y="2894013"/>
          <p14:tracePt t="89089" x="6234113" y="2886075"/>
          <p14:tracePt t="89096" x="6226175" y="2886075"/>
          <p14:tracePt t="89106" x="6200775" y="2878138"/>
          <p14:tracePt t="89113" x="6192838" y="2878138"/>
          <p14:tracePt t="89123" x="6175375" y="2878138"/>
          <p14:tracePt t="89129" x="6151563" y="2878138"/>
          <p14:tracePt t="89137" x="6118225" y="2878138"/>
          <p14:tracePt t="89145" x="6084888" y="2878138"/>
          <p14:tracePt t="89155" x="6076950" y="2878138"/>
          <p14:tracePt t="89162" x="6043613" y="2878138"/>
          <p14:tracePt t="89168" x="6018213" y="2886075"/>
          <p14:tracePt t="89178" x="6002338" y="2901950"/>
          <p14:tracePt t="89186" x="5992813" y="2927350"/>
          <p14:tracePt t="89193" x="5976938" y="2960688"/>
          <p14:tracePt t="89202" x="5969000" y="2994025"/>
          <p14:tracePt t="89209" x="5959475" y="3035300"/>
          <p14:tracePt t="89218" x="5951538" y="3060700"/>
          <p14:tracePt t="89226" x="5951538" y="3092450"/>
          <p14:tracePt t="89232" x="5935663" y="3109913"/>
          <p14:tracePt t="89242" x="5935663" y="3135313"/>
          <p14:tracePt t="89249" x="5935663" y="3167063"/>
          <p14:tracePt t="89258" x="5935663" y="3184525"/>
          <p14:tracePt t="89266" x="5935663" y="3200400"/>
          <p14:tracePt t="89273" x="5943600" y="3217863"/>
          <p14:tracePt t="89282" x="5943600" y="3225800"/>
          <p14:tracePt t="89290" x="5951538" y="3241675"/>
          <p14:tracePt t="89296" x="5959475" y="3259138"/>
          <p14:tracePt t="89308" x="5969000" y="3275013"/>
          <p14:tracePt t="89313" x="5976938" y="3275013"/>
          <p14:tracePt t="89324" x="5976938" y="3284538"/>
          <p14:tracePt t="89344" x="6002338" y="3284538"/>
          <p14:tracePt t="89352" x="6010275" y="3284538"/>
          <p14:tracePt t="89361" x="6010275" y="3300413"/>
          <p14:tracePt t="89385" x="6026150" y="3300413"/>
          <p14:tracePt t="89402" x="6026150" y="3308350"/>
          <p14:tracePt t="89409" x="6034088" y="3308350"/>
          <p14:tracePt t="89418" x="6059488" y="3316288"/>
          <p14:tracePt t="89433" x="6092825" y="3341688"/>
          <p14:tracePt t="89441" x="6100763" y="3341688"/>
          <p14:tracePt t="89449" x="6142038" y="3341688"/>
          <p14:tracePt t="89458" x="6167438" y="3341688"/>
          <p14:tracePt t="89465" x="6226175" y="3367088"/>
          <p14:tracePt t="89481" x="6257925" y="3367088"/>
          <p14:tracePt t="89489" x="6283325" y="3367088"/>
          <p14:tracePt t="89497" x="6300788" y="3367088"/>
          <p14:tracePt t="89507" x="6332538" y="3375025"/>
          <p14:tracePt t="89523" x="6342063" y="3375025"/>
          <p14:tracePt t="89529" x="6357938" y="3375025"/>
          <p14:tracePt t="89547" x="6365875" y="3375025"/>
          <p14:tracePt t="89553" x="6383338" y="3375025"/>
          <p14:tracePt t="89569" x="6391275" y="3375025"/>
          <p14:tracePt t="89578" x="6399213" y="3375025"/>
          <p14:tracePt t="89585" x="6416675" y="3375025"/>
          <p14:tracePt t="89593" x="6424613" y="3367088"/>
          <p14:tracePt t="89603" x="6432550" y="3359150"/>
          <p14:tracePt t="89609" x="6465888" y="3349625"/>
          <p14:tracePt t="89617" x="6481763" y="3341688"/>
          <p14:tracePt t="89624" x="6499225" y="3333750"/>
          <p14:tracePt t="89633" x="6499225" y="3325813"/>
          <p14:tracePt t="89642" x="6532563" y="3308350"/>
          <p14:tracePt t="89649" x="6540500" y="3308350"/>
          <p14:tracePt t="89665" x="6548438" y="3300413"/>
          <p14:tracePt t="89674" x="6556375" y="3292475"/>
          <p14:tracePt t="89681" x="6556375" y="3284538"/>
          <p14:tracePt t="89690" x="6565900" y="3284538"/>
          <p14:tracePt t="89697" x="6565900" y="3267075"/>
          <p14:tracePt t="89708" x="6565900" y="3251200"/>
          <p14:tracePt t="89713" x="6573838" y="3233738"/>
          <p14:tracePt t="89721" x="6607175" y="3184525"/>
          <p14:tracePt t="89729" x="6607175" y="3167063"/>
          <p14:tracePt t="89736" x="6615113" y="3135313"/>
          <p14:tracePt t="89745" x="6615113" y="3109913"/>
          <p14:tracePt t="89752" x="6615113" y="3076575"/>
          <p14:tracePt t="89760" x="6615113" y="3051175"/>
          <p14:tracePt t="89769" x="6615113" y="3035300"/>
          <p14:tracePt t="89776" x="6615113" y="3009900"/>
          <p14:tracePt t="89792" x="6615113" y="3001963"/>
          <p14:tracePt t="89802" x="6630988" y="2976563"/>
          <p14:tracePt t="89825" x="6630988" y="2952750"/>
          <p14:tracePt t="89841" x="6630988" y="2943225"/>
          <p14:tracePt t="89857" x="6630988" y="2927350"/>
          <p14:tracePt t="89864" x="6630988" y="2901950"/>
          <p14:tracePt t="89873" x="6615113" y="2894013"/>
          <p14:tracePt t="89880" x="6607175" y="2878138"/>
          <p14:tracePt t="89889" x="6589713" y="2860675"/>
          <p14:tracePt t="89897" x="6540500" y="2836863"/>
          <p14:tracePt t="89905" x="6507163" y="2811463"/>
          <p14:tracePt t="89913" x="6450013" y="2770188"/>
          <p14:tracePt t="89920" x="6407150" y="2744788"/>
          <p14:tracePt t="89928" x="6399213" y="2728913"/>
          <p14:tracePt t="89938" x="6383338" y="2719388"/>
          <p14:tracePt t="89944" x="6357938" y="2711450"/>
          <p14:tracePt t="89952" x="6342063" y="2703513"/>
          <p14:tracePt t="89960" x="6342063" y="2695575"/>
          <p14:tracePt t="90033" x="6316663" y="2695575"/>
          <p14:tracePt t="90040" x="6308725" y="2695575"/>
          <p14:tracePt t="90048" x="6283325" y="2695575"/>
          <p14:tracePt t="90057" x="6275388" y="2695575"/>
          <p14:tracePt t="90064" x="6267450" y="2695575"/>
          <p14:tracePt t="90073" x="6242050" y="2695575"/>
          <p14:tracePt t="90080" x="6208713" y="2695575"/>
          <p14:tracePt t="90092" x="6200775" y="2703513"/>
          <p14:tracePt t="90097" x="6167438" y="2711450"/>
          <p14:tracePt t="90104" x="6151563" y="2711450"/>
          <p14:tracePt t="90112" x="6126163" y="2719388"/>
          <p14:tracePt t="90122" x="6126163" y="2728913"/>
          <p14:tracePt t="90137" x="6118225" y="2736850"/>
          <p14:tracePt t="90144" x="6100763" y="2752725"/>
          <p14:tracePt t="90152" x="6092825" y="2752725"/>
          <p14:tracePt t="90160" x="6084888" y="2760663"/>
          <p14:tracePt t="90169" x="6076950" y="2770188"/>
          <p14:tracePt t="90176" x="6067425" y="2786063"/>
          <p14:tracePt t="90185" x="6059488" y="2786063"/>
          <p14:tracePt t="90192" x="6051550" y="2803525"/>
          <p14:tracePt t="90217" x="6043613" y="2827338"/>
          <p14:tracePt t="90233" x="6034088" y="2836863"/>
          <p14:tracePt t="90240" x="6026150" y="2844800"/>
          <p14:tracePt t="90248" x="6026150" y="2860675"/>
          <p14:tracePt t="90264" x="6018213" y="2868613"/>
          <p14:tracePt t="90277" x="6018213" y="2878138"/>
          <p14:tracePt t="90280" x="6018213" y="2886075"/>
          <p14:tracePt t="90290" x="6018213" y="2901950"/>
          <p14:tracePt t="90297" x="6018213" y="2919413"/>
          <p14:tracePt t="90307" x="6018213" y="2935288"/>
          <p14:tracePt t="90313" x="6018213" y="2968625"/>
          <p14:tracePt t="90324" x="6018213" y="2976563"/>
          <p14:tracePt t="90329" x="6018213" y="3009900"/>
          <p14:tracePt t="90337" x="6018213" y="3035300"/>
          <p14:tracePt t="90345" x="6018213" y="3051175"/>
          <p14:tracePt t="90352" x="6026150" y="3076575"/>
          <p14:tracePt t="90389" x="6034088" y="3092450"/>
          <p14:tracePt t="90394" x="6043613" y="3101975"/>
          <p14:tracePt t="90403" x="6043613" y="3109913"/>
          <p14:tracePt t="90425" x="6051550" y="3125788"/>
          <p14:tracePt t="90449" x="6059488" y="3135313"/>
          <p14:tracePt t="90481" x="6076950" y="3143250"/>
          <p14:tracePt t="90506" x="6076950" y="3151188"/>
          <p14:tracePt t="90513" x="6084888" y="3151188"/>
          <p14:tracePt t="90523" x="6092825" y="3159125"/>
          <p14:tracePt t="90545" x="6118225" y="3167063"/>
          <p14:tracePt t="90553" x="6126163" y="3167063"/>
          <p14:tracePt t="90560" x="6134100" y="3176588"/>
          <p14:tracePt t="90570" x="6151563" y="3184525"/>
          <p14:tracePt t="90578" x="6159500" y="3184525"/>
          <p14:tracePt t="90594" x="6167438" y="3192463"/>
          <p14:tracePt t="90604" x="6183313" y="3192463"/>
          <p14:tracePt t="90617" x="6192838" y="3192463"/>
          <p14:tracePt t="90625" x="6200775" y="3192463"/>
          <p14:tracePt t="90633" x="6216650" y="3192463"/>
          <p14:tracePt t="90649" x="6226175" y="3192463"/>
          <p14:tracePt t="90665" x="6234113" y="3192463"/>
          <p14:tracePt t="90690" x="6242050" y="3192463"/>
          <p14:tracePt t="90713" x="6249988" y="3192463"/>
          <p14:tracePt t="90721" x="6257925" y="3192463"/>
          <p14:tracePt t="90747" x="6283325" y="3192463"/>
          <p14:tracePt t="90761" x="6308725" y="3192463"/>
          <p14:tracePt t="90768" x="6316663" y="3192463"/>
          <p14:tracePt t="90785" x="6324600" y="3192463"/>
          <p14:tracePt t="90802" x="6332538" y="3192463"/>
          <p14:tracePt t="90809" x="6342063" y="3192463"/>
          <p14:tracePt t="90825" x="6350000" y="3192463"/>
          <p14:tracePt t="90833" x="6357938" y="3192463"/>
          <p14:tracePt t="90840" x="6375400" y="3192463"/>
          <p14:tracePt t="90905" x="6391275" y="3192463"/>
          <p14:tracePt t="90928" x="6407150" y="3176588"/>
          <p14:tracePt t="90937" x="6416675" y="3176588"/>
          <p14:tracePt t="90952" x="6416675" y="3159125"/>
          <p14:tracePt t="90961" x="6424613" y="3143250"/>
          <p14:tracePt t="90977" x="6432550" y="3117850"/>
          <p14:tracePt t="90985" x="6440488" y="3117850"/>
          <p14:tracePt t="90994" x="6440488" y="3109913"/>
          <p14:tracePt t="91011" x="6450013" y="3092450"/>
          <p14:tracePt t="91017" x="6450013" y="3084513"/>
          <p14:tracePt t="91025" x="6450013" y="3076575"/>
          <p14:tracePt t="91033" x="6450013" y="3060700"/>
          <p14:tracePt t="91049" x="6450013" y="3043238"/>
          <p14:tracePt t="91057" x="6450013" y="3035300"/>
          <p14:tracePt t="91064" x="6450013" y="3027363"/>
          <p14:tracePt t="91075" x="6450013" y="3009900"/>
          <p14:tracePt t="91090" x="6450013" y="3001963"/>
          <p14:tracePt t="91096" x="6450013" y="2994025"/>
          <p14:tracePt t="91104" x="6450013" y="2986088"/>
          <p14:tracePt t="91120" x="6450013" y="2968625"/>
          <p14:tracePt t="91136" x="6450013" y="2960688"/>
          <p14:tracePt t="91160" x="6440488" y="2935288"/>
          <p14:tracePt t="91169" x="6432550" y="2935288"/>
          <p14:tracePt t="91176" x="6432550" y="2927350"/>
          <p14:tracePt t="91193" x="6407150" y="2911475"/>
          <p14:tracePt t="91201" x="6391275" y="2894013"/>
          <p14:tracePt t="91208" x="6375400" y="2886075"/>
          <p14:tracePt t="91216" x="6324600" y="2852738"/>
          <p14:tracePt t="91224" x="6300788" y="2844800"/>
          <p14:tracePt t="91232" x="6257925" y="2827338"/>
          <p14:tracePt t="91241" x="6234113" y="2811463"/>
          <p14:tracePt t="91249" x="6216650" y="2803525"/>
          <p14:tracePt t="91256" x="6183313" y="2803525"/>
          <p14:tracePt t="91265" x="6159500" y="2794000"/>
          <p14:tracePt t="91273" x="6142038" y="2794000"/>
          <p14:tracePt t="91289" x="6134100" y="2794000"/>
          <p14:tracePt t="91297" x="6118225" y="2778125"/>
          <p14:tracePt t="91323" x="6108700" y="2778125"/>
          <p14:tracePt t="91329" x="6100763" y="2778125"/>
          <p14:tracePt t="91353" x="6084888" y="2778125"/>
          <p14:tracePt t="91369" x="6076950" y="2778125"/>
          <p14:tracePt t="91385" x="6043613" y="2778125"/>
          <p14:tracePt t="91402" x="6010275" y="2786063"/>
          <p14:tracePt t="91419" x="5992813" y="2803525"/>
          <p14:tracePt t="91425" x="5959475" y="2827338"/>
          <p14:tracePt t="91433" x="5943600" y="2852738"/>
          <p14:tracePt t="91441" x="5927725" y="2860675"/>
          <p14:tracePt t="91448" x="5918200" y="2886075"/>
          <p14:tracePt t="91465" x="5910263" y="2894013"/>
          <p14:tracePt t="91474" x="5910263" y="2911475"/>
          <p14:tracePt t="91481" x="5910263" y="2927350"/>
          <p14:tracePt t="91491" x="5894388" y="2943225"/>
          <p14:tracePt t="91497" x="5894388" y="2960688"/>
          <p14:tracePt t="91507" x="5894388" y="2968625"/>
          <p14:tracePt t="91513" x="5894388" y="2994025"/>
          <p14:tracePt t="91522" x="5894388" y="3017838"/>
          <p14:tracePt t="91529" x="5894388" y="3027363"/>
          <p14:tracePt t="91536" x="5894388" y="3051175"/>
          <p14:tracePt t="91545" x="5894388" y="3068638"/>
          <p14:tracePt t="91561" x="5894388" y="3084513"/>
          <p14:tracePt t="91569" x="5894388" y="3092450"/>
          <p14:tracePt t="91593" x="5902325" y="3101975"/>
          <p14:tracePt t="91609" x="5910263" y="3117850"/>
          <p14:tracePt t="91633" x="5918200" y="3125788"/>
          <p14:tracePt t="91641" x="5918200" y="3135313"/>
          <p14:tracePt t="91665" x="5927725" y="3143250"/>
          <p14:tracePt t="91681" x="5935663" y="3143250"/>
          <p14:tracePt t="91697" x="5943600" y="3151188"/>
          <p14:tracePt t="91995" x="5943600" y="3159125"/>
          <p14:tracePt t="92003" x="5959475" y="3159125"/>
          <p14:tracePt t="92009" x="5992813" y="3176588"/>
          <p14:tracePt t="92018" x="6026150" y="3209925"/>
          <p14:tracePt t="92025" x="6043613" y="3217863"/>
          <p14:tracePt t="92033" x="6059488" y="3225800"/>
          <p14:tracePt t="92041" x="6067425" y="3233738"/>
          <p14:tracePt t="92049" x="6076950" y="3241675"/>
          <p14:tracePt t="92058" x="6092825" y="3241675"/>
          <p14:tracePt t="92145" x="6100763" y="3241675"/>
          <p14:tracePt t="92152" x="6118225" y="3241675"/>
          <p14:tracePt t="92160" x="6134100" y="3241675"/>
          <p14:tracePt t="92168" x="6159500" y="3241675"/>
          <p14:tracePt t="92176" x="6175375" y="3251200"/>
          <p14:tracePt t="92185" x="6200775" y="3251200"/>
          <p14:tracePt t="92192" x="6226175" y="3267075"/>
          <p14:tracePt t="92202" x="6234113" y="3267075"/>
          <p14:tracePt t="92209" x="6249988" y="3275013"/>
          <p14:tracePt t="92218" x="6267450" y="3275013"/>
          <p14:tracePt t="92241" x="6275388" y="3275013"/>
          <p14:tracePt t="92248" x="6283325" y="3284538"/>
          <p14:tracePt t="92274" x="6291263" y="3284538"/>
          <p14:tracePt t="92282" x="6300788" y="3292475"/>
          <p14:tracePt t="92292" x="6308725" y="3292475"/>
          <p14:tracePt t="92307" x="6316663" y="3292475"/>
          <p14:tracePt t="92330" x="6324600" y="3292475"/>
          <p14:tracePt t="94130" x="6342063" y="3292475"/>
          <p14:tracePt t="94136" x="6375400" y="3284538"/>
          <p14:tracePt t="94152" x="6391275" y="3267075"/>
          <p14:tracePt t="94161" x="6407150" y="3259138"/>
          <p14:tracePt t="94170" x="6416675" y="3251200"/>
          <p14:tracePt t="94177" x="6424613" y="3251200"/>
          <p14:tracePt t="94203" x="6432550" y="3233738"/>
          <p14:tracePt t="94242" x="6440488" y="3225800"/>
          <p14:tracePt t="94257" x="6440488" y="3209925"/>
          <p14:tracePt t="94265" x="6440488" y="3184525"/>
          <p14:tracePt t="94277" x="6440488" y="3176588"/>
          <p14:tracePt t="94281" x="6440488" y="3151188"/>
          <p14:tracePt t="94293" x="6440488" y="3117850"/>
          <p14:tracePt t="94296" x="6440488" y="3084513"/>
          <p14:tracePt t="94306" x="6440488" y="3060700"/>
          <p14:tracePt t="94312" x="6440488" y="3035300"/>
          <p14:tracePt t="94322" x="6440488" y="3001963"/>
          <p14:tracePt t="94328" x="6440488" y="2986088"/>
          <p14:tracePt t="94338" x="6440488" y="2968625"/>
          <p14:tracePt t="94345" x="6440488" y="2943225"/>
          <p14:tracePt t="94352" x="6432550" y="2935288"/>
          <p14:tracePt t="94369" x="6432550" y="2927350"/>
          <p14:tracePt t="94377" x="6432550" y="2919413"/>
          <p14:tracePt t="94385" x="6424613" y="2911475"/>
          <p14:tracePt t="94402" x="6416675" y="2901950"/>
          <p14:tracePt t="94409" x="6416675" y="2894013"/>
          <p14:tracePt t="94416" x="6407150" y="2894013"/>
          <p14:tracePt t="94433" x="6399213" y="2878138"/>
          <p14:tracePt t="94448" x="6383338" y="2860675"/>
          <p14:tracePt t="94489" x="6375400" y="2860675"/>
          <p14:tracePt t="94496" x="6357938" y="2844800"/>
          <p14:tracePt t="94504" x="6350000" y="2844800"/>
          <p14:tracePt t="94512" x="6342063" y="2844800"/>
          <p14:tracePt t="94522" x="6332538" y="2844800"/>
          <p14:tracePt t="94529" x="6316663" y="2844800"/>
          <p14:tracePt t="94537" x="6308725" y="2836863"/>
          <p14:tracePt t="94552" x="6291263" y="2836863"/>
          <p14:tracePt t="94560" x="6283325" y="2836863"/>
          <p14:tracePt t="94609" x="6275388" y="2836863"/>
          <p14:tracePt t="94618" x="6267450" y="2836863"/>
          <p14:tracePt t="94633" x="6257925" y="2836863"/>
          <p14:tracePt t="94640" x="6249988" y="2836863"/>
          <p14:tracePt t="94650" x="6242050" y="2836863"/>
          <p14:tracePt t="94658" x="6226175" y="2836863"/>
          <p14:tracePt t="94674" x="6208713" y="2844800"/>
          <p14:tracePt t="95786" x="6200775" y="2852738"/>
          <p14:tracePt t="95793" x="6183313" y="2868613"/>
          <p14:tracePt t="95803" x="6175375" y="2868613"/>
          <p14:tracePt t="95810" x="6167438" y="2878138"/>
          <p14:tracePt t="95817" x="6167438" y="2886075"/>
          <p14:tracePt t="95825" x="6159500" y="2894013"/>
          <p14:tracePt t="95833" x="6159500" y="2911475"/>
          <p14:tracePt t="95841" x="6151563" y="2935288"/>
          <p14:tracePt t="95849" x="6142038" y="2943225"/>
          <p14:tracePt t="95857" x="6142038" y="2952750"/>
          <p14:tracePt t="95864" x="6142038" y="2968625"/>
          <p14:tracePt t="95873" x="6142038" y="2976563"/>
          <p14:tracePt t="95881" x="6134100" y="2986088"/>
          <p14:tracePt t="95898" x="6134100" y="2994025"/>
          <p14:tracePt t="95907" x="6134100" y="3001963"/>
          <p14:tracePt t="95913" x="6134100" y="3009900"/>
          <p14:tracePt t="95923" x="6134100" y="3017838"/>
          <p14:tracePt t="95929" x="6134100" y="3027363"/>
          <p14:tracePt t="95938" x="6134100" y="3035300"/>
          <p14:tracePt t="95945" x="6134100" y="3051175"/>
          <p14:tracePt t="95953" x="6134100" y="3060700"/>
          <p14:tracePt t="95969" x="6142038" y="3076575"/>
          <p14:tracePt t="95986" x="6151563" y="3084513"/>
          <p14:tracePt t="95995" x="6151563" y="3092450"/>
          <p14:tracePt t="96003" x="6151563" y="3101975"/>
          <p14:tracePt t="96017" x="6151563" y="3109913"/>
          <p14:tracePt t="96025" x="6151563" y="3125788"/>
          <p14:tracePt t="96041" x="6159500" y="3143250"/>
          <p14:tracePt t="96057" x="6167438" y="3159125"/>
          <p14:tracePt t="96073" x="6175375" y="3176588"/>
          <p14:tracePt t="96080" x="6192838" y="3192463"/>
          <p14:tracePt t="96097" x="6192838" y="3200400"/>
          <p14:tracePt t="96104" x="6200775" y="3209925"/>
          <p14:tracePt t="96113" x="6208713" y="3225800"/>
          <p14:tracePt t="96123" x="6216650" y="3233738"/>
          <p14:tracePt t="96129" x="6216650" y="3241675"/>
          <p14:tracePt t="96137" x="6226175" y="3241675"/>
          <p14:tracePt t="96145" x="6242050" y="3241675"/>
          <p14:tracePt t="96152" x="6257925" y="3259138"/>
          <p14:tracePt t="96169" x="6275388" y="3267075"/>
          <p14:tracePt t="96178" x="6283325" y="3267075"/>
          <p14:tracePt t="96193" x="6291263" y="3275013"/>
          <p14:tracePt t="96202" x="6308725" y="3275013"/>
          <p14:tracePt t="96209" x="6316663" y="3275013"/>
          <p14:tracePt t="96224" x="6324600" y="3275013"/>
          <p14:tracePt t="96233" x="6342063" y="3275013"/>
          <p14:tracePt t="96249" x="6350000" y="3275013"/>
          <p14:tracePt t="96257" x="6357938" y="3275013"/>
          <p14:tracePt t="96265" x="6365875" y="3275013"/>
          <p14:tracePt t="96277" x="6375400" y="3275013"/>
          <p14:tracePt t="96290" x="6383338" y="3275013"/>
          <p14:tracePt t="96297" x="6399213" y="3292475"/>
          <p14:tracePt t="96322" x="6407150" y="3300413"/>
          <p14:tracePt t="96377" x="6416675" y="3300413"/>
          <p14:tracePt t="96417" x="6416675" y="3292475"/>
          <p14:tracePt t="96432" x="6424613" y="3292475"/>
          <p14:tracePt t="96522" x="6432550" y="3284538"/>
          <p14:tracePt t="96529" x="6440488" y="3275013"/>
          <p14:tracePt t="96539" x="6440488" y="3267075"/>
          <p14:tracePt t="96552" x="6440488" y="3259138"/>
          <p14:tracePt t="96561" x="6440488" y="3241675"/>
          <p14:tracePt t="96577" x="6440488" y="3233738"/>
          <p14:tracePt t="96593" x="6440488" y="3225800"/>
          <p14:tracePt t="96609" x="6440488" y="3217863"/>
          <p14:tracePt t="96617" x="6440488" y="3209925"/>
          <p14:tracePt t="96625" x="6440488" y="3200400"/>
          <p14:tracePt t="96641" x="6440488" y="3184525"/>
          <p14:tracePt t="96649" x="6450013" y="3176588"/>
          <p14:tracePt t="96672" x="6450013" y="3167063"/>
          <p14:tracePt t="96681" x="6450013" y="3159125"/>
          <p14:tracePt t="96696" x="6450013" y="3151188"/>
          <p14:tracePt t="96713" x="6450013" y="3143250"/>
          <p14:tracePt t="96721" x="6450013" y="3135313"/>
          <p14:tracePt t="96729" x="6450013" y="3117850"/>
          <p14:tracePt t="96736" x="6450013" y="3109913"/>
          <p14:tracePt t="96753" x="6450013" y="3092450"/>
          <p14:tracePt t="96761" x="6450013" y="3084513"/>
          <p14:tracePt t="96778" x="6450013" y="3076575"/>
          <p14:tracePt t="96793" x="6450013" y="3060700"/>
          <p14:tracePt t="96817" x="6450013" y="3051175"/>
          <p14:tracePt t="96873" x="6450013" y="3043238"/>
          <p14:tracePt t="96898" x="6450013" y="3035300"/>
          <p14:tracePt t="97145" x="6450013" y="3027363"/>
          <p14:tracePt t="97426" x="6450013" y="3009900"/>
          <p14:tracePt t="97449" x="6473825" y="3001963"/>
          <p14:tracePt t="97465" x="6481763" y="3001963"/>
          <p14:tracePt t="97481" x="6499225" y="3001963"/>
          <p14:tracePt t="97496" x="6507163" y="3001963"/>
          <p14:tracePt t="97523" x="6515100" y="3001963"/>
          <p14:tracePt t="97529" x="6524625" y="3001963"/>
          <p14:tracePt t="97545" x="6532563" y="2994025"/>
          <p14:tracePt t="97561" x="6540500" y="2994025"/>
          <p14:tracePt t="97586" x="6548438" y="2994025"/>
          <p14:tracePt t="97609" x="6556375" y="2994025"/>
          <p14:tracePt t="97633" x="6573838" y="2986088"/>
          <p14:tracePt t="99330" x="6565900" y="2986088"/>
          <p14:tracePt t="99346" x="6540500" y="2986088"/>
          <p14:tracePt t="99352" x="6524625" y="2976563"/>
          <p14:tracePt t="99361" x="6499225" y="2968625"/>
          <p14:tracePt t="99377" x="6491288" y="2968625"/>
          <p14:tracePt t="100019" x="6481763" y="2968625"/>
          <p14:tracePt t="100025" x="6465888" y="2968625"/>
          <p14:tracePt t="100033" x="6457950" y="2968625"/>
          <p14:tracePt t="100043" x="6440488" y="2968625"/>
          <p14:tracePt t="100049" x="6424613" y="2968625"/>
          <p14:tracePt t="100057" x="6416675" y="2968625"/>
          <p14:tracePt t="100065" x="6399213" y="2968625"/>
          <p14:tracePt t="100073" x="6391275" y="2968625"/>
          <p14:tracePt t="100080" x="6383338" y="2968625"/>
          <p14:tracePt t="100209" x="6375400" y="2968625"/>
          <p14:tracePt t="100217" x="6365875" y="2968625"/>
          <p14:tracePt t="100226" x="6342063" y="2968625"/>
          <p14:tracePt t="100233" x="6324600" y="2968625"/>
          <p14:tracePt t="100242" x="6308725" y="2968625"/>
          <p14:tracePt t="100249" x="6291263" y="2968625"/>
          <p14:tracePt t="100258" x="6283325" y="2968625"/>
          <p14:tracePt t="100264" x="6275388" y="2968625"/>
          <p14:tracePt t="100274" x="6257925" y="2968625"/>
          <p14:tracePt t="100281" x="6249988" y="2968625"/>
          <p14:tracePt t="100289" x="6242050" y="2968625"/>
          <p14:tracePt t="100306" x="6234113" y="2968625"/>
          <p14:tracePt t="100323" x="6216650" y="2968625"/>
          <p14:tracePt t="100329" x="6208713" y="2968625"/>
          <p14:tracePt t="102699" x="6200775" y="2968625"/>
          <p14:tracePt t="102713" x="6192838" y="2968625"/>
          <p14:tracePt t="103074" x="6183313" y="2968625"/>
          <p14:tracePt t="103089" x="6183313" y="2952750"/>
          <p14:tracePt t="103110" x="6183313" y="2943225"/>
          <p14:tracePt t="103113" x="6192838" y="2943225"/>
          <p14:tracePt t="103129" x="6200775" y="2943225"/>
          <p14:tracePt t="103138" x="6200775" y="2935288"/>
          <p14:tracePt t="103145" x="6208713" y="2927350"/>
          <p14:tracePt t="103152" x="6216650" y="2927350"/>
          <p14:tracePt t="103169" x="6226175" y="2927350"/>
          <p14:tracePt t="103177" x="6242050" y="2919413"/>
          <p14:tracePt t="103203" x="6249988" y="2919413"/>
          <p14:tracePt t="103217" x="6257925" y="2919413"/>
          <p14:tracePt t="103250" x="6267450" y="2919413"/>
          <p14:tracePt t="103265" x="6275388" y="2919413"/>
          <p14:tracePt t="103297" x="6291263" y="2919413"/>
          <p14:tracePt t="103321" x="6308725" y="2919413"/>
          <p14:tracePt t="103361" x="6324600" y="2919413"/>
          <p14:tracePt t="103393" x="6332538" y="2919413"/>
          <p14:tracePt t="103401" x="6342063" y="2919413"/>
          <p14:tracePt t="103417" x="6350000" y="2919413"/>
          <p14:tracePt t="103458" x="6357938" y="2927350"/>
          <p14:tracePt t="103473" x="6365875" y="2927350"/>
          <p14:tracePt t="103481" x="6365875" y="2935288"/>
          <p14:tracePt t="103506" x="6383338" y="2935288"/>
          <p14:tracePt t="103522" x="6391275" y="2935288"/>
          <p14:tracePt t="103553" x="6399213" y="2943225"/>
          <p14:tracePt t="103569" x="6407150" y="2952750"/>
          <p14:tracePt t="103594" x="6407150" y="2960688"/>
          <p14:tracePt t="103609" x="6407150" y="2976563"/>
          <p14:tracePt t="103628" x="6416675" y="2994025"/>
          <p14:tracePt t="103633" x="6416675" y="3001963"/>
          <p14:tracePt t="103641" x="6416675" y="3009900"/>
          <p14:tracePt t="103665" x="6416675" y="3017838"/>
          <p14:tracePt t="103674" x="6416675" y="3027363"/>
          <p14:tracePt t="103681" x="6416675" y="3035300"/>
          <p14:tracePt t="103690" x="6416675" y="3043238"/>
          <p14:tracePt t="103698" x="6416675" y="3051175"/>
          <p14:tracePt t="103729" x="6416675" y="3068638"/>
          <p14:tracePt t="103745" x="6416675" y="3076575"/>
          <p14:tracePt t="103825" x="6416675" y="3084513"/>
          <p14:tracePt t="103929" x="6416675" y="3092450"/>
          <p14:tracePt t="103985" x="6416675" y="3101975"/>
          <p14:tracePt t="104011" x="6407150" y="3109913"/>
          <p14:tracePt t="104041" x="6399213" y="3117850"/>
          <p14:tracePt t="104140" x="6391275" y="3117850"/>
          <p14:tracePt t="104169" x="6383338" y="3135313"/>
          <p14:tracePt t="104177" x="6375400" y="3135313"/>
          <p14:tracePt t="104194" x="6365875" y="3143250"/>
          <p14:tracePt t="104201" x="6357938" y="3143250"/>
          <p14:tracePt t="104242" x="6342063" y="3143250"/>
          <p14:tracePt t="104265" x="6332538" y="3143250"/>
          <p14:tracePt t="104290" x="6324600" y="3143250"/>
          <p14:tracePt t="104297" x="6316663" y="3143250"/>
          <p14:tracePt t="104314" x="6308725" y="3143250"/>
          <p14:tracePt t="104323" x="6291263" y="3143250"/>
          <p14:tracePt t="104329" x="6283325" y="3143250"/>
          <p14:tracePt t="104337" x="6275388" y="3143250"/>
          <p14:tracePt t="104353" x="6249988" y="3143250"/>
          <p14:tracePt t="104362" x="6242050" y="3143250"/>
          <p14:tracePt t="104370" x="6234113" y="3143250"/>
          <p14:tracePt t="104389" x="6216650" y="3143250"/>
          <p14:tracePt t="104393" x="6200775" y="3143250"/>
          <p14:tracePt t="104409" x="6183313" y="3143250"/>
          <p14:tracePt t="104569" x="6183313" y="3135313"/>
          <p14:tracePt t="104592" x="6183313" y="3117850"/>
          <p14:tracePt t="104603" x="6183313" y="3109913"/>
          <p14:tracePt t="104610" x="6183313" y="3101975"/>
          <p14:tracePt t="104617" x="6183313" y="3076575"/>
          <p14:tracePt t="104625" x="6175375" y="3043238"/>
          <p14:tracePt t="104632" x="6175375" y="3027363"/>
          <p14:tracePt t="104640" x="6167438" y="3001963"/>
          <p14:tracePt t="104649" x="6167438" y="2986088"/>
          <p14:tracePt t="104657" x="6159500" y="2968625"/>
          <p14:tracePt t="104665" x="6151563" y="2960688"/>
          <p14:tracePt t="104674" x="6142038" y="2952750"/>
          <p14:tracePt t="104681" x="6142038" y="2935288"/>
          <p14:tracePt t="104762" x="6142038" y="2927350"/>
          <p14:tracePt t="104769" x="6142038" y="2919413"/>
          <p14:tracePt t="104778" x="6142038" y="2911475"/>
          <p14:tracePt t="104785" x="6142038" y="2901950"/>
          <p14:tracePt t="104802" x="6142038" y="2894013"/>
          <p14:tracePt t="104826" x="6142038" y="2886075"/>
          <p14:tracePt t="104842" x="6151563" y="2878138"/>
          <p14:tracePt t="104849" x="6151563" y="2868613"/>
          <p14:tracePt t="104865" x="6159500" y="2868613"/>
          <p14:tracePt t="104876" x="6167438" y="2868613"/>
          <p14:tracePt t="104892" x="6175375" y="2868613"/>
          <p14:tracePt t="104896" x="6200775" y="2868613"/>
          <p14:tracePt t="104912" x="6216650" y="2868613"/>
          <p14:tracePt t="104928" x="6226175" y="2868613"/>
          <p14:tracePt t="104936" x="6234113" y="2868613"/>
          <p14:tracePt t="104962" x="6242050" y="2868613"/>
          <p14:tracePt t="104985" x="6257925" y="2868613"/>
          <p14:tracePt t="105003" x="6267450" y="2868613"/>
          <p14:tracePt t="105017" x="6300788" y="2868613"/>
          <p14:tracePt t="105685" x="6308725" y="2894013"/>
          <p14:tracePt t="105688" x="6308725" y="2911475"/>
          <p14:tracePt t="105697" x="6308725" y="2943225"/>
          <p14:tracePt t="105708" x="6308725" y="2968625"/>
          <p14:tracePt t="105712" x="6308725" y="3009900"/>
          <p14:tracePt t="105721" x="6308725" y="3035300"/>
          <p14:tracePt t="105729" x="6308725" y="3060700"/>
          <p14:tracePt t="105736" x="6308725" y="3092450"/>
          <p14:tracePt t="105745" x="6308725" y="3125788"/>
          <p14:tracePt t="105752" x="6308725" y="3135313"/>
          <p14:tracePt t="105761" x="6308725" y="3167063"/>
          <p14:tracePt t="105769" x="6308725" y="3184525"/>
          <p14:tracePt t="105777" x="6308725" y="3200400"/>
          <p14:tracePt t="105787" x="6308725" y="3233738"/>
          <p14:tracePt t="105793" x="6308725" y="3259138"/>
          <p14:tracePt t="105802" x="6308725" y="3275013"/>
          <p14:tracePt t="105808" x="6308725" y="3316288"/>
          <p14:tracePt t="105817" x="6308725" y="3349625"/>
          <p14:tracePt t="105825" x="6308725" y="3390900"/>
          <p14:tracePt t="105833" x="6308725" y="3416300"/>
          <p14:tracePt t="105841" x="6308725" y="3449638"/>
          <p14:tracePt t="105848" x="6308725" y="3475038"/>
          <p14:tracePt t="105857" x="6308725" y="3508375"/>
          <p14:tracePt t="105865" x="6308725" y="3549650"/>
          <p14:tracePt t="105873" x="6308725" y="3573463"/>
          <p14:tracePt t="105881" x="6308725" y="3590925"/>
          <p14:tracePt t="105888" x="6308725" y="3624263"/>
          <p14:tracePt t="105898" x="6308725" y="3640138"/>
          <p14:tracePt t="105907" x="6308725" y="3732213"/>
          <p14:tracePt t="105913" x="6308725" y="3765550"/>
          <p14:tracePt t="105922" x="6308725" y="3806825"/>
          <p14:tracePt t="105928" x="6308725" y="3848100"/>
          <p14:tracePt t="105936" x="6308725" y="3856038"/>
          <p14:tracePt t="105944" x="6308725" y="3863975"/>
          <p14:tracePt t="105952" x="6308725" y="3889375"/>
          <p14:tracePt t="105960" x="6308725" y="3905250"/>
          <p14:tracePt t="105969" x="6308725" y="3914775"/>
          <p14:tracePt t="105976" x="6308725" y="3930650"/>
          <p14:tracePt t="105986" x="6308725" y="3946525"/>
          <p14:tracePt t="106009" x="6308725" y="3956050"/>
          <p14:tracePt t="106016" x="6308725" y="3963988"/>
          <p14:tracePt t="106024" x="6308725" y="3971925"/>
          <p14:tracePt t="106032" x="6308725" y="3979863"/>
          <p14:tracePt t="106201" x="6308725" y="3971925"/>
          <p14:tracePt t="116874" x="6267450" y="3914775"/>
          <p14:tracePt t="116881" x="6226175" y="3863975"/>
          <p14:tracePt t="116889" x="6192838" y="3830638"/>
          <p14:tracePt t="116897" x="6034088" y="3616325"/>
          <p14:tracePt t="116905" x="6018213" y="3598863"/>
          <p14:tracePt t="116913" x="6018213" y="3557588"/>
          <p14:tracePt t="116922" x="5853113" y="3424238"/>
          <p14:tracePt t="116930" x="5735638" y="3325813"/>
          <p14:tracePt t="116936" x="5562600" y="3209925"/>
          <p14:tracePt t="116945" x="5446713" y="3125788"/>
          <p14:tracePt t="116953" x="5372100" y="3051175"/>
          <p14:tracePt t="116961" x="5313363" y="3001963"/>
          <p14:tracePt t="116968" x="5280025" y="2960688"/>
          <p14:tracePt t="116976" x="5272088" y="2960688"/>
          <p14:tracePt t="116987" x="5272088" y="2952750"/>
          <p14:tracePt t="117043" x="5272088" y="2943225"/>
          <p14:tracePt t="117049" x="5246688" y="2935288"/>
          <p14:tracePt t="117058" x="5238750" y="2927350"/>
          <p14:tracePt t="117065" x="5222875" y="2911475"/>
          <p14:tracePt t="117074" x="5205413" y="2886075"/>
          <p14:tracePt t="117081" x="5189538" y="2868613"/>
          <p14:tracePt t="117089" x="5172075" y="2860675"/>
          <p14:tracePt t="117097" x="5164138" y="2844800"/>
          <p14:tracePt t="117161" x="5164138" y="2819400"/>
          <p14:tracePt t="117177" x="5164138" y="2811463"/>
          <p14:tracePt t="117194" x="5189538" y="2811463"/>
          <p14:tracePt t="117201" x="5246688" y="2811463"/>
          <p14:tracePt t="117209" x="5305425" y="2811463"/>
          <p14:tracePt t="117217" x="5387975" y="2811463"/>
          <p14:tracePt t="117225" x="5454650" y="2811463"/>
          <p14:tracePt t="117232" x="5511800" y="2811463"/>
          <p14:tracePt t="117241" x="5595938" y="2819400"/>
          <p14:tracePt t="117250" x="5694363" y="2836863"/>
          <p14:tracePt t="117258" x="5810250" y="2878138"/>
          <p14:tracePt t="117265" x="5835650" y="2901950"/>
          <p14:tracePt t="117274" x="5894388" y="2935288"/>
          <p14:tracePt t="117281" x="5943600" y="2943225"/>
          <p14:tracePt t="117296" x="5951538" y="2943225"/>
          <p14:tracePt t="117313" x="5959475" y="2943225"/>
          <p14:tracePt t="117370" x="5959475" y="2927350"/>
          <p14:tracePt t="117377" x="5959475" y="2919413"/>
          <p14:tracePt t="117393" x="5959475" y="2886075"/>
          <p14:tracePt t="117409" x="5918200" y="2878138"/>
          <p14:tracePt t="117418" x="5902325" y="2860675"/>
          <p14:tracePt t="117425" x="5902325" y="2852738"/>
          <p14:tracePt t="117432" x="5894388" y="2852738"/>
          <p14:tracePt t="117449" x="5884863" y="2844800"/>
          <p14:tracePt t="117465" x="5876925" y="2836863"/>
          <p14:tracePt t="117600" x="5868988" y="2836863"/>
          <p14:tracePt t="117608" x="5861050" y="2860675"/>
          <p14:tracePt t="117616" x="5843588" y="2927350"/>
          <p14:tracePt t="117624" x="5835650" y="2960688"/>
          <p14:tracePt t="117633" x="5827713" y="3001963"/>
          <p14:tracePt t="117640" x="5827713" y="3068638"/>
          <p14:tracePt t="117649" x="5827713" y="3125788"/>
          <p14:tracePt t="117657" x="5827713" y="3167063"/>
          <p14:tracePt t="117665" x="5827713" y="3267075"/>
          <p14:tracePt t="117679" x="5827713" y="3325813"/>
          <p14:tracePt t="117680" x="5827713" y="3367088"/>
          <p14:tracePt t="117689" x="5827713" y="3424238"/>
          <p14:tracePt t="117697" x="5827713" y="3482975"/>
          <p14:tracePt t="117707" x="5827713" y="3524250"/>
          <p14:tracePt t="117712" x="5827713" y="3590925"/>
          <p14:tracePt t="117720" x="5827713" y="3648075"/>
          <p14:tracePt t="117729" x="5827713" y="3706813"/>
          <p14:tracePt t="117737" x="5827713" y="3748088"/>
          <p14:tracePt t="117745" x="5827713" y="3806825"/>
          <p14:tracePt t="117753" x="5827713" y="3848100"/>
          <p14:tracePt t="117761" x="5827713" y="3871913"/>
          <p14:tracePt t="117770" x="5827713" y="3905250"/>
          <p14:tracePt t="117776" x="5827713" y="3922713"/>
          <p14:tracePt t="117787" x="5827713" y="3956050"/>
          <p14:tracePt t="117792" x="5827713" y="3971925"/>
          <p14:tracePt t="117801" x="5827713" y="4013200"/>
          <p14:tracePt t="117808" x="5827713" y="4054475"/>
          <p14:tracePt t="117817" x="5827713" y="4079875"/>
          <p14:tracePt t="117825" x="5827713" y="4121150"/>
          <p14:tracePt t="117832" x="5827713" y="4162425"/>
          <p14:tracePt t="117841" x="5835650" y="4213225"/>
          <p14:tracePt t="117848" x="5835650" y="4254500"/>
          <p14:tracePt t="117858" x="5843588" y="4287838"/>
          <p14:tracePt t="117865" x="5843588" y="4329113"/>
          <p14:tracePt t="117874" x="5853113" y="4362450"/>
          <p14:tracePt t="117882" x="5853113" y="4395788"/>
          <p14:tracePt t="117890" x="5853113" y="4437063"/>
          <p14:tracePt t="117896" x="5853113" y="4486275"/>
          <p14:tracePt t="117907" x="5853113" y="4535488"/>
          <p14:tracePt t="117912" x="5853113" y="4586288"/>
          <p14:tracePt t="117923" x="5853113" y="4668838"/>
          <p14:tracePt t="117930" x="5853113" y="4743450"/>
          <p14:tracePt t="117936" x="5853113" y="4802188"/>
          <p14:tracePt t="117945" x="5853113" y="4867275"/>
          <p14:tracePt t="117952" x="5861050" y="4941888"/>
          <p14:tracePt t="117961" x="5861050" y="4983163"/>
          <p14:tracePt t="117970" x="5876925" y="5026025"/>
          <p14:tracePt t="117976" x="5876925" y="5057775"/>
          <p14:tracePt t="117986" x="5884863" y="5091113"/>
          <p14:tracePt t="117992" x="5884863" y="5108575"/>
          <p14:tracePt t="118001" x="5884863" y="5132388"/>
          <p14:tracePt t="118011" x="5884863" y="5165725"/>
          <p14:tracePt t="118017" x="5884863" y="5183188"/>
          <p14:tracePt t="118025" x="5884863" y="5199063"/>
          <p14:tracePt t="118033" x="5884863" y="5216525"/>
          <p14:tracePt t="118043" x="5884863" y="5240338"/>
          <p14:tracePt t="118058" x="5884863" y="5249863"/>
          <p14:tracePt t="118066" x="5884863" y="5257800"/>
          <p14:tracePt t="118073" x="5894388" y="5273675"/>
          <p14:tracePt t="118123" x="5894388" y="5281613"/>
          <p14:tracePt t="118137" x="5894388" y="5291138"/>
          <p14:tracePt t="118153" x="5894388" y="5299075"/>
          <p14:tracePt t="118161" x="5894388" y="5307013"/>
          <p14:tracePt t="118202" x="5894388" y="5314950"/>
          <p14:tracePt t="118217" x="5884863" y="5340350"/>
          <p14:tracePt t="118225" x="5876925" y="5340350"/>
          <p14:tracePt t="118233" x="5853113" y="5348288"/>
          <p14:tracePt t="118243" x="5843588" y="5348288"/>
          <p14:tracePt t="118248" x="5827713" y="5348288"/>
          <p14:tracePt t="118258" x="5810250" y="5348288"/>
          <p14:tracePt t="118276" x="5786438" y="5348288"/>
          <p14:tracePt t="118280" x="5778500" y="5348288"/>
          <p14:tracePt t="118315" x="5745163" y="5348288"/>
          <p14:tracePt t="118322" x="5686425" y="5357813"/>
          <p14:tracePt t="118329" x="5595938" y="5357813"/>
          <p14:tracePt t="118338" x="5495925" y="5357813"/>
          <p14:tracePt t="118345" x="5395913" y="5357813"/>
          <p14:tracePt t="118353" x="5346700" y="5357813"/>
          <p14:tracePt t="118362" x="5287963" y="5357813"/>
          <p14:tracePt t="118370" x="5264150" y="5357813"/>
          <p14:tracePt t="118387" x="5213350" y="5365750"/>
          <p14:tracePt t="118393" x="5205413" y="5373688"/>
          <p14:tracePt t="118402" x="5189538" y="5373688"/>
          <p14:tracePt t="118418" x="5181600" y="5373688"/>
          <p14:tracePt t="118425" x="5172075" y="5381625"/>
          <p14:tracePt t="118449" x="5164138" y="5381625"/>
          <p14:tracePt t="118458" x="5148263" y="5381625"/>
          <p14:tracePt t="118464" x="5106988" y="5381625"/>
          <p14:tracePt t="118473" x="5073650" y="5381625"/>
          <p14:tracePt t="118480" x="5032375" y="5381625"/>
          <p14:tracePt t="118490" x="4965700" y="5381625"/>
          <p14:tracePt t="118496" x="4924425" y="5381625"/>
          <p14:tracePt t="118508" x="4891088" y="5381625"/>
          <p14:tracePt t="118513" x="4849813" y="5381625"/>
          <p14:tracePt t="118521" x="4841875" y="5381625"/>
          <p14:tracePt t="118529" x="4824413" y="5381625"/>
          <p14:tracePt t="118536" x="4816475" y="5381625"/>
          <p14:tracePt t="118545" x="4808538" y="5381625"/>
          <p14:tracePt t="118553" x="4799013" y="5381625"/>
          <p14:tracePt t="118560" x="4791075" y="5381625"/>
          <p14:tracePt t="118608" x="4783138" y="5381625"/>
          <p14:tracePt t="118625" x="4767263" y="5381625"/>
          <p14:tracePt t="118633" x="4757738" y="5381625"/>
          <p14:tracePt t="118641" x="4733925" y="5381625"/>
          <p14:tracePt t="118648" x="4716463" y="5381625"/>
          <p14:tracePt t="118681" x="4700588" y="5381625"/>
          <p14:tracePt t="119441" x="4749800" y="5381625"/>
          <p14:tracePt t="119449" x="4799013" y="5340350"/>
          <p14:tracePt t="119459" x="4891088" y="5249863"/>
          <p14:tracePt t="119464" x="4957763" y="5116513"/>
          <p14:tracePt t="119474" x="5081588" y="4967288"/>
          <p14:tracePt t="119482" x="5181600" y="4802188"/>
          <p14:tracePt t="119490" x="5321300" y="4576763"/>
          <p14:tracePt t="119497" x="5405438" y="4344988"/>
          <p14:tracePt t="119507" x="5462588" y="4121150"/>
          <p14:tracePt t="119513" x="5487988" y="3905250"/>
          <p14:tracePt t="119521" x="5545138" y="3714750"/>
          <p14:tracePt t="119529" x="5586413" y="3516313"/>
          <p14:tracePt t="119537" x="5595938" y="3382963"/>
          <p14:tracePt t="119545" x="5595938" y="3241675"/>
          <p14:tracePt t="119553" x="5595938" y="3117850"/>
          <p14:tracePt t="119561" x="5595938" y="3035300"/>
          <p14:tracePt t="119570" x="5586413" y="2935288"/>
          <p14:tracePt t="119577" x="5554663" y="2886075"/>
          <p14:tracePt t="119586" x="5554663" y="2844800"/>
          <p14:tracePt t="119592" x="5545138" y="2836863"/>
          <p14:tracePt t="119601" x="5545138" y="2819400"/>
          <p14:tracePt t="119609" x="5545138" y="2811463"/>
          <p14:tracePt t="119728" x="5545138" y="2852738"/>
          <p14:tracePt t="119737" x="5578475" y="2919413"/>
          <p14:tracePt t="119744" x="5629275" y="2994025"/>
          <p14:tracePt t="119752" x="5637213" y="3076575"/>
          <p14:tracePt t="119761" x="5661025" y="3192463"/>
          <p14:tracePt t="119770" x="5678488" y="3300413"/>
          <p14:tracePt t="119777" x="5694363" y="3441700"/>
          <p14:tracePt t="119786" x="5719763" y="3516313"/>
          <p14:tracePt t="119792" x="5735638" y="3624263"/>
          <p14:tracePt t="119801" x="5735638" y="3732213"/>
          <p14:tracePt t="119810" x="5735638" y="3848100"/>
          <p14:tracePt t="119817" x="5735638" y="3938588"/>
          <p14:tracePt t="119825" x="5735638" y="4038600"/>
          <p14:tracePt t="119833" x="5735638" y="4121150"/>
          <p14:tracePt t="119841" x="5735638" y="4221163"/>
          <p14:tracePt t="119849" x="5735638" y="4303713"/>
          <p14:tracePt t="119859" x="5745163" y="4386263"/>
          <p14:tracePt t="119865" x="5778500" y="4470400"/>
          <p14:tracePt t="119873" x="5786438" y="4527550"/>
          <p14:tracePt t="119881" x="5786438" y="4610100"/>
          <p14:tracePt t="119889" x="5819775" y="4684713"/>
          <p14:tracePt t="119897" x="5819775" y="4718050"/>
          <p14:tracePt t="119906" x="5819775" y="4759325"/>
          <p14:tracePt t="119915" x="5819775" y="4802188"/>
          <p14:tracePt t="119923" x="5819775" y="4833938"/>
          <p14:tracePt t="119931" x="5819775" y="4859338"/>
          <p14:tracePt t="119936" x="5819775" y="4884738"/>
          <p14:tracePt t="119944" x="5819775" y="4908550"/>
          <p14:tracePt t="119952" x="5819775" y="4926013"/>
          <p14:tracePt t="119961" x="5819775" y="4941888"/>
          <p14:tracePt t="119969" x="5819775" y="4959350"/>
          <p14:tracePt t="119976" x="5819775" y="4992688"/>
          <p14:tracePt t="119993" x="5819775" y="5008563"/>
          <p14:tracePt t="120002" x="5819775" y="5026025"/>
          <p14:tracePt t="120010" x="5810250" y="5041900"/>
          <p14:tracePt t="120017" x="5802313" y="5067300"/>
          <p14:tracePt t="120024" x="5802313" y="5075238"/>
          <p14:tracePt t="120033" x="5794375" y="5091113"/>
          <p14:tracePt t="120041" x="5794375" y="5100638"/>
          <p14:tracePt t="120049" x="5786438" y="5108575"/>
          <p14:tracePt t="120065" x="5786438" y="5124450"/>
          <p14:tracePt t="120072" x="5786438" y="5132388"/>
          <p14:tracePt t="120093" x="5786438" y="5149850"/>
          <p14:tracePt t="120097" x="5778500" y="5165725"/>
          <p14:tracePt t="120113" x="5778500" y="5191125"/>
          <p14:tracePt t="120122" x="5778500" y="5207000"/>
          <p14:tracePt t="120136" x="5778500" y="5232400"/>
          <p14:tracePt t="122610" x="5778500" y="5224463"/>
          <p14:tracePt t="122617" x="5768975" y="5157788"/>
          <p14:tracePt t="122626" x="5745163" y="5100638"/>
          <p14:tracePt t="122633" x="5727700" y="4992688"/>
          <p14:tracePt t="122642" x="5694363" y="4918075"/>
          <p14:tracePt t="122649" x="5678488" y="4833938"/>
          <p14:tracePt t="122658" x="5670550" y="4784725"/>
          <p14:tracePt t="122665" x="5645150" y="4727575"/>
          <p14:tracePt t="122674" x="5645150" y="4718050"/>
          <p14:tracePt t="122681" x="5637213" y="4684713"/>
          <p14:tracePt t="122692" x="5637213" y="4651375"/>
          <p14:tracePt t="122696" x="5629275" y="4610100"/>
          <p14:tracePt t="122707" x="5629275" y="4576763"/>
          <p14:tracePt t="122713" x="5619750" y="4535488"/>
          <p14:tracePt t="122722" x="5595938" y="4478338"/>
          <p14:tracePt t="122729" x="5586413" y="4419600"/>
          <p14:tracePt t="122736" x="5578475" y="4329113"/>
          <p14:tracePt t="122745" x="5570538" y="4262438"/>
          <p14:tracePt t="122753" x="5545138" y="4162425"/>
          <p14:tracePt t="122760" x="5545138" y="4087813"/>
          <p14:tracePt t="122770" x="5511800" y="3989388"/>
          <p14:tracePt t="122777" x="5487988" y="3922713"/>
          <p14:tracePt t="122786" x="5487988" y="3848100"/>
          <p14:tracePt t="122792" x="5480050" y="3806825"/>
          <p14:tracePt t="122800" x="5470525" y="3756025"/>
          <p14:tracePt t="122808" x="5470525" y="3732213"/>
          <p14:tracePt t="122817" x="5470525" y="3722688"/>
          <p14:tracePt t="122825" x="5470525" y="3714750"/>
          <p14:tracePt t="123074" x="5470525" y="3722688"/>
          <p14:tracePt t="123081" x="5470525" y="3748088"/>
          <p14:tracePt t="123091" x="5470525" y="3765550"/>
          <p14:tracePt t="123097" x="5470525" y="3789363"/>
          <p14:tracePt t="123109" x="5470525" y="3822700"/>
          <p14:tracePt t="123113" x="5470525" y="3848100"/>
          <p14:tracePt t="123122" x="5470525" y="3881438"/>
          <p14:tracePt t="123129" x="5470525" y="3897313"/>
          <p14:tracePt t="123137" x="5462588" y="3922713"/>
          <p14:tracePt t="123145" x="5454650" y="3938588"/>
          <p14:tracePt t="123153" x="5454650" y="3946525"/>
          <p14:tracePt t="123160" x="5454650" y="3971925"/>
          <p14:tracePt t="123169" x="5454650" y="3989388"/>
          <p14:tracePt t="123187" x="5454650" y="4005263"/>
          <p14:tracePt t="123193" x="5454650" y="4013200"/>
          <p14:tracePt t="123209" x="5454650" y="4021138"/>
          <p14:tracePt t="153530" x="5446713" y="4021138"/>
          <p14:tracePt t="153536" x="5405438" y="4013200"/>
          <p14:tracePt t="153545" x="5189538" y="3914775"/>
          <p14:tracePt t="153553" x="4708525" y="3756025"/>
          <p14:tracePt t="153562" x="4152900" y="3606800"/>
          <p14:tracePt t="153572" x="3481388" y="3416300"/>
          <p14:tracePt t="153577" x="2935288" y="3333750"/>
          <p14:tracePt t="153588" x="2428875" y="3192463"/>
          <p14:tracePt t="153594" x="1989138" y="3117850"/>
          <p14:tracePt t="153600" x="1666875" y="3084513"/>
          <p14:tracePt t="153610" x="1425575" y="3051175"/>
          <p14:tracePt t="153618" x="1343025" y="3027363"/>
          <p14:tracePt t="153625" x="1317625" y="3027363"/>
          <p14:tracePt t="153713" x="1309688" y="3027363"/>
          <p14:tracePt t="153721" x="1301750" y="3027363"/>
          <p14:tracePt t="153761" x="1293813" y="3027363"/>
          <p14:tracePt t="153769" x="1276350" y="3027363"/>
          <p14:tracePt t="153777" x="1250950" y="3027363"/>
          <p14:tracePt t="153785" x="1235075" y="3017838"/>
          <p14:tracePt t="153793" x="1227138" y="3009900"/>
          <p14:tracePt t="153801" x="1209675" y="3001963"/>
          <p14:tracePt t="153843" x="1209675" y="2994025"/>
          <p14:tracePt t="153849" x="1219200" y="2994025"/>
          <p14:tracePt t="153858" x="1293813" y="2994025"/>
          <p14:tracePt t="153865" x="1417638" y="2994025"/>
          <p14:tracePt t="153873" x="1582738" y="2994025"/>
          <p14:tracePt t="153881" x="1773238" y="3017838"/>
          <p14:tracePt t="153892" x="1947863" y="3027363"/>
          <p14:tracePt t="153897" x="2163763" y="3060700"/>
          <p14:tracePt t="153907" x="2346325" y="3084513"/>
          <p14:tracePt t="153913" x="2570163" y="3084513"/>
          <p14:tracePt t="153921" x="2868613" y="3117850"/>
          <p14:tracePt t="153928" x="3082925" y="3159125"/>
          <p14:tracePt t="153936" x="3224213" y="3159125"/>
          <p14:tracePt t="153945" x="3357563" y="3159125"/>
          <p14:tracePt t="153954" x="3448050" y="3159125"/>
          <p14:tracePt t="153961" x="3556000" y="3109913"/>
          <p14:tracePt t="153970" x="3622675" y="3092450"/>
          <p14:tracePt t="153976" x="3656013" y="3068638"/>
          <p14:tracePt t="153986" x="3663950" y="3060700"/>
          <p14:tracePt t="153993" x="3663950" y="3051175"/>
          <p14:tracePt t="154001" x="3679825" y="3043238"/>
          <p14:tracePt t="154017" x="3679825" y="3035300"/>
          <p14:tracePt t="154034" x="3679825" y="3027363"/>
          <p14:tracePt t="154082" x="3679825" y="3017838"/>
          <p14:tracePt t="154089" x="3679825" y="3001963"/>
          <p14:tracePt t="154097" x="3679825" y="2994025"/>
          <p14:tracePt t="154105" x="3679825" y="2976563"/>
          <p14:tracePt t="154113" x="3679825" y="2960688"/>
          <p14:tracePt t="154120" x="3671888" y="2952750"/>
          <p14:tracePt t="154128" x="3671888" y="2935288"/>
          <p14:tracePt t="154136" x="3671888" y="2927350"/>
          <p14:tracePt t="154149" x="3671888" y="2901950"/>
          <p14:tracePt t="154152" x="3671888" y="2886075"/>
          <p14:tracePt t="154160" x="3689350" y="2852738"/>
          <p14:tracePt t="154169" x="3713163" y="2844800"/>
          <p14:tracePt t="154176" x="3738563" y="2844800"/>
          <p14:tracePt t="154185" x="3754438" y="2844800"/>
          <p14:tracePt t="154249" x="3763963" y="2836863"/>
          <p14:tracePt t="154257" x="3763963" y="2827338"/>
          <p14:tracePt t="154264" x="3763963" y="2819400"/>
          <p14:tracePt t="154281" x="3738563" y="2794000"/>
          <p14:tracePt t="154290" x="3656013" y="2770188"/>
          <p14:tracePt t="154297" x="3581400" y="2760663"/>
          <p14:tracePt t="154305" x="3498850" y="2760663"/>
          <p14:tracePt t="154313" x="3481388" y="2744788"/>
          <p14:tracePt t="154321" x="3455988" y="2744788"/>
          <p14:tracePt t="154409" x="3481388" y="2744788"/>
          <p14:tracePt t="154417" x="3530600" y="2744788"/>
          <p14:tracePt t="154425" x="3573463" y="2744788"/>
          <p14:tracePt t="154433" x="3605213" y="2744788"/>
          <p14:tracePt t="154442" x="3648075" y="2744788"/>
          <p14:tracePt t="154448" x="3671888" y="2744788"/>
          <p14:tracePt t="154459" x="3697288" y="2744788"/>
          <p14:tracePt t="154465" x="3738563" y="2744788"/>
          <p14:tracePt t="154474" x="3771900" y="2744788"/>
          <p14:tracePt t="154481" x="3805238" y="2744788"/>
          <p14:tracePt t="154490" x="3813175" y="2744788"/>
          <p14:tracePt t="154497" x="3838575" y="2736850"/>
          <p14:tracePt t="154506" x="3862388" y="2736850"/>
          <p14:tracePt t="154513" x="3895725" y="2736850"/>
          <p14:tracePt t="154530" x="3913188" y="2736850"/>
          <p14:tracePt t="154537" x="3921125" y="2736850"/>
          <p14:tracePt t="154554" x="3929063" y="2736850"/>
          <p14:tracePt t="154561" x="3946525" y="2736850"/>
          <p14:tracePt t="154673" x="3946525" y="2728913"/>
          <p14:tracePt t="154680" x="3854450" y="2703513"/>
          <p14:tracePt t="154689" x="3754438" y="2686050"/>
          <p14:tracePt t="154696" x="3671888" y="2654300"/>
          <p14:tracePt t="154705" x="3581400" y="2628900"/>
          <p14:tracePt t="154712" x="3540125" y="2628900"/>
          <p14:tracePt t="154728" x="3522663" y="2620963"/>
          <p14:tracePt t="154785" x="3573463" y="2620963"/>
          <p14:tracePt t="154793" x="3663950" y="2654300"/>
          <p14:tracePt t="154801" x="3746500" y="2670175"/>
          <p14:tracePt t="154809" x="3846513" y="2678113"/>
          <p14:tracePt t="154816" x="3921125" y="2695575"/>
          <p14:tracePt t="154826" x="4021138" y="2711450"/>
          <p14:tracePt t="154832" x="4070350" y="2711450"/>
          <p14:tracePt t="154841" x="4103688" y="2719388"/>
          <p14:tracePt t="154849" x="4137025" y="2728913"/>
          <p14:tracePt t="154858" x="4160838" y="2744788"/>
          <p14:tracePt t="154952" x="4144963" y="2752725"/>
          <p14:tracePt t="154960" x="4095750" y="2752725"/>
          <p14:tracePt t="154970" x="4070350" y="2752725"/>
          <p14:tracePt t="154976" x="4062413" y="2752725"/>
          <p14:tracePt t="155034" x="4070350" y="2760663"/>
          <p14:tracePt t="155040" x="4078288" y="2760663"/>
          <p14:tracePt t="155048" x="4111625" y="2778125"/>
          <p14:tracePt t="155057" x="4137025" y="2778125"/>
          <p14:tracePt t="155065" x="4137025" y="2786063"/>
          <p14:tracePt t="155274" x="4095750" y="2786063"/>
          <p14:tracePt t="155281" x="4052888" y="2786063"/>
          <p14:tracePt t="155289" x="4021138" y="2786063"/>
          <p14:tracePt t="155297" x="3978275" y="2786063"/>
          <p14:tracePt t="155305" x="3954463" y="2786063"/>
          <p14:tracePt t="155313" x="3946525" y="2786063"/>
          <p14:tracePt t="155328" x="3937000" y="2786063"/>
          <p14:tracePt t="156012" x="3929063" y="2786063"/>
          <p14:tracePt t="156016" x="3887788" y="2794000"/>
          <p14:tracePt t="156027" x="3838575" y="2803525"/>
          <p14:tracePt t="156032" x="3787775" y="2819400"/>
          <p14:tracePt t="156041" x="3730625" y="2852738"/>
          <p14:tracePt t="156049" x="3705225" y="2878138"/>
          <p14:tracePt t="156058" x="3671888" y="2894013"/>
          <p14:tracePt t="156065" x="3622675" y="2927350"/>
          <p14:tracePt t="156074" x="3589338" y="2960688"/>
          <p14:tracePt t="156081" x="3581400" y="2968625"/>
          <p14:tracePt t="156091" x="3556000" y="3001963"/>
          <p14:tracePt t="156097" x="3540125" y="3051175"/>
          <p14:tracePt t="156106" x="3506788" y="3084513"/>
          <p14:tracePt t="156113" x="3498850" y="3135313"/>
          <p14:tracePt t="156120" x="3489325" y="3176588"/>
          <p14:tracePt t="156129" x="3481388" y="3225800"/>
          <p14:tracePt t="156139" x="3465513" y="3267075"/>
          <p14:tracePt t="156145" x="3455988" y="3300413"/>
          <p14:tracePt t="156155" x="3455988" y="3341688"/>
          <p14:tracePt t="156161" x="3448050" y="3367088"/>
          <p14:tracePt t="156171" x="3448050" y="3400425"/>
          <p14:tracePt t="156177" x="3448050" y="3441700"/>
          <p14:tracePt t="156184" x="3440113" y="3475038"/>
          <p14:tracePt t="156192" x="3424238" y="3532188"/>
          <p14:tracePt t="156201" x="3424238" y="3565525"/>
          <p14:tracePt t="156209" x="3424238" y="3606800"/>
          <p14:tracePt t="156216" x="3424238" y="3616325"/>
          <p14:tracePt t="156224" x="3414713" y="3648075"/>
          <p14:tracePt t="156233" x="3406775" y="3681413"/>
          <p14:tracePt t="156241" x="3406775" y="3706813"/>
          <p14:tracePt t="156250" x="3406775" y="3722688"/>
          <p14:tracePt t="156258" x="3398838" y="3756025"/>
          <p14:tracePt t="156265" x="3373438" y="3806825"/>
          <p14:tracePt t="156274" x="3365500" y="3848100"/>
          <p14:tracePt t="156281" x="3349625" y="3905250"/>
          <p14:tracePt t="156294" x="3324225" y="3979863"/>
          <p14:tracePt t="156296" x="3316288" y="4064000"/>
          <p14:tracePt t="156304" x="3298825" y="4129088"/>
          <p14:tracePt t="156313" x="3298825" y="4195763"/>
          <p14:tracePt t="156320" x="3275013" y="4270375"/>
          <p14:tracePt t="156329" x="3275013" y="4329113"/>
          <p14:tracePt t="156339" x="3265488" y="4386263"/>
          <p14:tracePt t="156344" x="3265488" y="4452938"/>
          <p14:tracePt t="156353" x="3265488" y="4494213"/>
          <p14:tracePt t="156361" x="3265488" y="4552950"/>
          <p14:tracePt t="156371" x="3265488" y="4635500"/>
          <p14:tracePt t="156377" x="3265488" y="4702175"/>
          <p14:tracePt t="156387" x="3265488" y="4759325"/>
          <p14:tracePt t="156392" x="3275013" y="4833938"/>
          <p14:tracePt t="156401" x="3290888" y="4892675"/>
          <p14:tracePt t="156410" x="3306763" y="4975225"/>
          <p14:tracePt t="156416" x="3316288" y="5008563"/>
          <p14:tracePt t="156424" x="3324225" y="5083175"/>
          <p14:tracePt t="156434" x="3340100" y="5141913"/>
          <p14:tracePt t="156442" x="3340100" y="5224463"/>
          <p14:tracePt t="156449" x="3381375" y="5324475"/>
          <p14:tracePt t="156457" x="3390900" y="5399088"/>
          <p14:tracePt t="156465" x="3398838" y="5440363"/>
          <p14:tracePt t="156474" x="3414713" y="5464175"/>
          <p14:tracePt t="156481" x="3424238" y="5497513"/>
          <p14:tracePt t="156489" x="3424238" y="5514975"/>
          <p14:tracePt t="156497" x="3432175" y="5538788"/>
          <p14:tracePt t="156509" x="3440113" y="5564188"/>
          <p14:tracePt t="156513" x="3455988" y="5581650"/>
          <p14:tracePt t="156528" x="3455988" y="5589588"/>
          <p14:tracePt t="156537" x="3465513" y="5605463"/>
          <p14:tracePt t="156545" x="3473450" y="5605463"/>
          <p14:tracePt t="156561" x="3489325" y="5622925"/>
          <p14:tracePt t="156571" x="3489325" y="5630863"/>
          <p14:tracePt t="156578" x="3498850" y="5630863"/>
          <p14:tracePt t="156593" x="3506788" y="5638800"/>
          <p14:tracePt t="156600" x="3506788" y="5664200"/>
          <p14:tracePt t="156609" x="3514725" y="5664200"/>
          <p14:tracePt t="156617" x="3522663" y="5664200"/>
          <p14:tracePt t="156625" x="3530600" y="5664200"/>
          <p14:tracePt t="156632" x="3540125" y="5664200"/>
          <p14:tracePt t="156642" x="3548063" y="5672138"/>
          <p14:tracePt t="156674" x="3556000" y="5672138"/>
          <p14:tracePt t="156681" x="3573463" y="5680075"/>
          <p14:tracePt t="156691" x="3581400" y="5680075"/>
          <p14:tracePt t="156697" x="3589338" y="5680075"/>
          <p14:tracePt t="156705" x="3614738" y="5680075"/>
          <p14:tracePt t="156713" x="3648075" y="5697538"/>
          <p14:tracePt t="156720" x="3663950" y="5697538"/>
          <p14:tracePt t="156729" x="3679825" y="5697538"/>
          <p14:tracePt t="156737" x="3722688" y="5697538"/>
          <p14:tracePt t="156745" x="3763963" y="5697538"/>
          <p14:tracePt t="156754" x="3771900" y="5697538"/>
          <p14:tracePt t="156762" x="3787775" y="5697538"/>
          <p14:tracePt t="156771" x="3805238" y="5697538"/>
          <p14:tracePt t="156777" x="3821113" y="5705475"/>
          <p14:tracePt t="156785" x="3854450" y="5713413"/>
          <p14:tracePt t="156801" x="3887788" y="5713413"/>
          <p14:tracePt t="156810" x="3921125" y="5721350"/>
          <p14:tracePt t="156816" x="3937000" y="5721350"/>
          <p14:tracePt t="156824" x="3954463" y="5721350"/>
          <p14:tracePt t="156832" x="3962400" y="5721350"/>
          <p14:tracePt t="160890" x="3970338" y="5697538"/>
          <p14:tracePt t="160896" x="3970338" y="5605463"/>
          <p14:tracePt t="160904" x="3970338" y="5432425"/>
          <p14:tracePt t="160913" x="3970338" y="5183188"/>
          <p14:tracePt t="160920" x="3970338" y="4867275"/>
          <p14:tracePt t="160929" x="3970338" y="4527550"/>
          <p14:tracePt t="160936" x="3879850" y="4087813"/>
          <p14:tracePt t="160945" x="3838575" y="3814763"/>
          <p14:tracePt t="160955" x="3805238" y="3549650"/>
          <p14:tracePt t="160962" x="3754438" y="3275013"/>
          <p14:tracePt t="160971" x="3730625" y="3117850"/>
          <p14:tracePt t="160977" x="3722688" y="2994025"/>
          <p14:tracePt t="160985" x="3722688" y="2911475"/>
          <p14:tracePt t="160993" x="3722688" y="2868613"/>
          <p14:tracePt t="161001" x="3679825" y="2803525"/>
          <p14:tracePt t="161011" x="3679825" y="2786063"/>
          <p14:tracePt t="161016" x="3679825" y="2752725"/>
          <p14:tracePt t="161026" x="3671888" y="2736850"/>
          <p14:tracePt t="161217" x="3656013" y="2695575"/>
          <p14:tracePt t="161224" x="3648075" y="2644775"/>
          <p14:tracePt t="161233" x="3638550" y="2587625"/>
          <p14:tracePt t="161242" x="3622675" y="2505075"/>
          <p14:tracePt t="161249" x="3605213" y="2430463"/>
          <p14:tracePt t="161257" x="3597275" y="2413000"/>
          <p14:tracePt t="161264" x="3589338" y="2371725"/>
          <p14:tracePt t="161275" x="3589338" y="2363788"/>
          <p14:tracePt t="161281" x="3581400" y="2355850"/>
          <p14:tracePt t="161458" x="3581400" y="2363788"/>
          <p14:tracePt t="161464" x="3581400" y="2387600"/>
          <p14:tracePt t="161474" x="3581400" y="2405063"/>
          <p14:tracePt t="161481" x="3597275" y="2430463"/>
          <p14:tracePt t="161489" x="3597275" y="2438400"/>
          <p14:tracePt t="161498" x="3605213" y="2454275"/>
          <p14:tracePt t="161505" x="3614738" y="2471738"/>
          <p14:tracePt t="161523" x="3622675" y="2487613"/>
          <p14:tracePt t="161529" x="3638550" y="2495550"/>
          <p14:tracePt t="162043" x="3648075" y="2513013"/>
          <p14:tracePt t="162049" x="3656013" y="2546350"/>
          <p14:tracePt t="162058" x="3656013" y="2603500"/>
          <p14:tracePt t="162065" x="3656013" y="2686050"/>
          <p14:tracePt t="162074" x="3679825" y="2770188"/>
          <p14:tracePt t="162081" x="3671888" y="2827338"/>
          <p14:tracePt t="162092" x="3671888" y="2968625"/>
          <p14:tracePt t="162096" x="3671888" y="3092450"/>
          <p14:tracePt t="162105" x="3671888" y="3200400"/>
          <p14:tracePt t="162113" x="3679825" y="3325813"/>
          <p14:tracePt t="162120" x="3689350" y="3433763"/>
          <p14:tracePt t="162128" x="3697288" y="3524250"/>
          <p14:tracePt t="162136" x="3705225" y="3565525"/>
          <p14:tracePt t="162144" x="3722688" y="3598863"/>
          <p14:tracePt t="162153" x="3746500" y="3648075"/>
          <p14:tracePt t="162160" x="3746500" y="3673475"/>
          <p14:tracePt t="162170" x="3754438" y="3681413"/>
          <p14:tracePt t="162185" x="3754438" y="3690938"/>
          <p14:tracePt t="162201" x="3754438" y="3698875"/>
          <p14:tracePt t="162225" x="3763963" y="3706813"/>
          <p14:tracePt t="162241" x="3771900" y="3722688"/>
          <p14:tracePt t="162248" x="3779838" y="3732213"/>
          <p14:tracePt t="162258" x="3787775" y="3756025"/>
          <p14:tracePt t="162275" x="3787775" y="3765550"/>
          <p14:tracePt t="162281" x="3797300" y="3781425"/>
          <p14:tracePt t="162291" x="3805238" y="3797300"/>
          <p14:tracePt t="162306" x="3805238" y="3806825"/>
          <p14:tracePt t="162320" x="3805238" y="3814763"/>
          <p14:tracePt t="162361" x="3805238" y="3822700"/>
          <p14:tracePt t="162473" x="3805238" y="3830638"/>
          <p14:tracePt t="162497" x="3797300" y="3840163"/>
          <p14:tracePt t="162520" x="3787775" y="3856038"/>
          <p14:tracePt t="162528" x="3779838" y="3856038"/>
          <p14:tracePt t="162587" x="3771900" y="3863975"/>
          <p14:tracePt t="162785" x="3763963" y="3863975"/>
          <p14:tracePt t="162793" x="3746500" y="3856038"/>
          <p14:tracePt t="162809" x="3722688" y="3848100"/>
          <p14:tracePt t="162825" x="3705225" y="3840163"/>
          <p14:tracePt t="162849" x="3689350" y="3830638"/>
          <p14:tracePt t="162858" x="3679825" y="3822700"/>
          <p14:tracePt t="162875" x="3671888" y="3822700"/>
          <p14:tracePt t="162881" x="3663950" y="3822700"/>
          <p14:tracePt t="162889" x="3648075" y="3814763"/>
          <p14:tracePt t="162906" x="3630613" y="3814763"/>
          <p14:tracePt t="162913" x="3597275" y="3806825"/>
          <p14:tracePt t="162920" x="3573463" y="3806825"/>
          <p14:tracePt t="162929" x="3540125" y="3789363"/>
          <p14:tracePt t="162936" x="3498850" y="3789363"/>
          <p14:tracePt t="162945" x="3465513" y="3789363"/>
          <p14:tracePt t="162954" x="3424238" y="3781425"/>
          <p14:tracePt t="162961" x="3390900" y="3781425"/>
          <p14:tracePt t="162970" x="3357563" y="3773488"/>
          <p14:tracePt t="162978" x="3332163" y="3773488"/>
          <p14:tracePt t="162985" x="3316288" y="3773488"/>
          <p14:tracePt t="162994" x="3298825" y="3765550"/>
          <p14:tracePt t="163001" x="3282950" y="3765550"/>
          <p14:tracePt t="163025" x="3257550" y="3765550"/>
          <p14:tracePt t="163033" x="3257550" y="3756025"/>
          <p14:tracePt t="163043" x="3249613" y="3756025"/>
          <p14:tracePt t="163049" x="3232150" y="3756025"/>
          <p14:tracePt t="163065" x="3216275" y="3756025"/>
          <p14:tracePt t="163076" x="3190875" y="3756025"/>
          <p14:tracePt t="163090" x="3167063" y="3756025"/>
          <p14:tracePt t="163097" x="3149600" y="3756025"/>
          <p14:tracePt t="163104" x="3125788" y="3756025"/>
          <p14:tracePt t="163113" x="3108325" y="3756025"/>
          <p14:tracePt t="163121" x="3082925" y="3756025"/>
          <p14:tracePt t="163129" x="3059113" y="3765550"/>
          <p14:tracePt t="163137" x="3041650" y="3765550"/>
          <p14:tracePt t="163145" x="3025775" y="3765550"/>
          <p14:tracePt t="163153" x="3000375" y="3765550"/>
          <p14:tracePt t="163161" x="2984500" y="3781425"/>
          <p14:tracePt t="163171" x="2967038" y="3781425"/>
          <p14:tracePt t="163178" x="2959100" y="3789363"/>
          <p14:tracePt t="163184" x="2943225" y="3789363"/>
          <p14:tracePt t="163192" x="2925763" y="3797300"/>
          <p14:tracePt t="163208" x="2909888" y="3806825"/>
          <p14:tracePt t="163216" x="2901950" y="3814763"/>
          <p14:tracePt t="163233" x="2892425" y="3814763"/>
          <p14:tracePt t="163249" x="2884488" y="3830638"/>
          <p14:tracePt t="163265" x="2876550" y="3848100"/>
          <p14:tracePt t="163274" x="2868613" y="3863975"/>
          <p14:tracePt t="163290" x="2860675" y="3889375"/>
          <p14:tracePt t="163297" x="2860675" y="3905250"/>
          <p14:tracePt t="163304" x="2851150" y="3922713"/>
          <p14:tracePt t="163312" x="2835275" y="3938588"/>
          <p14:tracePt t="163330" x="2827338" y="3971925"/>
          <p14:tracePt t="163338" x="2827338" y="3979863"/>
          <p14:tracePt t="163345" x="2817813" y="3997325"/>
          <p14:tracePt t="163361" x="2809875" y="4005263"/>
          <p14:tracePt t="163377" x="2801938" y="4013200"/>
          <p14:tracePt t="163400" x="2801938" y="4021138"/>
          <p14:tracePt t="163410" x="2801938" y="4030663"/>
          <p14:tracePt t="163418" x="2801938" y="4038600"/>
          <p14:tracePt t="163433" x="2801938" y="4064000"/>
          <p14:tracePt t="163448" x="2801938" y="4097338"/>
          <p14:tracePt t="163465" x="2801938" y="4113213"/>
          <p14:tracePt t="163475" x="2801938" y="4129088"/>
          <p14:tracePt t="163481" x="2801938" y="4146550"/>
          <p14:tracePt t="163492" x="2809875" y="4171950"/>
          <p14:tracePt t="163497" x="2809875" y="4187825"/>
          <p14:tracePt t="163506" x="2817813" y="4203700"/>
          <p14:tracePt t="163513" x="2817813" y="4213225"/>
          <p14:tracePt t="163521" x="2827338" y="4229100"/>
          <p14:tracePt t="163529" x="2835275" y="4246563"/>
          <p14:tracePt t="163553" x="2843213" y="4262438"/>
          <p14:tracePt t="163570" x="2843213" y="4270375"/>
          <p14:tracePt t="163610" x="2851150" y="4270375"/>
          <p14:tracePt t="163626" x="2851150" y="4278313"/>
          <p14:tracePt t="163642" x="2860675" y="4287838"/>
          <p14:tracePt t="163658" x="2868613" y="4287838"/>
          <p14:tracePt t="163665" x="2876550" y="4287838"/>
          <p14:tracePt t="163673" x="2884488" y="4287838"/>
          <p14:tracePt t="163680" x="2909888" y="4303713"/>
          <p14:tracePt t="163697" x="2925763" y="4303713"/>
          <p14:tracePt t="163713" x="2935288" y="4303713"/>
          <p14:tracePt t="163721" x="2951163" y="4303713"/>
          <p14:tracePt t="163730" x="2959100" y="4311650"/>
          <p14:tracePt t="163745" x="2976563" y="4311650"/>
          <p14:tracePt t="163754" x="2984500" y="4311650"/>
          <p14:tracePt t="163761" x="2992438" y="4321175"/>
          <p14:tracePt t="163770" x="3000375" y="4321175"/>
          <p14:tracePt t="163784" x="3017838" y="4321175"/>
          <p14:tracePt t="163793" x="3025775" y="4321175"/>
          <p14:tracePt t="163801" x="3051175" y="4321175"/>
          <p14:tracePt t="163808" x="3067050" y="4329113"/>
          <p14:tracePt t="163816" x="3082925" y="4329113"/>
          <p14:tracePt t="163825" x="3100388" y="4329113"/>
          <p14:tracePt t="163833" x="3133725" y="4337050"/>
          <p14:tracePt t="163842" x="3141663" y="4344988"/>
          <p14:tracePt t="163849" x="3141663" y="4352925"/>
          <p14:tracePt t="163858" x="3167063" y="4352925"/>
          <p14:tracePt t="163865" x="3175000" y="4352925"/>
          <p14:tracePt t="163874" x="3190875" y="4352925"/>
          <p14:tracePt t="163881" x="3208338" y="4362450"/>
          <p14:tracePt t="163891" x="3224213" y="4362450"/>
          <p14:tracePt t="163897" x="3232150" y="4362450"/>
          <p14:tracePt t="163906" x="3257550" y="4362450"/>
          <p14:tracePt t="163913" x="3275013" y="4362450"/>
          <p14:tracePt t="163920" x="3306763" y="4362450"/>
          <p14:tracePt t="163928" x="3332163" y="4362450"/>
          <p14:tracePt t="163937" x="3357563" y="4362450"/>
          <p14:tracePt t="163945" x="3390900" y="4362450"/>
          <p14:tracePt t="163954" x="3398838" y="4362450"/>
          <p14:tracePt t="163961" x="3414713" y="4362450"/>
          <p14:tracePt t="163971" x="3432175" y="4362450"/>
          <p14:tracePt t="163977" x="3448050" y="4362450"/>
          <p14:tracePt t="163993" x="3465513" y="4362450"/>
          <p14:tracePt t="164000" x="3473450" y="4362450"/>
          <p14:tracePt t="164009" x="3489325" y="4362450"/>
          <p14:tracePt t="164018" x="3498850" y="4362450"/>
          <p14:tracePt t="164025" x="3506788" y="4362450"/>
          <p14:tracePt t="164033" x="3522663" y="4362450"/>
          <p14:tracePt t="164049" x="3530600" y="4352925"/>
          <p14:tracePt t="164065" x="3548063" y="4344988"/>
          <p14:tracePt t="164074" x="3556000" y="4337050"/>
          <p14:tracePt t="164091" x="3563938" y="4329113"/>
          <p14:tracePt t="164096" x="3581400" y="4311650"/>
          <p14:tracePt t="164105" x="3597275" y="4311650"/>
          <p14:tracePt t="164113" x="3605213" y="4303713"/>
          <p14:tracePt t="164121" x="3630613" y="4287838"/>
          <p14:tracePt t="164129" x="3638550" y="4278313"/>
          <p14:tracePt t="164138" x="3648075" y="4270375"/>
          <p14:tracePt t="164144" x="3656013" y="4270375"/>
          <p14:tracePt t="164153" x="3663950" y="4270375"/>
          <p14:tracePt t="164160" x="3679825" y="4246563"/>
          <p14:tracePt t="164171" x="3697288" y="4229100"/>
          <p14:tracePt t="164177" x="3705225" y="4229100"/>
          <p14:tracePt t="164185" x="3722688" y="4213225"/>
          <p14:tracePt t="164193" x="3722688" y="4203700"/>
          <p14:tracePt t="164201" x="3730625" y="4203700"/>
          <p14:tracePt t="164210" x="3754438" y="4162425"/>
          <p14:tracePt t="164216" x="3771900" y="4129088"/>
          <p14:tracePt t="164233" x="3779838" y="4097338"/>
          <p14:tracePt t="164244" x="3797300" y="4071938"/>
          <p14:tracePt t="164248" x="3797300" y="4054475"/>
          <p14:tracePt t="164258" x="3805238" y="4038600"/>
          <p14:tracePt t="164264" x="3805238" y="4021138"/>
          <p14:tracePt t="164274" x="3805238" y="4013200"/>
          <p14:tracePt t="164280" x="3805238" y="3997325"/>
          <p14:tracePt t="164291" x="3805238" y="3989388"/>
          <p14:tracePt t="164296" x="3813175" y="3979863"/>
          <p14:tracePt t="164312" x="3813175" y="3963988"/>
          <p14:tracePt t="164328" x="3813175" y="3956050"/>
          <p14:tracePt t="164353" x="3813175" y="3930650"/>
          <p14:tracePt t="164361" x="3805238" y="3914775"/>
          <p14:tracePt t="164379" x="3797300" y="3905250"/>
          <p14:tracePt t="164385" x="3787775" y="3897313"/>
          <p14:tracePt t="164404" x="3779838" y="3889375"/>
          <p14:tracePt t="164409" x="3771900" y="3881438"/>
          <p14:tracePt t="164458" x="3763963" y="3881438"/>
          <p14:tracePt t="165819" x="3713163" y="3897313"/>
          <p14:tracePt t="165825" x="3689350" y="3946525"/>
          <p14:tracePt t="165833" x="3656013" y="4046538"/>
          <p14:tracePt t="165841" x="3656013" y="4105275"/>
          <p14:tracePt t="165849" x="3630613" y="4195763"/>
          <p14:tracePt t="165858" x="3614738" y="4295775"/>
          <p14:tracePt t="165864" x="3597275" y="4411663"/>
          <p14:tracePt t="165874" x="3573463" y="4519613"/>
          <p14:tracePt t="165881" x="3563938" y="4635500"/>
          <p14:tracePt t="165891" x="3563938" y="4702175"/>
          <p14:tracePt t="165897" x="3563938" y="4776788"/>
          <p14:tracePt t="165907" x="3563938" y="4784725"/>
          <p14:tracePt t="165913" x="3563938" y="4826000"/>
          <p14:tracePt t="166065" x="3563938" y="4833938"/>
          <p14:tracePt t="166096" x="3563938" y="4843463"/>
          <p14:tracePt t="166123" x="3563938" y="4851400"/>
          <p14:tracePt t="166129" x="3563938" y="4859338"/>
          <p14:tracePt t="166137" x="3563938" y="4867275"/>
          <p14:tracePt t="166145" x="3563938" y="4884738"/>
          <p14:tracePt t="166153" x="3563938" y="4892675"/>
          <p14:tracePt t="166161" x="3573463" y="4892675"/>
          <p14:tracePt t="166257" x="3573463" y="4900613"/>
          <p14:tracePt t="166329" x="3581400" y="4900613"/>
          <p14:tracePt t="166416" x="3581400" y="4892675"/>
          <p14:tracePt t="166425" x="3581400" y="4884738"/>
          <p14:tracePt t="166432" x="3563938" y="4876800"/>
          <p14:tracePt t="166441" x="3556000" y="4876800"/>
          <p14:tracePt t="166448" x="3548063" y="4876800"/>
          <p14:tracePt t="166457" x="3530600" y="4876800"/>
          <p14:tracePt t="166464" x="3522663" y="4867275"/>
          <p14:tracePt t="166490" x="3506788" y="4859338"/>
          <p14:tracePt t="166505" x="3498850" y="4859338"/>
          <p14:tracePt t="166512" x="3489325" y="4851400"/>
          <p14:tracePt t="166520" x="3481388" y="4851400"/>
          <p14:tracePt t="166528" x="3465513" y="4851400"/>
          <p14:tracePt t="166544" x="3440113" y="4851400"/>
          <p14:tracePt t="166560" x="3424238" y="4851400"/>
          <p14:tracePt t="166570" x="3398838" y="4851400"/>
          <p14:tracePt t="166576" x="3390900" y="4833938"/>
          <p14:tracePt t="166585" x="3381375" y="4833938"/>
          <p14:tracePt t="166592" x="3373438" y="4833938"/>
          <p14:tracePt t="166600" x="3365500" y="4833938"/>
          <p14:tracePt t="166617" x="3340100" y="4833938"/>
          <p14:tracePt t="166625" x="3324225" y="4826000"/>
          <p14:tracePt t="166632" x="3306763" y="4826000"/>
          <p14:tracePt t="166641" x="3290888" y="4826000"/>
          <p14:tracePt t="166648" x="3275013" y="4818063"/>
          <p14:tracePt t="166659" x="3265488" y="4818063"/>
          <p14:tracePt t="166664" x="3249613" y="4818063"/>
          <p14:tracePt t="166673" x="3241675" y="4818063"/>
          <p14:tracePt t="166680" x="3216275" y="4810125"/>
          <p14:tracePt t="166706" x="3208338" y="4810125"/>
          <p14:tracePt t="166712" x="3200400" y="4810125"/>
          <p14:tracePt t="166728" x="3175000" y="4810125"/>
          <p14:tracePt t="166737" x="3157538" y="4792663"/>
          <p14:tracePt t="166745" x="3149600" y="4792663"/>
          <p14:tracePt t="166753" x="3133725" y="4792663"/>
          <p14:tracePt t="166760" x="3108325" y="4792663"/>
          <p14:tracePt t="166770" x="3074988" y="4792663"/>
          <p14:tracePt t="166776" x="3059113" y="4792663"/>
          <p14:tracePt t="166784" x="3025775" y="4792663"/>
          <p14:tracePt t="166792" x="2992438" y="4792663"/>
          <p14:tracePt t="166808" x="2976563" y="4792663"/>
          <p14:tracePt t="166816" x="2967038" y="4792663"/>
          <p14:tracePt t="166825" x="2951163" y="4792663"/>
          <p14:tracePt t="166832" x="2943225" y="4792663"/>
          <p14:tracePt t="166842" x="2917825" y="4792663"/>
          <p14:tracePt t="166857" x="2909888" y="4802188"/>
          <p14:tracePt t="166865" x="2901950" y="4802188"/>
          <p14:tracePt t="166875" x="2884488" y="4810125"/>
          <p14:tracePt t="166881" x="2876550" y="4818063"/>
          <p14:tracePt t="166890" x="2851150" y="4833938"/>
          <p14:tracePt t="166905" x="2835275" y="4867275"/>
          <p14:tracePt t="166913" x="2835275" y="4876800"/>
          <p14:tracePt t="166920" x="2809875" y="4908550"/>
          <p14:tracePt t="166928" x="2801938" y="4908550"/>
          <p14:tracePt t="166937" x="2794000" y="4941888"/>
          <p14:tracePt t="166945" x="2794000" y="4959350"/>
          <p14:tracePt t="166953" x="2786063" y="4975225"/>
          <p14:tracePt t="166961" x="2776538" y="4983163"/>
          <p14:tracePt t="166970" x="2776538" y="4992688"/>
          <p14:tracePt t="166977" x="2776538" y="5000625"/>
          <p14:tracePt t="166993" x="2760663" y="5016500"/>
          <p14:tracePt t="167017" x="2760663" y="5026025"/>
          <p14:tracePt t="167025" x="2752725" y="5041900"/>
          <p14:tracePt t="167049" x="2752725" y="5049838"/>
          <p14:tracePt t="167058" x="2752725" y="5057775"/>
          <p14:tracePt t="167065" x="2752725" y="5067300"/>
          <p14:tracePt t="167075" x="2752725" y="5075238"/>
          <p14:tracePt t="167081" x="2752725" y="5100638"/>
          <p14:tracePt t="167090" x="2752725" y="5108575"/>
          <p14:tracePt t="167097" x="2752725" y="5124450"/>
          <p14:tracePt t="167105" x="2752725" y="5141913"/>
          <p14:tracePt t="167120" x="2752725" y="5157788"/>
          <p14:tracePt t="167129" x="2752725" y="5165725"/>
          <p14:tracePt t="167153" x="2752725" y="5175250"/>
          <p14:tracePt t="167160" x="2752725" y="5191125"/>
          <p14:tracePt t="167176" x="2752725" y="5199063"/>
          <p14:tracePt t="167194" x="2752725" y="5207000"/>
          <p14:tracePt t="167201" x="2752725" y="5216525"/>
          <p14:tracePt t="167217" x="2752725" y="5224463"/>
          <p14:tracePt t="167233" x="2760663" y="5232400"/>
          <p14:tracePt t="167257" x="2768600" y="5249863"/>
          <p14:tracePt t="167274" x="2776538" y="5257800"/>
          <p14:tracePt t="167291" x="2786063" y="5257800"/>
          <p14:tracePt t="167296" x="2794000" y="5265738"/>
          <p14:tracePt t="167313" x="2794000" y="5273675"/>
          <p14:tracePt t="167320" x="2809875" y="5281613"/>
          <p14:tracePt t="167337" x="2827338" y="5291138"/>
          <p14:tracePt t="167353" x="2835275" y="5299075"/>
          <p14:tracePt t="167361" x="2843213" y="5299075"/>
          <p14:tracePt t="167369" x="2860675" y="5307013"/>
          <p14:tracePt t="167391" x="2884488" y="5324475"/>
          <p14:tracePt t="167400" x="2892425" y="5324475"/>
          <p14:tracePt t="167410" x="2901950" y="5324475"/>
          <p14:tracePt t="167416" x="2909888" y="5332413"/>
          <p14:tracePt t="167432" x="2925763" y="5332413"/>
          <p14:tracePt t="167442" x="2935288" y="5332413"/>
          <p14:tracePt t="167448" x="2935288" y="5340350"/>
          <p14:tracePt t="167458" x="2959100" y="5340350"/>
          <p14:tracePt t="167464" x="2992438" y="5365750"/>
          <p14:tracePt t="167474" x="3017838" y="5365750"/>
          <p14:tracePt t="167481" x="3041650" y="5365750"/>
          <p14:tracePt t="167492" x="3082925" y="5373688"/>
          <p14:tracePt t="167497" x="3108325" y="5381625"/>
          <p14:tracePt t="167506" x="3141663" y="5399088"/>
          <p14:tracePt t="167513" x="3175000" y="5399088"/>
          <p14:tracePt t="167520" x="3200400" y="5399088"/>
          <p14:tracePt t="167529" x="3208338" y="5399088"/>
          <p14:tracePt t="167537" x="3232150" y="5399088"/>
          <p14:tracePt t="167545" x="3249613" y="5399088"/>
          <p14:tracePt t="167555" x="3257550" y="5399088"/>
          <p14:tracePt t="167561" x="3275013" y="5399088"/>
          <p14:tracePt t="167576" x="3282950" y="5399088"/>
          <p14:tracePt t="167585" x="3306763" y="5399088"/>
          <p14:tracePt t="167594" x="3332163" y="5399088"/>
          <p14:tracePt t="167600" x="3340100" y="5399088"/>
          <p14:tracePt t="167609" x="3349625" y="5399088"/>
          <p14:tracePt t="167617" x="3373438" y="5399088"/>
          <p14:tracePt t="167626" x="3381375" y="5399088"/>
          <p14:tracePt t="167643" x="3398838" y="5399088"/>
          <p14:tracePt t="167649" x="3406775" y="5399088"/>
          <p14:tracePt t="167658" x="3414713" y="5399088"/>
          <p14:tracePt t="167665" x="3432175" y="5399088"/>
          <p14:tracePt t="167676" x="3440113" y="5389563"/>
          <p14:tracePt t="167681" x="3448050" y="5389563"/>
          <p14:tracePt t="167691" x="3473450" y="5389563"/>
          <p14:tracePt t="167697" x="3489325" y="5381625"/>
          <p14:tracePt t="167704" x="3514725" y="5381625"/>
          <p14:tracePt t="167713" x="3548063" y="5365750"/>
          <p14:tracePt t="167720" x="3563938" y="5357813"/>
          <p14:tracePt t="167729" x="3589338" y="5348288"/>
          <p14:tracePt t="167737" x="3605213" y="5348288"/>
          <p14:tracePt t="167745" x="3638550" y="5340350"/>
          <p14:tracePt t="167754" x="3656013" y="5332413"/>
          <p14:tracePt t="167761" x="3671888" y="5324475"/>
          <p14:tracePt t="167770" x="3671888" y="5314950"/>
          <p14:tracePt t="167778" x="3689350" y="5314950"/>
          <p14:tracePt t="167784" x="3697288" y="5307013"/>
          <p14:tracePt t="167793" x="3705225" y="5307013"/>
          <p14:tracePt t="167800" x="3713163" y="5299075"/>
          <p14:tracePt t="167816" x="3722688" y="5291138"/>
          <p14:tracePt t="167825" x="3730625" y="5281613"/>
          <p14:tracePt t="167832" x="3738563" y="5281613"/>
          <p14:tracePt t="167841" x="3738563" y="5265738"/>
          <p14:tracePt t="167848" x="3746500" y="5257800"/>
          <p14:tracePt t="167858" x="3746500" y="5249863"/>
          <p14:tracePt t="167864" x="3754438" y="5240338"/>
          <p14:tracePt t="167874" x="3754438" y="5232400"/>
          <p14:tracePt t="167881" x="3763963" y="5207000"/>
          <p14:tracePt t="167888" x="3771900" y="5199063"/>
          <p14:tracePt t="167897" x="3771900" y="5175250"/>
          <p14:tracePt t="167905" x="3779838" y="5157788"/>
          <p14:tracePt t="167920" x="3779838" y="5149850"/>
          <p14:tracePt t="167929" x="3787775" y="5141913"/>
          <p14:tracePt t="167944" x="3787775" y="5132388"/>
          <p14:tracePt t="167953" x="3787775" y="5124450"/>
          <p14:tracePt t="167970" x="3787775" y="5108575"/>
          <p14:tracePt t="167993" x="3787775" y="5100638"/>
          <p14:tracePt t="168008" x="3787775" y="5091113"/>
          <p14:tracePt t="168017" x="3797300" y="5083175"/>
          <p14:tracePt t="168032" x="3797300" y="5075238"/>
          <p14:tracePt t="168048" x="3797300" y="5067300"/>
          <p14:tracePt t="168065" x="3797300" y="5057775"/>
          <p14:tracePt t="168074" x="3797300" y="5049838"/>
          <p14:tracePt t="168113" x="3797300" y="5041900"/>
          <p14:tracePt t="168241" x="3797300" y="5033963"/>
          <p14:tracePt t="168249" x="3797300" y="5008563"/>
          <p14:tracePt t="168258" x="3797300" y="4992688"/>
          <p14:tracePt t="168265" x="3787775" y="4959350"/>
          <p14:tracePt t="168275" x="3763963" y="4959350"/>
          <p14:tracePt t="168281" x="3730625" y="4933950"/>
          <p14:tracePt t="168292" x="3671888" y="4918075"/>
          <p14:tracePt t="168297" x="3614738" y="4908550"/>
          <p14:tracePt t="168307" x="3573463" y="4900613"/>
          <p14:tracePt t="168313" x="3556000" y="4892675"/>
          <p14:tracePt t="168320" x="3530600" y="4876800"/>
          <p14:tracePt t="168329" x="3530600" y="4867275"/>
          <p14:tracePt t="168338" x="3498850" y="4859338"/>
          <p14:tracePt t="168344" x="3489325" y="4859338"/>
          <p14:tracePt t="168385" x="3481388" y="4851400"/>
          <p14:tracePt t="168393" x="3473450" y="4851400"/>
          <p14:tracePt t="168401" x="3465513" y="4851400"/>
          <p14:tracePt t="168409" x="3432175" y="4851400"/>
          <p14:tracePt t="168417" x="3406775" y="4851400"/>
          <p14:tracePt t="168426" x="3381375" y="4851400"/>
          <p14:tracePt t="168438" x="3349625" y="4851400"/>
          <p14:tracePt t="168443" x="3324225" y="4851400"/>
          <p14:tracePt t="168448" x="3306763" y="4851400"/>
          <p14:tracePt t="168459" x="3275013" y="4851400"/>
          <p14:tracePt t="168465" x="3241675" y="4851400"/>
          <p14:tracePt t="168477" x="3208338" y="4851400"/>
          <p14:tracePt t="168482" x="3190875" y="4851400"/>
          <p14:tracePt t="168488" x="3157538" y="4851400"/>
          <p14:tracePt t="168496" x="3133725" y="4851400"/>
          <p14:tracePt t="168505" x="3100388" y="4867275"/>
          <p14:tracePt t="168512" x="3082925" y="4867275"/>
          <p14:tracePt t="168520" x="3059113" y="4884738"/>
          <p14:tracePt t="168528" x="3033713" y="4892675"/>
          <p14:tracePt t="168538" x="3017838" y="4892675"/>
          <p14:tracePt t="168553" x="3000375" y="4900613"/>
          <p14:tracePt t="168560" x="2976563" y="4908550"/>
          <p14:tracePt t="168570" x="2976563" y="4918075"/>
          <p14:tracePt t="168577" x="2959100" y="4926013"/>
          <p14:tracePt t="168585" x="2951163" y="4926013"/>
          <p14:tracePt t="168593" x="2943225" y="4933950"/>
          <p14:tracePt t="168600" x="2935288" y="4941888"/>
          <p14:tracePt t="168608" x="2917825" y="4959350"/>
          <p14:tracePt t="168616" x="2909888" y="4967288"/>
          <p14:tracePt t="168625" x="2884488" y="4983163"/>
          <p14:tracePt t="168641" x="2868613" y="4992688"/>
          <p14:tracePt t="168648" x="2860675" y="5000625"/>
          <p14:tracePt t="168659" x="2860675" y="5008563"/>
          <p14:tracePt t="168674" x="2851150" y="5008563"/>
          <p14:tracePt t="168681" x="2843213" y="5016500"/>
          <p14:tracePt t="168800" x="2843213" y="5026025"/>
          <p14:tracePt t="168817" x="2843213" y="5033963"/>
          <p14:tracePt t="168826" x="2843213" y="5041900"/>
          <p14:tracePt t="168843" x="2843213" y="5049838"/>
          <p14:tracePt t="172193" x="2851150" y="5049838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EDBA79B-18F0-493D-84F6-EDB65A8D6B8A}"/>
              </a:ext>
            </a:extLst>
          </p:cNvPr>
          <p:cNvSpPr txBox="1">
            <a:spLocks/>
          </p:cNvSpPr>
          <p:nvPr/>
        </p:nvSpPr>
        <p:spPr>
          <a:xfrm>
            <a:off x="6669221" y="371830"/>
            <a:ext cx="2580428" cy="6178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endParaRPr lang="en-GB" sz="2400" b="1" dirty="0">
              <a:solidFill>
                <a:srgbClr val="90292A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DC687DC-A965-4BC3-9956-59DFFEE61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22" y="2225341"/>
            <a:ext cx="8291658" cy="222885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E627411-5D45-1B46-9D5A-493D88888484}"/>
              </a:ext>
            </a:extLst>
          </p:cNvPr>
          <p:cNvSpPr txBox="1">
            <a:spLocks/>
          </p:cNvSpPr>
          <p:nvPr/>
        </p:nvSpPr>
        <p:spPr>
          <a:xfrm>
            <a:off x="781222" y="989667"/>
            <a:ext cx="7977862" cy="95410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the Business from its Financial Statements</a:t>
            </a:r>
          </a:p>
          <a:p>
            <a:pPr algn="l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The Four Financial Statements: Structure and Components</a:t>
            </a:r>
          </a:p>
          <a:p>
            <a:pPr algn="l"/>
            <a:endParaRPr lang="en-US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400" b="1" dirty="0">
                <a:solidFill>
                  <a:srgbClr val="90292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Income Statement </a:t>
            </a:r>
            <a:endParaRPr lang="en-GB" sz="1400" dirty="0">
              <a:solidFill>
                <a:srgbClr val="90292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29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519"/>
    </mc:Choice>
    <mc:Fallback xmlns="">
      <p:transition spd="slow" advTm="61519"/>
    </mc:Fallback>
  </mc:AlternateContent>
  <p:extLst>
    <p:ext uri="{3A86A75C-4F4B-4683-9AE1-C65F6400EC91}">
      <p14:laserTraceLst xmlns:p14="http://schemas.microsoft.com/office/powerpoint/2010/main">
        <p14:tracePtLst>
          <p14:tracePt t="1404" x="2884488" y="5049838"/>
          <p14:tracePt t="1408" x="2925763" y="5033963"/>
          <p14:tracePt t="1416" x="2935288" y="4959350"/>
          <p14:tracePt t="1424" x="2984500" y="4867275"/>
          <p14:tracePt t="1432" x="3000375" y="4784725"/>
          <p14:tracePt t="1441" x="3025775" y="4727575"/>
          <p14:tracePt t="1449" x="3033713" y="4651375"/>
          <p14:tracePt t="1459" x="3033713" y="4586288"/>
          <p14:tracePt t="1464" x="3017838" y="4486275"/>
          <p14:tracePt t="1473" x="2992438" y="4344988"/>
          <p14:tracePt t="1480" x="2951163" y="4221163"/>
          <p14:tracePt t="1489" x="2909888" y="4038600"/>
          <p14:tracePt t="1497" x="2892425" y="3922713"/>
          <p14:tracePt t="1504" x="2843213" y="3814763"/>
          <p14:tracePt t="1513" x="2827338" y="3756025"/>
          <p14:tracePt t="1520" x="2827338" y="3640138"/>
          <p14:tracePt t="1530" x="2801938" y="3565525"/>
          <p14:tracePt t="1536" x="2794000" y="3498850"/>
          <p14:tracePt t="1545" x="2794000" y="3457575"/>
          <p14:tracePt t="1552" x="2786063" y="3408363"/>
          <p14:tracePt t="1561" x="2776538" y="3375025"/>
          <p14:tracePt t="1568" x="2776538" y="3367088"/>
          <p14:tracePt t="1577" x="2776538" y="3333750"/>
          <p14:tracePt t="1585" x="2776538" y="3325813"/>
          <p14:tracePt t="12282" x="2776538" y="3275013"/>
          <p14:tracePt t="12288" x="2776538" y="3060700"/>
          <p14:tracePt t="12297" x="2776538" y="2860675"/>
          <p14:tracePt t="12304" x="2776538" y="2695575"/>
          <p14:tracePt t="12314" x="2776538" y="2570163"/>
          <p14:tracePt t="12321" x="2776538" y="2471738"/>
          <p14:tracePt t="12329" x="2776538" y="2420938"/>
          <p14:tracePt t="12336" x="2776538" y="2387600"/>
          <p14:tracePt t="12345" x="2776538" y="2379663"/>
          <p14:tracePt t="12353" x="2776538" y="2371725"/>
          <p14:tracePt t="12617" x="2801938" y="2371725"/>
          <p14:tracePt t="12625" x="2851150" y="2405063"/>
          <p14:tracePt t="12633" x="2925763" y="2430463"/>
          <p14:tracePt t="12642" x="3008313" y="2462213"/>
          <p14:tracePt t="12652" x="3125788" y="2505075"/>
          <p14:tracePt t="12656" x="3224213" y="2546350"/>
          <p14:tracePt t="12664" x="3306763" y="2570163"/>
          <p14:tracePt t="12675" x="3357563" y="2587625"/>
          <p14:tracePt t="12682" x="3373438" y="2595563"/>
          <p14:tracePt t="12779" x="3424238" y="2595563"/>
          <p14:tracePt t="12784" x="3506788" y="2579688"/>
          <p14:tracePt t="12792" x="3622675" y="2579688"/>
          <p14:tracePt t="12801" x="3754438" y="2579688"/>
          <p14:tracePt t="12808" x="3879850" y="2579688"/>
          <p14:tracePt t="12816" x="4003675" y="2620963"/>
          <p14:tracePt t="12825" x="4119563" y="2662238"/>
          <p14:tracePt t="12832" x="4235450" y="2719388"/>
          <p14:tracePt t="12841" x="4302125" y="2786063"/>
          <p14:tracePt t="12848" x="4335463" y="2878138"/>
          <p14:tracePt t="12856" x="4368800" y="2911475"/>
          <p14:tracePt t="12872" x="4394200" y="2935288"/>
          <p14:tracePt t="12880" x="4443413" y="2976563"/>
          <p14:tracePt t="12888" x="4451350" y="2976563"/>
          <p14:tracePt t="12896" x="4459288" y="2986088"/>
          <p14:tracePt t="16322" x="4459288" y="3009900"/>
          <p14:tracePt t="16328" x="4476750" y="3027363"/>
          <p14:tracePt t="16336" x="4484688" y="3051175"/>
          <p14:tracePt t="16346" x="4492625" y="3076575"/>
          <p14:tracePt t="16352" x="4518025" y="3092450"/>
          <p14:tracePt t="16361" x="4525963" y="3109913"/>
          <p14:tracePt t="16368" x="4543425" y="3125788"/>
          <p14:tracePt t="16376" x="4559300" y="3176588"/>
          <p14:tracePt t="16385" x="4575175" y="3192463"/>
          <p14:tracePt t="16392" x="4584700" y="3251200"/>
          <p14:tracePt t="16400" x="4608513" y="3300413"/>
          <p14:tracePt t="16409" x="4625975" y="3333750"/>
          <p14:tracePt t="16416" x="4649788" y="3367088"/>
          <p14:tracePt t="16425" x="4667250" y="3390900"/>
          <p14:tracePt t="16432" x="4667250" y="3408363"/>
          <p14:tracePt t="16442" x="4683125" y="3416300"/>
          <p14:tracePt t="16448" x="4700588" y="3424238"/>
          <p14:tracePt t="16456" x="4716463" y="3441700"/>
          <p14:tracePt t="16464" x="4716463" y="3449638"/>
          <p14:tracePt t="16472" x="4724400" y="3449638"/>
          <p14:tracePt t="16480" x="4741863" y="3457575"/>
          <p14:tracePt t="16721" x="4741863" y="3475038"/>
          <p14:tracePt t="16753" x="4749800" y="3475038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BD5EA8DB-22F7-5B41-9CBB-E4D2FDE70682}"/>
              </a:ext>
            </a:extLst>
          </p:cNvPr>
          <p:cNvSpPr txBox="1">
            <a:spLocks/>
          </p:cNvSpPr>
          <p:nvPr/>
        </p:nvSpPr>
        <p:spPr>
          <a:xfrm>
            <a:off x="2619805" y="2697743"/>
            <a:ext cx="4042399" cy="129816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Thank You</a:t>
            </a:r>
            <a:endParaRPr lang="en-GB" sz="2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360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7915212-A0DC-FF44-B081-826172BCD550}"/>
              </a:ext>
            </a:extLst>
          </p:cNvPr>
          <p:cNvSpPr txBox="1">
            <a:spLocks/>
          </p:cNvSpPr>
          <p:nvPr/>
        </p:nvSpPr>
        <p:spPr>
          <a:xfrm>
            <a:off x="1032733" y="1420174"/>
            <a:ext cx="6946691" cy="82378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Lesson Topics and Content</a:t>
            </a:r>
            <a:endParaRPr lang="en-GB" sz="2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60C0CCF-5EA8-461B-8C20-CBC1E650A977}"/>
              </a:ext>
            </a:extLst>
          </p:cNvPr>
          <p:cNvSpPr/>
          <p:nvPr/>
        </p:nvSpPr>
        <p:spPr>
          <a:xfrm>
            <a:off x="1032733" y="2307130"/>
            <a:ext cx="5625187" cy="2306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the Business from its Financial Statements</a:t>
            </a:r>
          </a:p>
          <a:p>
            <a:pPr fontAlgn="base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183" lvl="1" indent="-285750" fontAlgn="base">
              <a:buFontTx/>
              <a:buChar char="-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Four Financial Statements: Structure and Components</a:t>
            </a:r>
          </a:p>
          <a:p>
            <a:pPr marL="822183" lvl="1" indent="-285750" fontAlgn="base">
              <a:buFontTx/>
              <a:buChar char="-"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58616" lvl="2" indent="-285750" fontAlgn="base"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Income Statement Sheet</a:t>
            </a:r>
          </a:p>
          <a:p>
            <a:pPr marL="1358616" lvl="2" indent="-285750" fontAlgn="base"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Exercise (Income Statement of a real company) Managerial Accounting</a:t>
            </a:r>
          </a:p>
          <a:p>
            <a:pPr marL="371464" indent="-371464" fontAlgn="base">
              <a:buFont typeface="+mj-lt"/>
              <a:buAutoNum type="arabicPeriod"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i="1" dirty="0">
                <a:solidFill>
                  <a:srgbClr val="80000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026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C547CB4-9A14-4794-A78C-E73F19E95F85}"/>
              </a:ext>
            </a:extLst>
          </p:cNvPr>
          <p:cNvSpPr txBox="1">
            <a:spLocks/>
          </p:cNvSpPr>
          <p:nvPr/>
        </p:nvSpPr>
        <p:spPr>
          <a:xfrm>
            <a:off x="6994341" y="148310"/>
            <a:ext cx="2580428" cy="6178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endParaRPr lang="en-GB" sz="2400" b="1" dirty="0">
              <a:solidFill>
                <a:srgbClr val="90292A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320276A-F5D9-43F2-880A-6D7A6989F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48" y="1971856"/>
            <a:ext cx="3175405" cy="3591493"/>
          </a:xfrm>
          <a:prstGeom prst="rect">
            <a:avLst/>
          </a:prstGeom>
        </p:spPr>
      </p:pic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C7BEC542-C7CC-40D5-B32F-BB7EABE73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321" y="1463040"/>
            <a:ext cx="4131742" cy="485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5FCDC6B-9E0D-E6A3-1E7C-22025943ED75}"/>
              </a:ext>
            </a:extLst>
          </p:cNvPr>
          <p:cNvSpPr txBox="1">
            <a:spLocks/>
          </p:cNvSpPr>
          <p:nvPr/>
        </p:nvSpPr>
        <p:spPr>
          <a:xfrm>
            <a:off x="627484" y="766147"/>
            <a:ext cx="7977862" cy="95410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the Business from its Financial Statements</a:t>
            </a:r>
          </a:p>
          <a:p>
            <a:pPr algn="l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The Four Financial Statements: Structure and Components</a:t>
            </a:r>
          </a:p>
          <a:p>
            <a:pPr algn="l"/>
            <a:endParaRPr lang="en-US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400" b="1" dirty="0">
                <a:solidFill>
                  <a:srgbClr val="90292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Income Statement </a:t>
            </a:r>
            <a:endParaRPr lang="en-GB" sz="1400" dirty="0">
              <a:solidFill>
                <a:srgbClr val="90292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6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778"/>
    </mc:Choice>
    <mc:Fallback xmlns="">
      <p:transition spd="slow" advTm="8677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EDBA79B-18F0-493D-84F6-EDB65A8D6B8A}"/>
              </a:ext>
            </a:extLst>
          </p:cNvPr>
          <p:cNvSpPr txBox="1">
            <a:spLocks/>
          </p:cNvSpPr>
          <p:nvPr/>
        </p:nvSpPr>
        <p:spPr>
          <a:xfrm>
            <a:off x="6963861" y="291408"/>
            <a:ext cx="2580428" cy="6178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endParaRPr lang="en-GB" sz="2400" b="1" dirty="0">
              <a:solidFill>
                <a:srgbClr val="90292A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27520C8-6AD5-49D7-970B-0BD87121F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22" y="1598827"/>
            <a:ext cx="7661634" cy="4106692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D3F5D51-29E0-13E0-FFF2-D9CE3573752B}"/>
              </a:ext>
            </a:extLst>
          </p:cNvPr>
          <p:cNvSpPr txBox="1">
            <a:spLocks/>
          </p:cNvSpPr>
          <p:nvPr/>
        </p:nvSpPr>
        <p:spPr>
          <a:xfrm>
            <a:off x="781222" y="807253"/>
            <a:ext cx="7977862" cy="95410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the Business from its Financial Statements</a:t>
            </a:r>
          </a:p>
          <a:p>
            <a:pPr algn="l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The Four Financial Statements: Structure and Components</a:t>
            </a:r>
          </a:p>
          <a:p>
            <a:pPr algn="l"/>
            <a:endParaRPr lang="en-GB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0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755"/>
    </mc:Choice>
    <mc:Fallback xmlns="">
      <p:transition spd="slow" advTm="205755"/>
    </mc:Fallback>
  </mc:AlternateContent>
  <p:extLst>
    <p:ext uri="{3A86A75C-4F4B-4683-9AE1-C65F6400EC91}">
      <p14:laserTraceLst xmlns:p14="http://schemas.microsoft.com/office/powerpoint/2010/main">
        <p14:tracePtLst>
          <p14:tracePt t="18345" x="4160838" y="3467100"/>
          <p14:tracePt t="18351" x="4244975" y="3467100"/>
          <p14:tracePt t="18361" x="4327525" y="3467100"/>
          <p14:tracePt t="18367" x="4418013" y="3467100"/>
          <p14:tracePt t="18375" x="4459288" y="3467100"/>
          <p14:tracePt t="18383" x="4476750" y="3467100"/>
          <p14:tracePt t="18423" x="4484688" y="3467100"/>
          <p14:tracePt t="18711" x="4384675" y="3467100"/>
          <p14:tracePt t="18719" x="4276725" y="3467100"/>
          <p14:tracePt t="18728" x="4260850" y="3467100"/>
          <p14:tracePt t="18745" x="4268788" y="3467100"/>
          <p14:tracePt t="18751" x="4319588" y="3457575"/>
          <p14:tracePt t="18760" x="4418013" y="3457575"/>
          <p14:tracePt t="18768" x="4525963" y="3457575"/>
          <p14:tracePt t="18776" x="4641850" y="3457575"/>
          <p14:tracePt t="18785" x="4767263" y="3457575"/>
          <p14:tracePt t="18793" x="4857750" y="3433763"/>
          <p14:tracePt t="18801" x="4906963" y="3408363"/>
          <p14:tracePt t="18807" x="4957763" y="3367088"/>
          <p14:tracePt t="18815" x="4973638" y="3349625"/>
          <p14:tracePt t="18824" x="4999038" y="3325813"/>
          <p14:tracePt t="18833" x="5014913" y="3284538"/>
          <p14:tracePt t="18841" x="5064125" y="3233738"/>
          <p14:tracePt t="18847" x="5114925" y="3192463"/>
          <p14:tracePt t="18855" x="5181600" y="3135313"/>
          <p14:tracePt t="18863" x="5213350" y="3117850"/>
          <p14:tracePt t="18871" x="5238750" y="3101975"/>
          <p14:tracePt t="18880" x="5256213" y="3092450"/>
          <p14:tracePt t="18887" x="5272088" y="3084513"/>
          <p14:tracePt t="18896" x="5305425" y="3076575"/>
          <p14:tracePt t="18903" x="5346700" y="3051175"/>
          <p14:tracePt t="18919" x="5354638" y="3051175"/>
          <p14:tracePt t="18928" x="5437188" y="3001963"/>
          <p14:tracePt t="18935" x="5495925" y="2960688"/>
          <p14:tracePt t="18946" x="5603875" y="2886075"/>
          <p14:tracePt t="18952" x="5637213" y="2852738"/>
          <p14:tracePt t="18960" x="5686425" y="2752725"/>
          <p14:tracePt t="18968" x="5753100" y="2662238"/>
          <p14:tracePt t="18976" x="5761038" y="2520950"/>
          <p14:tracePt t="18984" x="5786438" y="2413000"/>
          <p14:tracePt t="18991" x="5794375" y="2289175"/>
          <p14:tracePt t="19000" x="5768975" y="2197100"/>
          <p14:tracePt t="19007" x="5735638" y="2114550"/>
          <p14:tracePt t="19015" x="5703888" y="2039938"/>
          <p14:tracePt t="19024" x="5653088" y="1973263"/>
          <p14:tracePt t="19031" x="5611813" y="1924050"/>
          <p14:tracePt t="19042" x="5578475" y="1882775"/>
          <p14:tracePt t="19047" x="5545138" y="1849438"/>
          <p14:tracePt t="19056" x="5503863" y="1824038"/>
          <p14:tracePt t="19064" x="5487988" y="1808163"/>
          <p14:tracePt t="19072" x="5470525" y="1790700"/>
          <p14:tracePt t="19080" x="5454650" y="1774825"/>
          <p14:tracePt t="19120" x="5446713" y="1774825"/>
          <p14:tracePt t="19152" x="5446713" y="1757363"/>
          <p14:tracePt t="19160" x="5446713" y="1749425"/>
          <p14:tracePt t="19175" x="5446713" y="1741488"/>
          <p14:tracePt t="19184" x="5437188" y="1725613"/>
          <p14:tracePt t="19192" x="5421313" y="1708150"/>
          <p14:tracePt t="19200" x="5405438" y="1682750"/>
          <p14:tracePt t="19207" x="5405438" y="1666875"/>
          <p14:tracePt t="19215" x="5372100" y="1633538"/>
          <p14:tracePt t="19224" x="5362575" y="1617663"/>
          <p14:tracePt t="19232" x="5346700" y="1608138"/>
          <p14:tracePt t="19243" x="5330825" y="1600200"/>
          <p14:tracePt t="19247" x="5305425" y="1592263"/>
          <p14:tracePt t="19256" x="5287963" y="1584325"/>
          <p14:tracePt t="19263" x="5264150" y="1584325"/>
          <p14:tracePt t="19272" x="5222875" y="1566863"/>
          <p14:tracePt t="19280" x="5189538" y="1566863"/>
          <p14:tracePt t="19287" x="5172075" y="1566863"/>
          <p14:tracePt t="19296" x="5156200" y="1566863"/>
          <p14:tracePt t="19303" x="5148263" y="1566863"/>
          <p14:tracePt t="19336" x="5148263" y="1592263"/>
          <p14:tracePt t="19345" x="5156200" y="1625600"/>
          <p14:tracePt t="19351" x="5205413" y="1666875"/>
          <p14:tracePt t="19363" x="5222875" y="1682750"/>
          <p14:tracePt t="19367" x="5238750" y="1700213"/>
          <p14:tracePt t="19375" x="5246688" y="1716088"/>
          <p14:tracePt t="19383" x="5264150" y="1741488"/>
          <p14:tracePt t="19396" x="5280025" y="1749425"/>
          <p14:tracePt t="19399" x="5297488" y="1766888"/>
          <p14:tracePt t="19408" x="5321300" y="1782763"/>
          <p14:tracePt t="19415" x="5338763" y="1800225"/>
          <p14:tracePt t="19424" x="5354638" y="1816100"/>
          <p14:tracePt t="19432" x="5372100" y="1831975"/>
          <p14:tracePt t="19441" x="5380038" y="1831975"/>
          <p14:tracePt t="19447" x="5387975" y="1841500"/>
          <p14:tracePt t="19463" x="5421313" y="1857375"/>
          <p14:tracePt t="19471" x="5429250" y="1865313"/>
          <p14:tracePt t="19479" x="5446713" y="1874838"/>
          <p14:tracePt t="19487" x="5454650" y="1882775"/>
          <p14:tracePt t="19503" x="5470525" y="1898650"/>
          <p14:tracePt t="19519" x="5480050" y="1906588"/>
          <p14:tracePt t="19528" x="5487988" y="1916113"/>
          <p14:tracePt t="19535" x="5495925" y="1916113"/>
          <p14:tracePt t="19551" x="5503863" y="1916113"/>
          <p14:tracePt t="19562" x="5521325" y="1931988"/>
          <p14:tracePt t="19575" x="5537200" y="1939925"/>
          <p14:tracePt t="19583" x="5545138" y="1939925"/>
          <p14:tracePt t="19607" x="5554663" y="1949450"/>
          <p14:tracePt t="19615" x="5562600" y="1949450"/>
          <p14:tracePt t="19625" x="5570538" y="1949450"/>
          <p14:tracePt t="19648" x="5578475" y="1965325"/>
          <p14:tracePt t="19656" x="5586413" y="1965325"/>
          <p14:tracePt t="19665" x="5595938" y="1965325"/>
          <p14:tracePt t="19671" x="5619750" y="1973263"/>
          <p14:tracePt t="19679" x="5637213" y="1973263"/>
          <p14:tracePt t="19687" x="5670550" y="1981200"/>
          <p14:tracePt t="19696" x="5686425" y="1990725"/>
          <p14:tracePt t="19703" x="5703888" y="1990725"/>
          <p14:tracePt t="19712" x="5719763" y="1990725"/>
          <p14:tracePt t="19719" x="5735638" y="1990725"/>
          <p14:tracePt t="19729" x="5761038" y="1998663"/>
          <p14:tracePt t="19735" x="5778500" y="1998663"/>
          <p14:tracePt t="19745" x="5810250" y="2014538"/>
          <p14:tracePt t="19751" x="5835650" y="2014538"/>
          <p14:tracePt t="19761" x="5861050" y="2014538"/>
          <p14:tracePt t="19768" x="5884863" y="2014538"/>
          <p14:tracePt t="19775" x="5910263" y="2014538"/>
          <p14:tracePt t="19783" x="5935663" y="2014538"/>
          <p14:tracePt t="19791" x="5959475" y="2014538"/>
          <p14:tracePt t="19799" x="5969000" y="2014538"/>
          <p14:tracePt t="19807" x="5992813" y="2014538"/>
          <p14:tracePt t="19816" x="6010275" y="2014538"/>
          <p14:tracePt t="19977" x="6010275" y="2006600"/>
          <p14:tracePt t="20007" x="6010275" y="1981200"/>
          <p14:tracePt t="20015" x="6018213" y="1981200"/>
          <p14:tracePt t="20025" x="6034088" y="1973263"/>
          <p14:tracePt t="20041" x="6067425" y="1965325"/>
          <p14:tracePt t="20048" x="6076950" y="1965325"/>
          <p14:tracePt t="20055" x="6100763" y="1965325"/>
          <p14:tracePt t="20064" x="6151563" y="1931988"/>
          <p14:tracePt t="20072" x="6167438" y="1931988"/>
          <p14:tracePt t="20079" x="6192838" y="1924050"/>
          <p14:tracePt t="20088" x="6226175" y="1924050"/>
          <p14:tracePt t="20096" x="6267450" y="1906588"/>
          <p14:tracePt t="20103" x="6316663" y="1898650"/>
          <p14:tracePt t="20114" x="6324600" y="1890713"/>
          <p14:tracePt t="20120" x="6342063" y="1890713"/>
          <p14:tracePt t="20129" x="6350000" y="1890713"/>
          <p14:tracePt t="20145" x="6350000" y="1882775"/>
          <p14:tracePt t="20151" x="6357938" y="1882775"/>
          <p14:tracePt t="20160" x="6375400" y="1874838"/>
          <p14:tracePt t="20191" x="6375400" y="1865313"/>
          <p14:tracePt t="20263" x="6375400" y="1841500"/>
          <p14:tracePt t="20271" x="6375400" y="1831975"/>
          <p14:tracePt t="20279" x="6375400" y="1824038"/>
          <p14:tracePt t="20288" x="6375400" y="1816100"/>
          <p14:tracePt t="20296" x="6375400" y="1800225"/>
          <p14:tracePt t="20303" x="6375400" y="1774825"/>
          <p14:tracePt t="20312" x="6375400" y="1766888"/>
          <p14:tracePt t="20320" x="6383338" y="1741488"/>
          <p14:tracePt t="20328" x="6391275" y="1716088"/>
          <p14:tracePt t="20341" x="6391275" y="1708150"/>
          <p14:tracePt t="20349" x="6391275" y="1692275"/>
          <p14:tracePt t="20352" x="6391275" y="1666875"/>
          <p14:tracePt t="20364" x="6391275" y="1651000"/>
          <p14:tracePt t="20367" x="6407150" y="1633538"/>
          <p14:tracePt t="20376" x="6416675" y="1617663"/>
          <p14:tracePt t="20383" x="6416675" y="1608138"/>
          <p14:tracePt t="20391" x="6416675" y="1592263"/>
          <p14:tracePt t="20399" x="6424613" y="1584325"/>
          <p14:tracePt t="20416" x="6424613" y="1566863"/>
          <p14:tracePt t="20424" x="6424613" y="1550988"/>
          <p14:tracePt t="20441" x="6424613" y="1533525"/>
          <p14:tracePt t="20472" x="6424613" y="1525588"/>
          <p14:tracePt t="20487" x="6424613" y="1517650"/>
          <p14:tracePt t="20512" x="6424613" y="1509713"/>
          <p14:tracePt t="20535" x="6424613" y="1500188"/>
          <p14:tracePt t="20544" x="6416675" y="1484313"/>
          <p14:tracePt t="20561" x="6407150" y="1484313"/>
          <p14:tracePt t="20567" x="6399213" y="1468438"/>
          <p14:tracePt t="20575" x="6383338" y="1458913"/>
          <p14:tracePt t="20586" x="6357938" y="1443038"/>
          <p14:tracePt t="20593" x="6332538" y="1425575"/>
          <p14:tracePt t="20608" x="6316663" y="1417638"/>
          <p14:tracePt t="20615" x="6300788" y="1409700"/>
          <p14:tracePt t="20625" x="6291263" y="1393825"/>
          <p14:tracePt t="20643" x="6283325" y="1393825"/>
          <p14:tracePt t="20647" x="6275388" y="1393825"/>
          <p14:tracePt t="20727" x="6249988" y="1393825"/>
          <p14:tracePt t="20735" x="6226175" y="1393825"/>
          <p14:tracePt t="20745" x="6183313" y="1384300"/>
          <p14:tracePt t="20751" x="6167438" y="1384300"/>
          <p14:tracePt t="20761" x="6118225" y="1368425"/>
          <p14:tracePt t="20767" x="6108700" y="1368425"/>
          <p14:tracePt t="20776" x="6100763" y="1368425"/>
          <p14:tracePt t="20791" x="6084888" y="1368425"/>
          <p14:tracePt t="20856" x="6076950" y="1368425"/>
          <p14:tracePt t="20863" x="6067425" y="1360488"/>
          <p14:tracePt t="20880" x="6059488" y="1360488"/>
          <p14:tracePt t="20896" x="6051550" y="1360488"/>
          <p14:tracePt t="20903" x="6043613" y="1360488"/>
          <p14:tracePt t="20920" x="6034088" y="1360488"/>
          <p14:tracePt t="20930" x="6018213" y="1360488"/>
          <p14:tracePt t="20945" x="6002338" y="1360488"/>
          <p14:tracePt t="20951" x="5984875" y="1360488"/>
          <p14:tracePt t="20962" x="5984875" y="1368425"/>
          <p14:tracePt t="20977" x="5959475" y="1368425"/>
          <p14:tracePt t="20983" x="5959475" y="1376363"/>
          <p14:tracePt t="20992" x="5951538" y="1384300"/>
          <p14:tracePt t="20999" x="5935663" y="1393825"/>
          <p14:tracePt t="21016" x="5927725" y="1401763"/>
          <p14:tracePt t="21024" x="5927725" y="1409700"/>
          <p14:tracePt t="21043" x="5918200" y="1409700"/>
          <p14:tracePt t="21087" x="5918200" y="1417638"/>
          <p14:tracePt t="21096" x="5910263" y="1425575"/>
          <p14:tracePt t="21103" x="5910263" y="1435100"/>
          <p14:tracePt t="21119" x="5902325" y="1450975"/>
          <p14:tracePt t="21135" x="5902325" y="1458913"/>
          <p14:tracePt t="21145" x="5902325" y="1468438"/>
          <p14:tracePt t="21161" x="5902325" y="1484313"/>
          <p14:tracePt t="21167" x="5902325" y="1492250"/>
          <p14:tracePt t="21175" x="5902325" y="1509713"/>
          <p14:tracePt t="21183" x="5902325" y="1517650"/>
          <p14:tracePt t="21191" x="5902325" y="1525588"/>
          <p14:tracePt t="21199" x="5902325" y="1543050"/>
          <p14:tracePt t="21215" x="5902325" y="1550988"/>
          <p14:tracePt t="21280" x="5902325" y="1566863"/>
          <p14:tracePt t="21296" x="5902325" y="1576388"/>
          <p14:tracePt t="21320" x="5902325" y="1584325"/>
          <p14:tracePt t="21328" x="5902325" y="1600200"/>
          <p14:tracePt t="21351" x="5902325" y="1608138"/>
          <p14:tracePt t="21363" x="5902325" y="1617663"/>
          <p14:tracePt t="21367" x="5902325" y="1625600"/>
          <p14:tracePt t="21376" x="5902325" y="1641475"/>
          <p14:tracePt t="21399" x="5902325" y="1658938"/>
          <p14:tracePt t="21407" x="5902325" y="1666875"/>
          <p14:tracePt t="21513" x="5902325" y="1674813"/>
          <p14:tracePt t="21552" x="5902325" y="1682750"/>
          <p14:tracePt t="21680" x="5927725" y="1692275"/>
          <p14:tracePt t="21703" x="5927725" y="1700213"/>
          <p14:tracePt t="21720" x="5935663" y="1700213"/>
          <p14:tracePt t="21745" x="5943600" y="1708150"/>
          <p14:tracePt t="21751" x="5943600" y="1716088"/>
          <p14:tracePt t="21776" x="5959475" y="1716088"/>
          <p14:tracePt t="21783" x="5969000" y="1716088"/>
          <p14:tracePt t="21791" x="5969000" y="1725613"/>
          <p14:tracePt t="21800" x="5976938" y="1733550"/>
          <p14:tracePt t="21815" x="5984875" y="1733550"/>
          <p14:tracePt t="21824" x="6002338" y="1741488"/>
          <p14:tracePt t="21841" x="6010275" y="1741488"/>
          <p14:tracePt t="21847" x="6018213" y="1741488"/>
          <p14:tracePt t="21856" x="6026150" y="1741488"/>
          <p14:tracePt t="21865" x="6026150" y="1749425"/>
          <p14:tracePt t="21879" x="6034088" y="1757363"/>
          <p14:tracePt t="21960" x="6051550" y="1766888"/>
          <p14:tracePt t="21992" x="6059488" y="1766888"/>
          <p14:tracePt t="21999" x="6076950" y="1774825"/>
          <p14:tracePt t="22064" x="6084888" y="1782763"/>
          <p14:tracePt t="22103" x="6092825" y="1790700"/>
          <p14:tracePt t="22135" x="6100763" y="1790700"/>
          <p14:tracePt t="22144" x="6108700" y="1790700"/>
          <p14:tracePt t="22162" x="6118225" y="1790700"/>
          <p14:tracePt t="22184" x="6134100" y="1790700"/>
          <p14:tracePt t="22200" x="6142038" y="1790700"/>
          <p14:tracePt t="22216" x="6175375" y="1790700"/>
          <p14:tracePt t="22231" x="6183313" y="1790700"/>
          <p14:tracePt t="22241" x="6200775" y="1790700"/>
          <p14:tracePt t="22255" x="6208713" y="1790700"/>
          <p14:tracePt t="22272" x="6216650" y="1790700"/>
          <p14:tracePt t="22287" x="6234113" y="1790700"/>
          <p14:tracePt t="22312" x="6249988" y="1790700"/>
          <p14:tracePt t="22328" x="6257925" y="1790700"/>
          <p14:tracePt t="22349" x="6267450" y="1790700"/>
          <p14:tracePt t="22368" x="6275388" y="1790700"/>
          <p14:tracePt t="22377" x="6283325" y="1790700"/>
          <p14:tracePt t="22391" x="6291263" y="1790700"/>
          <p14:tracePt t="22415" x="6300788" y="1790700"/>
          <p14:tracePt t="22511" x="6308725" y="1790700"/>
          <p14:tracePt t="22609" x="6316663" y="1782763"/>
          <p14:tracePt t="22623" x="6324600" y="1782763"/>
          <p14:tracePt t="22632" x="6324600" y="1774825"/>
          <p14:tracePt t="22656" x="6332538" y="1766888"/>
          <p14:tracePt t="22673" x="6332538" y="1757363"/>
          <p14:tracePt t="22719" x="6332538" y="1741488"/>
          <p14:tracePt t="22785" x="6332538" y="1733550"/>
          <p14:tracePt t="22960" x="6332538" y="1725613"/>
          <p14:tracePt t="22967" x="6332538" y="1716088"/>
          <p14:tracePt t="23425" x="6257925" y="1708150"/>
          <p14:tracePt t="23431" x="6142038" y="1682750"/>
          <p14:tracePt t="23441" x="6026150" y="1651000"/>
          <p14:tracePt t="23448" x="5918200" y="1600200"/>
          <p14:tracePt t="23455" x="5853113" y="1576388"/>
          <p14:tracePt t="23463" x="5802313" y="1543050"/>
          <p14:tracePt t="23471" x="5745163" y="1509713"/>
          <p14:tracePt t="23480" x="5694363" y="1492250"/>
          <p14:tracePt t="23487" x="5611813" y="1458913"/>
          <p14:tracePt t="23496" x="5537200" y="1417638"/>
          <p14:tracePt t="23504" x="5446713" y="1384300"/>
          <p14:tracePt t="23514" x="5372100" y="1368425"/>
          <p14:tracePt t="23519" x="5313363" y="1343025"/>
          <p14:tracePt t="23528" x="5256213" y="1327150"/>
          <p14:tracePt t="23535" x="5213350" y="1319213"/>
          <p14:tracePt t="23547" x="5156200" y="1319213"/>
          <p14:tracePt t="23551" x="5097463" y="1301750"/>
          <p14:tracePt t="23562" x="5006975" y="1285875"/>
          <p14:tracePt t="23567" x="4957763" y="1285875"/>
          <p14:tracePt t="23576" x="4883150" y="1276350"/>
          <p14:tracePt t="23583" x="4808538" y="1260475"/>
          <p14:tracePt t="23593" x="4741863" y="1252538"/>
          <p14:tracePt t="23600" x="4683125" y="1252538"/>
          <p14:tracePt t="23607" x="4600575" y="1252538"/>
          <p14:tracePt t="23615" x="4543425" y="1252538"/>
          <p14:tracePt t="23624" x="4459288" y="1252538"/>
          <p14:tracePt t="23631" x="4402138" y="1252538"/>
          <p14:tracePt t="23641" x="4351338" y="1252538"/>
          <p14:tracePt t="23647" x="4319588" y="1252538"/>
          <p14:tracePt t="23656" x="4276725" y="1252538"/>
          <p14:tracePt t="23666" x="4235450" y="1252538"/>
          <p14:tracePt t="23671" x="4219575" y="1252538"/>
          <p14:tracePt t="23681" x="4186238" y="1252538"/>
          <p14:tracePt t="23687" x="4160838" y="1252538"/>
          <p14:tracePt t="23697" x="4152900" y="1252538"/>
          <p14:tracePt t="23712" x="4144963" y="1252538"/>
          <p14:tracePt t="23751" x="4127500" y="1252538"/>
          <p14:tracePt t="23767" x="4119563" y="1252538"/>
          <p14:tracePt t="23776" x="4095750" y="1252538"/>
          <p14:tracePt t="23783" x="4052888" y="1252538"/>
          <p14:tracePt t="23790" x="4011613" y="1252538"/>
          <p14:tracePt t="23799" x="3962400" y="1252538"/>
          <p14:tracePt t="23807" x="3946525" y="1252538"/>
          <p14:tracePt t="23815" x="3913188" y="1252538"/>
          <p14:tracePt t="23824" x="3887788" y="1252538"/>
          <p14:tracePt t="23831" x="3879850" y="1252538"/>
          <p14:tracePt t="23841" x="3862388" y="1252538"/>
          <p14:tracePt t="24113" x="3913188" y="1252538"/>
          <p14:tracePt t="24119" x="3978275" y="1252538"/>
          <p14:tracePt t="24128" x="4037013" y="1252538"/>
          <p14:tracePt t="24135" x="4095750" y="1252538"/>
          <p14:tracePt t="24145" x="4137025" y="1252538"/>
          <p14:tracePt t="24151" x="4160838" y="1252538"/>
          <p14:tracePt t="24163" x="4194175" y="1252538"/>
          <p14:tracePt t="24168" x="4235450" y="1252538"/>
          <p14:tracePt t="24177" x="4294188" y="1252538"/>
          <p14:tracePt t="24183" x="4360863" y="1252538"/>
          <p14:tracePt t="24191" x="4459288" y="1252538"/>
          <p14:tracePt t="24199" x="4559300" y="1252538"/>
          <p14:tracePt t="24208" x="4649788" y="1252538"/>
          <p14:tracePt t="24215" x="4767263" y="1252538"/>
          <p14:tracePt t="24224" x="4832350" y="1252538"/>
          <p14:tracePt t="24232" x="4948238" y="1276350"/>
          <p14:tracePt t="24242" x="5032375" y="1285875"/>
          <p14:tracePt t="24248" x="5097463" y="1293813"/>
          <p14:tracePt t="24255" x="5156200" y="1309688"/>
          <p14:tracePt t="24263" x="5238750" y="1309688"/>
          <p14:tracePt t="24271" x="5287963" y="1335088"/>
          <p14:tracePt t="24279" x="5346700" y="1343025"/>
          <p14:tracePt t="24287" x="5395913" y="1350963"/>
          <p14:tracePt t="24297" x="5429250" y="1368425"/>
          <p14:tracePt t="24303" x="5470525" y="1376363"/>
          <p14:tracePt t="24313" x="5503863" y="1384300"/>
          <p14:tracePt t="24320" x="5545138" y="1393825"/>
          <p14:tracePt t="24328" x="5595938" y="1417638"/>
          <p14:tracePt t="24335" x="5637213" y="1417638"/>
          <p14:tracePt t="24345" x="5711825" y="1435100"/>
          <p14:tracePt t="24351" x="5768975" y="1468438"/>
          <p14:tracePt t="24359" x="5802313" y="1468438"/>
          <p14:tracePt t="24367" x="5827713" y="1484313"/>
          <p14:tracePt t="24375" x="5853113" y="1492250"/>
          <p14:tracePt t="24383" x="5868988" y="1500188"/>
          <p14:tracePt t="24411" x="5876925" y="1509713"/>
          <p14:tracePt t="24544" x="5884863" y="1517650"/>
          <p14:tracePt t="24553" x="5894388" y="1525588"/>
          <p14:tracePt t="24561" x="5902325" y="1525588"/>
          <p14:tracePt t="24577" x="5918200" y="1543050"/>
          <p14:tracePt t="24591" x="5918200" y="1550988"/>
          <p14:tracePt t="24624" x="5935663" y="1566863"/>
          <p14:tracePt t="31561" x="5902325" y="1558925"/>
          <p14:tracePt t="31568" x="5810250" y="1517650"/>
          <p14:tracePt t="31577" x="5735638" y="1458913"/>
          <p14:tracePt t="31583" x="5670550" y="1417638"/>
          <p14:tracePt t="31591" x="5595938" y="1393825"/>
          <p14:tracePt t="31599" x="5545138" y="1350963"/>
          <p14:tracePt t="31608" x="5421313" y="1293813"/>
          <p14:tracePt t="31615" x="5305425" y="1244600"/>
          <p14:tracePt t="31629" x="5189538" y="1185863"/>
          <p14:tracePt t="31631" x="5073650" y="1127125"/>
          <p14:tracePt t="31642" x="4973638" y="1085850"/>
          <p14:tracePt t="31648" x="4899025" y="1052513"/>
          <p14:tracePt t="31656" x="4841875" y="1011238"/>
          <p14:tracePt t="31664" x="4808538" y="1003300"/>
          <p14:tracePt t="31671" x="4775200" y="987425"/>
          <p14:tracePt t="31680" x="4767263" y="987425"/>
          <p14:tracePt t="31697" x="4757738" y="987425"/>
          <p14:tracePt t="31736" x="4741863" y="987425"/>
          <p14:tracePt t="31747" x="4708525" y="987425"/>
          <p14:tracePt t="31751" x="4675188" y="977900"/>
          <p14:tracePt t="31763" x="4618038" y="969963"/>
          <p14:tracePt t="31768" x="4559300" y="962025"/>
          <p14:tracePt t="31775" x="4500563" y="936625"/>
          <p14:tracePt t="31783" x="4443413" y="928688"/>
          <p14:tracePt t="31791" x="4376738" y="928688"/>
          <p14:tracePt t="31799" x="4302125" y="928688"/>
          <p14:tracePt t="31808" x="4252913" y="928688"/>
          <p14:tracePt t="31816" x="4202113" y="928688"/>
          <p14:tracePt t="31824" x="4160838" y="928688"/>
          <p14:tracePt t="31831" x="4095750" y="928688"/>
          <p14:tracePt t="31841" x="4037013" y="928688"/>
          <p14:tracePt t="31848" x="3987800" y="946150"/>
          <p14:tracePt t="31855" x="3946525" y="962025"/>
          <p14:tracePt t="31863" x="3913188" y="977900"/>
          <p14:tracePt t="31871" x="3862388" y="995363"/>
          <p14:tracePt t="31879" x="3787775" y="1003300"/>
          <p14:tracePt t="31887" x="3746500" y="1036638"/>
          <p14:tracePt t="31896" x="3713163" y="1036638"/>
          <p14:tracePt t="31904" x="3697288" y="1044575"/>
          <p14:tracePt t="31912" x="3671888" y="1052513"/>
          <p14:tracePt t="31929" x="3648075" y="1052513"/>
          <p14:tracePt t="31935" x="3638550" y="1062038"/>
          <p14:tracePt t="31945" x="3630613" y="1069975"/>
          <p14:tracePt t="31951" x="3597275" y="1077913"/>
          <p14:tracePt t="31961" x="3581400" y="1077913"/>
          <p14:tracePt t="31967" x="3556000" y="1095375"/>
          <p14:tracePt t="31979" x="3522663" y="1119188"/>
          <p14:tracePt t="31983" x="3489325" y="1127125"/>
          <p14:tracePt t="31990" x="3455988" y="1144588"/>
          <p14:tracePt t="31999" x="3424238" y="1169988"/>
          <p14:tracePt t="32007" x="3381375" y="1185863"/>
          <p14:tracePt t="32015" x="3349625" y="1227138"/>
          <p14:tracePt t="32025" x="3306763" y="1260475"/>
          <p14:tracePt t="32031" x="3298825" y="1285875"/>
          <p14:tracePt t="32042" x="3265488" y="1327150"/>
          <p14:tracePt t="32048" x="3249613" y="1368425"/>
          <p14:tracePt t="32055" x="3232150" y="1376363"/>
          <p14:tracePt t="32064" x="3224213" y="1401763"/>
          <p14:tracePt t="32071" x="3216275" y="1435100"/>
          <p14:tracePt t="32081" x="3182938" y="1468438"/>
          <p14:tracePt t="32088" x="3175000" y="1492250"/>
          <p14:tracePt t="32096" x="3175000" y="1517650"/>
          <p14:tracePt t="32103" x="3175000" y="1533525"/>
          <p14:tracePt t="32113" x="3175000" y="1558925"/>
          <p14:tracePt t="32119" x="3175000" y="1566863"/>
          <p14:tracePt t="32131" x="3175000" y="1576388"/>
          <p14:tracePt t="32135" x="3175000" y="1600200"/>
          <p14:tracePt t="32146" x="3175000" y="1633538"/>
          <p14:tracePt t="32151" x="3175000" y="1641475"/>
          <p14:tracePt t="32160" x="3175000" y="1682750"/>
          <p14:tracePt t="32167" x="3175000" y="1716088"/>
          <p14:tracePt t="32175" x="3175000" y="1749425"/>
          <p14:tracePt t="32184" x="3175000" y="1757363"/>
          <p14:tracePt t="32191" x="3175000" y="1774825"/>
          <p14:tracePt t="32199" x="3175000" y="1800225"/>
          <p14:tracePt t="32207" x="3175000" y="1808163"/>
          <p14:tracePt t="32215" x="3175000" y="1816100"/>
          <p14:tracePt t="32224" x="3175000" y="1831975"/>
          <p14:tracePt t="32231" x="3175000" y="1849438"/>
          <p14:tracePt t="32241" x="3175000" y="1865313"/>
          <p14:tracePt t="32247" x="3182938" y="1874838"/>
          <p14:tracePt t="32255" x="3182938" y="1890713"/>
          <p14:tracePt t="32263" x="3182938" y="1916113"/>
          <p14:tracePt t="32271" x="3190875" y="1924050"/>
          <p14:tracePt t="32279" x="3190875" y="1949450"/>
          <p14:tracePt t="32287" x="3200400" y="1957388"/>
          <p14:tracePt t="32295" x="3200400" y="1965325"/>
          <p14:tracePt t="32303" x="3216275" y="1981200"/>
          <p14:tracePt t="32312" x="3216275" y="1998663"/>
          <p14:tracePt t="32319" x="3216275" y="2024063"/>
          <p14:tracePt t="32329" x="3224213" y="2024063"/>
          <p14:tracePt t="32336" x="3232150" y="2032000"/>
          <p14:tracePt t="32344" x="3241675" y="2047875"/>
          <p14:tracePt t="32351" x="3249613" y="2055813"/>
          <p14:tracePt t="32360" x="3257550" y="2073275"/>
          <p14:tracePt t="32367" x="3265488" y="2106613"/>
          <p14:tracePt t="32375" x="3275013" y="2114550"/>
          <p14:tracePt t="32384" x="3290888" y="2130425"/>
          <p14:tracePt t="32390" x="3290888" y="2139950"/>
          <p14:tracePt t="32400" x="3298825" y="2139950"/>
          <p14:tracePt t="32408" x="3306763" y="2163763"/>
          <p14:tracePt t="32424" x="3324225" y="2173288"/>
          <p14:tracePt t="32439" x="3340100" y="2181225"/>
          <p14:tracePt t="32447" x="3357563" y="2197100"/>
          <p14:tracePt t="32464" x="3365500" y="2206625"/>
          <p14:tracePt t="32471" x="3381375" y="2214563"/>
          <p14:tracePt t="32479" x="3390900" y="2214563"/>
          <p14:tracePt t="32487" x="3398838" y="2222500"/>
          <p14:tracePt t="32499" x="3414713" y="2238375"/>
          <p14:tracePt t="32554" x="3432175" y="2238375"/>
          <p14:tracePt t="32559" x="3448050" y="2247900"/>
          <p14:tracePt t="32567" x="3455988" y="2247900"/>
          <p14:tracePt t="32575" x="3473450" y="2255838"/>
          <p14:tracePt t="32599" x="3481388" y="2263775"/>
          <p14:tracePt t="32626" x="3522663" y="2271713"/>
          <p14:tracePt t="32641" x="3540125" y="2289175"/>
          <p14:tracePt t="32648" x="3563938" y="2289175"/>
          <p14:tracePt t="32656" x="3605213" y="2289175"/>
          <p14:tracePt t="32663" x="3648075" y="2297113"/>
          <p14:tracePt t="32671" x="3679825" y="2305050"/>
          <p14:tracePt t="32679" x="3730625" y="2312988"/>
          <p14:tracePt t="32688" x="3771900" y="2312988"/>
          <p14:tracePt t="32696" x="3813175" y="2322513"/>
          <p14:tracePt t="32704" x="3871913" y="2330450"/>
          <p14:tracePt t="32712" x="3921125" y="2355850"/>
          <p14:tracePt t="32719" x="3929063" y="2355850"/>
          <p14:tracePt t="32747" x="3946525" y="2355850"/>
          <p14:tracePt t="32769" x="3962400" y="2355850"/>
          <p14:tracePt t="32783" x="3987800" y="2355850"/>
          <p14:tracePt t="32799" x="3995738" y="2355850"/>
          <p14:tracePt t="32808" x="4021138" y="2355850"/>
          <p14:tracePt t="32816" x="4029075" y="2355850"/>
          <p14:tracePt t="32826" x="4062413" y="2355850"/>
          <p14:tracePt t="32832" x="4095750" y="2355850"/>
          <p14:tracePt t="32842" x="4103688" y="2355850"/>
          <p14:tracePt t="32848" x="4144963" y="2355850"/>
          <p14:tracePt t="32855" x="4170363" y="2355850"/>
          <p14:tracePt t="32864" x="4202113" y="2355850"/>
          <p14:tracePt t="32871" x="4211638" y="2355850"/>
          <p14:tracePt t="32881" x="4219575" y="2355850"/>
          <p14:tracePt t="32887" x="4227513" y="2355850"/>
          <p14:tracePt t="32896" x="4235450" y="2355850"/>
          <p14:tracePt t="32928" x="4244975" y="2355850"/>
          <p14:tracePt t="32935" x="4252913" y="2355850"/>
          <p14:tracePt t="32952" x="4260850" y="2355850"/>
          <p14:tracePt t="32960" x="4276725" y="2346325"/>
          <p14:tracePt t="32976" x="4276725" y="2338388"/>
          <p14:tracePt t="33039" x="4302125" y="2338388"/>
          <p14:tracePt t="33056" x="4310063" y="2338388"/>
          <p14:tracePt t="33072" x="4319588" y="2330450"/>
          <p14:tracePt t="33097" x="4319588" y="2322513"/>
          <p14:tracePt t="33152" x="4319588" y="2312988"/>
          <p14:tracePt t="39338" x="4335463" y="2312988"/>
          <p14:tracePt t="39343" x="4459288" y="2255838"/>
          <p14:tracePt t="39351" x="4906963" y="2122488"/>
          <p14:tracePt t="39360" x="5446713" y="1973263"/>
          <p14:tracePt t="39367" x="5992813" y="1874838"/>
          <p14:tracePt t="39376" x="6465888" y="1774825"/>
          <p14:tracePt t="39383" x="6764338" y="1725613"/>
          <p14:tracePt t="39391" x="7004050" y="1700213"/>
          <p14:tracePt t="39400" x="7204075" y="1700213"/>
          <p14:tracePt t="39409" x="7294563" y="1700213"/>
          <p14:tracePt t="39415" x="7369175" y="1700213"/>
          <p14:tracePt t="39426" x="7451725" y="1700213"/>
          <p14:tracePt t="39432" x="7510463" y="1700213"/>
          <p14:tracePt t="39440" x="7559675" y="1700213"/>
          <p14:tracePt t="39448" x="7585075" y="1700213"/>
          <p14:tracePt t="39455" x="7618413" y="1700213"/>
          <p14:tracePt t="39471" x="7626350" y="1700213"/>
          <p14:tracePt t="39479" x="7634288" y="1692275"/>
          <p14:tracePt t="39497" x="7642225" y="1692275"/>
          <p14:tracePt t="39503" x="7659688" y="1692275"/>
          <p14:tracePt t="39515" x="7667625" y="1692275"/>
          <p14:tracePt t="39519" x="7685088" y="1692275"/>
          <p14:tracePt t="39527" x="7700963" y="1692275"/>
          <p14:tracePt t="39567" x="7708900" y="1692275"/>
          <p14:tracePt t="40584" x="7675563" y="1692275"/>
          <p14:tracePt t="40591" x="7634288" y="1692275"/>
          <p14:tracePt t="40600" x="7559675" y="1666875"/>
          <p14:tracePt t="40607" x="7526338" y="1651000"/>
          <p14:tracePt t="40615" x="7477125" y="1617663"/>
          <p14:tracePt t="40624" x="7435850" y="1592263"/>
          <p14:tracePt t="40631" x="7343775" y="1550988"/>
          <p14:tracePt t="40639" x="7245350" y="1492250"/>
          <p14:tracePt t="40647" x="7145338" y="1458913"/>
          <p14:tracePt t="40655" x="7129463" y="1458913"/>
          <p14:tracePt t="40679" x="7029450" y="1443038"/>
          <p14:tracePt t="40687" x="6888163" y="1435100"/>
          <p14:tracePt t="40696" x="6772275" y="1435100"/>
          <p14:tracePt t="40703" x="6599238" y="1425575"/>
          <p14:tracePt t="40712" x="6383338" y="1393825"/>
          <p14:tracePt t="40719" x="6234113" y="1393825"/>
          <p14:tracePt t="40728" x="6108700" y="1393825"/>
          <p14:tracePt t="40735" x="5984875" y="1393825"/>
          <p14:tracePt t="40753" x="5951538" y="1393825"/>
          <p14:tracePt t="40762" x="5843588" y="1401763"/>
          <p14:tracePt t="40767" x="5761038" y="1417638"/>
          <p14:tracePt t="40775" x="5661025" y="1417638"/>
          <p14:tracePt t="40783" x="5595938" y="1417638"/>
          <p14:tracePt t="40791" x="5503863" y="1417638"/>
          <p14:tracePt t="40799" x="5437188" y="1417638"/>
          <p14:tracePt t="40807" x="5338763" y="1417638"/>
          <p14:tracePt t="40815" x="5297488" y="1417638"/>
          <p14:tracePt t="40825" x="5213350" y="1417638"/>
          <p14:tracePt t="40831" x="5122863" y="1417638"/>
          <p14:tracePt t="40839" x="5022850" y="1417638"/>
          <p14:tracePt t="40847" x="4940300" y="1417638"/>
          <p14:tracePt t="40856" x="4832350" y="1417638"/>
          <p14:tracePt t="40864" x="4749800" y="1417638"/>
          <p14:tracePt t="40871" x="4649788" y="1417638"/>
          <p14:tracePt t="40880" x="4567238" y="1435100"/>
          <p14:tracePt t="40887" x="4451350" y="1435100"/>
          <p14:tracePt t="40896" x="4327525" y="1435100"/>
          <p14:tracePt t="40903" x="4219575" y="1435100"/>
          <p14:tracePt t="40913" x="4144963" y="1443038"/>
          <p14:tracePt t="40920" x="4086225" y="1468438"/>
          <p14:tracePt t="40928" x="4003675" y="1484313"/>
          <p14:tracePt t="40936" x="3903663" y="1509713"/>
          <p14:tracePt t="40946" x="3813175" y="1543050"/>
          <p14:tracePt t="40951" x="3730625" y="1566863"/>
          <p14:tracePt t="40960" x="3614738" y="1608138"/>
          <p14:tracePt t="40967" x="3556000" y="1633538"/>
          <p14:tracePt t="40975" x="3455988" y="1651000"/>
          <p14:tracePt t="40983" x="3424238" y="1666875"/>
          <p14:tracePt t="40991" x="3365500" y="1708150"/>
          <p14:tracePt t="40999" x="3282950" y="1766888"/>
          <p14:tracePt t="41007" x="3265488" y="1766888"/>
          <p14:tracePt t="41024" x="3200400" y="1782763"/>
          <p14:tracePt t="41031" x="3157538" y="1808163"/>
          <p14:tracePt t="41039" x="3125788" y="1824038"/>
          <p14:tracePt t="41047" x="3116263" y="1841500"/>
          <p14:tracePt t="41055" x="3100388" y="1857375"/>
          <p14:tracePt t="63064" x="3041650" y="1857375"/>
          <p14:tracePt t="63072" x="2951163" y="1857375"/>
          <p14:tracePt t="63080" x="2884488" y="1831975"/>
          <p14:tracePt t="63087" x="2843213" y="1774825"/>
          <p14:tracePt t="63096" x="2827338" y="1700213"/>
          <p14:tracePt t="63103" x="2817813" y="1625600"/>
          <p14:tracePt t="63114" x="2817813" y="1476375"/>
          <p14:tracePt t="63119" x="2817813" y="1343025"/>
          <p14:tracePt t="63131" x="2851150" y="1077913"/>
          <p14:tracePt t="63136" x="3033713" y="754063"/>
          <p14:tracePt t="63144" x="3167063" y="506413"/>
          <p14:tracePt t="63152" x="3406775" y="282575"/>
          <p14:tracePt t="63159" x="3465513" y="231775"/>
          <p14:tracePt t="63167" x="3556000" y="174625"/>
          <p14:tracePt t="63175" x="3630613" y="133350"/>
          <p14:tracePt t="63184" x="3722688" y="90488"/>
          <p14:tracePt t="63193" x="3771900" y="58738"/>
          <p14:tracePt t="63199" x="3805238" y="49213"/>
          <p14:tracePt t="63208" x="3813175" y="41275"/>
          <p14:tracePt t="63215" x="3829050" y="41275"/>
          <p14:tracePt t="63247" x="3838575" y="41275"/>
          <p14:tracePt t="63256" x="3895725" y="41275"/>
          <p14:tracePt t="63263" x="3987800" y="82550"/>
          <p14:tracePt t="63271" x="4119563" y="149225"/>
          <p14:tracePt t="63280" x="4335463" y="273050"/>
          <p14:tracePt t="63287" x="4575175" y="373063"/>
          <p14:tracePt t="63297" x="4841875" y="488950"/>
          <p14:tracePt t="63303" x="5189538" y="630238"/>
          <p14:tracePt t="63313" x="5480050" y="754063"/>
          <p14:tracePt t="63319" x="5778500" y="895350"/>
          <p14:tracePt t="63341" x="6108700" y="1085850"/>
          <p14:tracePt t="63346" x="6192838" y="1119188"/>
          <p14:tracePt t="63351" x="6283325" y="1160463"/>
          <p14:tracePt t="63359" x="6308725" y="1177925"/>
          <p14:tracePt t="63368" x="6342063" y="1211263"/>
          <p14:tracePt t="63376" x="6350000" y="1227138"/>
          <p14:tracePt t="63383" x="6350000" y="1235075"/>
          <p14:tracePt t="63391" x="6350000" y="1309688"/>
          <p14:tracePt t="63399" x="6350000" y="1360488"/>
          <p14:tracePt t="63408" x="6308725" y="1458913"/>
          <p14:tracePt t="63415" x="6249988" y="1576388"/>
          <p14:tracePt t="63425" x="6192838" y="1700213"/>
          <p14:tracePt t="63431" x="6126163" y="1831975"/>
          <p14:tracePt t="63439" x="6051550" y="1965325"/>
          <p14:tracePt t="63448" x="5943600" y="2114550"/>
          <p14:tracePt t="63456" x="5876925" y="2214563"/>
          <p14:tracePt t="63464" x="5802313" y="2322513"/>
          <p14:tracePt t="63471" x="5753100" y="2371725"/>
          <p14:tracePt t="63479" x="5678488" y="2413000"/>
          <p14:tracePt t="63487" x="5603875" y="2430463"/>
          <p14:tracePt t="63496" x="5537200" y="2446338"/>
          <p14:tracePt t="63503" x="5480050" y="2446338"/>
          <p14:tracePt t="63511" x="5380038" y="2446338"/>
          <p14:tracePt t="63520" x="5297488" y="2446338"/>
          <p14:tracePt t="63527" x="5213350" y="2446338"/>
          <p14:tracePt t="63535" x="5089525" y="2446338"/>
          <p14:tracePt t="63546" x="4924425" y="2446338"/>
          <p14:tracePt t="63551" x="4824413" y="2438400"/>
          <p14:tracePt t="63559" x="4808538" y="2420938"/>
          <p14:tracePt t="63569" x="4692650" y="2397125"/>
          <p14:tracePt t="63575" x="4567238" y="2371725"/>
          <p14:tracePt t="63584" x="4343400" y="2330450"/>
          <p14:tracePt t="63592" x="4119563" y="2255838"/>
          <p14:tracePt t="63599" x="3929063" y="2155825"/>
          <p14:tracePt t="63609" x="3556000" y="2006600"/>
          <p14:tracePt t="63615" x="3440113" y="1973263"/>
          <p14:tracePt t="63626" x="3324225" y="1924050"/>
          <p14:tracePt t="63632" x="3249613" y="1882775"/>
          <p14:tracePt t="63639" x="3200400" y="1841500"/>
          <p14:tracePt t="63647" x="3141663" y="1800225"/>
          <p14:tracePt t="63655" x="3116263" y="1766888"/>
          <p14:tracePt t="63663" x="3100388" y="1716088"/>
          <p14:tracePt t="63671" x="3100388" y="1666875"/>
          <p14:tracePt t="63680" x="3100388" y="1584325"/>
          <p14:tracePt t="63687" x="3100388" y="1525588"/>
          <p14:tracePt t="63696" x="3100388" y="1425575"/>
          <p14:tracePt t="63703" x="3133725" y="1343025"/>
          <p14:tracePt t="63712" x="3182938" y="1252538"/>
          <p14:tracePt t="63719" x="3216275" y="1160463"/>
          <p14:tracePt t="63728" x="3232150" y="1095375"/>
          <p14:tracePt t="63735" x="3275013" y="1028700"/>
          <p14:tracePt t="63744" x="3316288" y="977900"/>
          <p14:tracePt t="63751" x="3357563" y="928688"/>
          <p14:tracePt t="63759" x="3390900" y="895350"/>
          <p14:tracePt t="63767" x="3455988" y="862013"/>
          <p14:tracePt t="63775" x="3514725" y="828675"/>
          <p14:tracePt t="63784" x="3548063" y="820738"/>
          <p14:tracePt t="63792" x="3622675" y="804863"/>
          <p14:tracePt t="63799" x="3689350" y="787400"/>
          <p14:tracePt t="63808" x="3763963" y="787400"/>
          <p14:tracePt t="63815" x="3854450" y="787400"/>
          <p14:tracePt t="63825" x="3954463" y="787400"/>
          <p14:tracePt t="63831" x="4029075" y="795338"/>
          <p14:tracePt t="63839" x="4152900" y="828675"/>
          <p14:tracePt t="63847" x="4268788" y="869950"/>
          <p14:tracePt t="63855" x="4368800" y="946150"/>
          <p14:tracePt t="63864" x="4459288" y="1036638"/>
          <p14:tracePt t="63871" x="4559300" y="1152525"/>
          <p14:tracePt t="63881" x="4608513" y="1252538"/>
          <p14:tracePt t="63887" x="4667250" y="1368425"/>
          <p14:tracePt t="63897" x="4683125" y="1484313"/>
          <p14:tracePt t="63903" x="4692650" y="1566863"/>
          <p14:tracePt t="63913" x="4700588" y="1641475"/>
          <p14:tracePt t="63919" x="4700588" y="1692275"/>
          <p14:tracePt t="63928" x="4683125" y="1741488"/>
          <p14:tracePt t="63935" x="4625975" y="1808163"/>
          <p14:tracePt t="63945" x="4592638" y="1841500"/>
          <p14:tracePt t="63951" x="4525963" y="1898650"/>
          <p14:tracePt t="63959" x="4492625" y="1916113"/>
          <p14:tracePt t="63967" x="4418013" y="1949450"/>
          <p14:tracePt t="63974" x="4360863" y="1957388"/>
          <p14:tracePt t="63983" x="4286250" y="1973263"/>
          <p14:tracePt t="63991" x="4286250" y="1981200"/>
          <p14:tracePt t="63999" x="4260850" y="1981200"/>
          <p14:tracePt t="64008" x="4178300" y="1981200"/>
          <p14:tracePt t="64015" x="4103688" y="1981200"/>
          <p14:tracePt t="64024" x="4021138" y="1981200"/>
          <p14:tracePt t="64031" x="3962400" y="1957388"/>
          <p14:tracePt t="64039" x="3903663" y="1939925"/>
          <p14:tracePt t="64047" x="3854450" y="1931988"/>
          <p14:tracePt t="64055" x="3813175" y="1916113"/>
          <p14:tracePt t="64063" x="3763963" y="1882775"/>
          <p14:tracePt t="64071" x="3713163" y="1865313"/>
          <p14:tracePt t="64081" x="3656013" y="1831975"/>
          <p14:tracePt t="64087" x="3622675" y="1816100"/>
          <p14:tracePt t="64096" x="3597275" y="1800225"/>
          <p14:tracePt t="64103" x="3581400" y="1782763"/>
          <p14:tracePt t="64112" x="3556000" y="1757363"/>
          <p14:tracePt t="64120" x="3556000" y="1749425"/>
          <p14:tracePt t="64128" x="3556000" y="1716088"/>
          <p14:tracePt t="64135" x="3556000" y="1674813"/>
          <p14:tracePt t="64147" x="3556000" y="1617663"/>
          <p14:tracePt t="64152" x="3556000" y="1550988"/>
          <p14:tracePt t="64159" x="3605213" y="1476375"/>
          <p14:tracePt t="64168" x="3656013" y="1401763"/>
          <p14:tracePt t="64175" x="3722688" y="1335088"/>
          <p14:tracePt t="64183" x="3771900" y="1293813"/>
          <p14:tracePt t="64191" x="3821113" y="1268413"/>
          <p14:tracePt t="64199" x="3862388" y="1252538"/>
          <p14:tracePt t="64208" x="3895725" y="1235075"/>
          <p14:tracePt t="64215" x="3913188" y="1235075"/>
          <p14:tracePt t="64226" x="3946525" y="1235075"/>
          <p14:tracePt t="64231" x="3970338" y="1235075"/>
          <p14:tracePt t="64239" x="3978275" y="1235075"/>
          <p14:tracePt t="64247" x="4003675" y="1235075"/>
          <p14:tracePt t="64255" x="4011613" y="1235075"/>
          <p14:tracePt t="64263" x="4037013" y="1235075"/>
          <p14:tracePt t="64271" x="4062413" y="1235075"/>
          <p14:tracePt t="64280" x="4095750" y="1301750"/>
          <p14:tracePt t="64288" x="4152900" y="1393825"/>
          <p14:tracePt t="64295" x="4211638" y="1509713"/>
          <p14:tracePt t="64303" x="4235450" y="1625600"/>
          <p14:tracePt t="64312" x="4252913" y="1725613"/>
          <p14:tracePt t="64319" x="4268788" y="1816100"/>
          <p14:tracePt t="64328" x="4276725" y="1865313"/>
          <p14:tracePt t="64335" x="4276725" y="1898650"/>
          <p14:tracePt t="64344" x="4276725" y="1906588"/>
          <p14:tracePt t="64351" x="4268788" y="1916113"/>
          <p14:tracePt t="64359" x="4244975" y="1924050"/>
          <p14:tracePt t="64375" x="4235450" y="1924050"/>
          <p14:tracePt t="64392" x="4227513" y="1924050"/>
          <p14:tracePt t="64408" x="4202113" y="1924050"/>
          <p14:tracePt t="64415" x="4160838" y="1924050"/>
          <p14:tracePt t="64425" x="4095750" y="1882775"/>
          <p14:tracePt t="64432" x="4021138" y="1841500"/>
          <p14:tracePt t="64439" x="3929063" y="1782763"/>
          <p14:tracePt t="64447" x="3913188" y="1749425"/>
          <p14:tracePt t="64456" x="3862388" y="1716088"/>
          <p14:tracePt t="64463" x="3813175" y="1674813"/>
          <p14:tracePt t="64471" x="3797300" y="1666875"/>
          <p14:tracePt t="64480" x="3779838" y="1651000"/>
          <p14:tracePt t="65120" x="3779838" y="1543050"/>
          <p14:tracePt t="65129" x="3813175" y="1319213"/>
          <p14:tracePt t="65135" x="3846513" y="1052513"/>
          <p14:tracePt t="65144" x="3921125" y="795338"/>
          <p14:tracePt t="65151" x="3970338" y="655638"/>
          <p14:tracePt t="65159" x="4095750" y="455613"/>
          <p14:tracePt t="65167" x="4144963" y="390525"/>
          <p14:tracePt t="65175" x="4252913" y="290513"/>
          <p14:tracePt t="65184" x="4402138" y="198438"/>
          <p14:tracePt t="65192" x="4533900" y="149225"/>
          <p14:tracePt t="65200" x="4641850" y="107950"/>
          <p14:tracePt t="65208" x="4757738" y="107950"/>
          <p14:tracePt t="65215" x="4883150" y="90488"/>
          <p14:tracePt t="65225" x="4973638" y="90488"/>
          <p14:tracePt t="65232" x="5032375" y="90488"/>
          <p14:tracePt t="65239" x="5148263" y="133350"/>
          <p14:tracePt t="65247" x="5246688" y="215900"/>
          <p14:tracePt t="65255" x="5313363" y="306388"/>
          <p14:tracePt t="65263" x="5372100" y="414338"/>
          <p14:tracePt t="65271" x="5454650" y="571500"/>
          <p14:tracePt t="65280" x="5537200" y="754063"/>
          <p14:tracePt t="65288" x="5578475" y="854075"/>
          <p14:tracePt t="65296" x="5637213" y="977900"/>
          <p14:tracePt t="65303" x="5686425" y="1095375"/>
          <p14:tracePt t="65314" x="5727700" y="1211263"/>
          <p14:tracePt t="65320" x="5794375" y="1309688"/>
          <p14:tracePt t="65329" x="5853113" y="1401763"/>
          <p14:tracePt t="65335" x="5894388" y="1468438"/>
          <p14:tracePt t="65344" x="5894388" y="1476375"/>
          <p14:tracePt t="65352" x="5902325" y="1517650"/>
          <p14:tracePt t="65362" x="5902325" y="1543050"/>
          <p14:tracePt t="65367" x="5902325" y="1550988"/>
          <p14:tracePt t="65375" x="5902325" y="1576388"/>
          <p14:tracePt t="65383" x="5894388" y="1600200"/>
          <p14:tracePt t="65392" x="5884863" y="1625600"/>
          <p14:tracePt t="65400" x="5835650" y="1658938"/>
          <p14:tracePt t="65409" x="5786438" y="1700213"/>
          <p14:tracePt t="65415" x="5727700" y="1733550"/>
          <p14:tracePt t="65425" x="5653088" y="1757363"/>
          <p14:tracePt t="65432" x="5578475" y="1782763"/>
          <p14:tracePt t="65439" x="5487988" y="1816100"/>
          <p14:tracePt t="65448" x="5380038" y="1824038"/>
          <p14:tracePt t="65455" x="5280025" y="1849438"/>
          <p14:tracePt t="65464" x="5197475" y="1849438"/>
          <p14:tracePt t="65472" x="5114925" y="1865313"/>
          <p14:tracePt t="65479" x="5040313" y="1882775"/>
          <p14:tracePt t="65487" x="4973638" y="1882775"/>
          <p14:tracePt t="65496" x="4932363" y="1882775"/>
          <p14:tracePt t="65503" x="4899025" y="1882775"/>
          <p14:tracePt t="65512" x="4865688" y="1882775"/>
          <p14:tracePt t="65519" x="4832350" y="1882775"/>
          <p14:tracePt t="65531" x="4783138" y="1882775"/>
          <p14:tracePt t="65535" x="4741863" y="1882775"/>
          <p14:tracePt t="65544" x="4708525" y="1882775"/>
          <p14:tracePt t="65551" x="4667250" y="1882775"/>
          <p14:tracePt t="65560" x="4592638" y="1874838"/>
          <p14:tracePt t="65567" x="4533900" y="1865313"/>
          <p14:tracePt t="65575" x="4468813" y="1865313"/>
          <p14:tracePt t="65583" x="4394200" y="1849438"/>
          <p14:tracePt t="65593" x="4343400" y="1849438"/>
          <p14:tracePt t="65600" x="4276725" y="1824038"/>
          <p14:tracePt t="65609" x="4219575" y="1808163"/>
          <p14:tracePt t="65617" x="4178300" y="1800225"/>
          <p14:tracePt t="65626" x="4160838" y="1782763"/>
          <p14:tracePt t="65632" x="4137025" y="1766888"/>
          <p14:tracePt t="65639" x="4103688" y="1741488"/>
          <p14:tracePt t="65648" x="4086225" y="1725613"/>
          <p14:tracePt t="65655" x="4078288" y="1725613"/>
          <p14:tracePt t="65664" x="4070350" y="1700213"/>
          <p14:tracePt t="65671" x="4052888" y="1666875"/>
          <p14:tracePt t="65681" x="4021138" y="1617663"/>
          <p14:tracePt t="65687" x="4011613" y="1584325"/>
          <p14:tracePt t="65696" x="4003675" y="1525588"/>
          <p14:tracePt t="65703" x="4003675" y="1476375"/>
          <p14:tracePt t="65713" x="4003675" y="1417638"/>
          <p14:tracePt t="65720" x="4003675" y="1376363"/>
          <p14:tracePt t="65729" x="4003675" y="1335088"/>
          <p14:tracePt t="65735" x="4003675" y="1301750"/>
          <p14:tracePt t="65747" x="4003675" y="1268413"/>
          <p14:tracePt t="65752" x="4029075" y="1211263"/>
          <p14:tracePt t="65759" x="4044950" y="1169988"/>
          <p14:tracePt t="65768" x="4078288" y="1127125"/>
          <p14:tracePt t="65775" x="4119563" y="1077913"/>
          <p14:tracePt t="65783" x="4160838" y="1044575"/>
          <p14:tracePt t="65792" x="4202113" y="1011238"/>
          <p14:tracePt t="65799" x="4244975" y="987425"/>
          <p14:tracePt t="65808" x="4286250" y="969963"/>
          <p14:tracePt t="65815" x="4310063" y="969963"/>
          <p14:tracePt t="65824" x="4376738" y="962025"/>
          <p14:tracePt t="65831" x="4435475" y="962025"/>
          <p14:tracePt t="65839" x="4492625" y="962025"/>
          <p14:tracePt t="65846" x="4543425" y="962025"/>
          <p14:tracePt t="65855" x="4625975" y="962025"/>
          <p14:tracePt t="65863" x="4683125" y="962025"/>
          <p14:tracePt t="65871" x="4741863" y="962025"/>
          <p14:tracePt t="65880" x="4799013" y="987425"/>
          <p14:tracePt t="65887" x="4832350" y="995363"/>
          <p14:tracePt t="65896" x="4883150" y="1003300"/>
          <p14:tracePt t="65903" x="4932363" y="1044575"/>
          <p14:tracePt t="65912" x="4957763" y="1062038"/>
          <p14:tracePt t="65920" x="4973638" y="1085850"/>
          <p14:tracePt t="65928" x="5014913" y="1127125"/>
          <p14:tracePt t="65935" x="5022850" y="1152525"/>
          <p14:tracePt t="65946" x="5048250" y="1201738"/>
          <p14:tracePt t="65951" x="5073650" y="1252538"/>
          <p14:tracePt t="65959" x="5089525" y="1309688"/>
          <p14:tracePt t="65967" x="5114925" y="1368425"/>
          <p14:tracePt t="65975" x="5114925" y="1443038"/>
          <p14:tracePt t="65983" x="5122863" y="1509713"/>
          <p14:tracePt t="65993" x="5138738" y="1608138"/>
          <p14:tracePt t="65999" x="5138738" y="1682750"/>
          <p14:tracePt t="66009" x="5138738" y="1733550"/>
          <p14:tracePt t="66015" x="5122863" y="1808163"/>
          <p14:tracePt t="66023" x="5089525" y="1857375"/>
          <p14:tracePt t="66031" x="5040313" y="1924050"/>
          <p14:tracePt t="66039" x="4973638" y="1965325"/>
          <p14:tracePt t="66047" x="4891088" y="1998663"/>
          <p14:tracePt t="66055" x="4824413" y="2014538"/>
          <p14:tracePt t="66063" x="4783138" y="2024063"/>
          <p14:tracePt t="66071" x="4683125" y="2039938"/>
          <p14:tracePt t="66079" x="4618038" y="2039938"/>
          <p14:tracePt t="66087" x="4510088" y="2039938"/>
          <p14:tracePt t="66096" x="4368800" y="2039938"/>
          <p14:tracePt t="66103" x="4286250" y="2039938"/>
          <p14:tracePt t="66114" x="4137025" y="2039938"/>
          <p14:tracePt t="66119" x="3995738" y="2039938"/>
          <p14:tracePt t="66129" x="3862388" y="2039938"/>
          <p14:tracePt t="66135" x="3705225" y="2024063"/>
          <p14:tracePt t="66145" x="3563938" y="2006600"/>
          <p14:tracePt t="66151" x="3432175" y="1990725"/>
          <p14:tracePt t="66159" x="3298825" y="1965325"/>
          <p14:tracePt t="66168" x="3190875" y="1949450"/>
          <p14:tracePt t="66178" x="3082925" y="1939925"/>
          <p14:tracePt t="66183" x="3008313" y="1931988"/>
          <p14:tracePt t="66191" x="2984500" y="1916113"/>
          <p14:tracePt t="66199" x="2951163" y="1906588"/>
          <p14:tracePt t="66208" x="2909888" y="1906588"/>
          <p14:tracePt t="66215" x="2851150" y="1898650"/>
          <p14:tracePt t="66225" x="2809875" y="1890713"/>
          <p14:tracePt t="66233" x="2776538" y="1874838"/>
          <p14:tracePt t="66240" x="2727325" y="1865313"/>
          <p14:tracePt t="66247" x="2693988" y="1857375"/>
          <p14:tracePt t="66271" x="2693988" y="1849438"/>
          <p14:tracePt t="66280" x="2668588" y="1824038"/>
          <p14:tracePt t="66287" x="2660650" y="1824038"/>
          <p14:tracePt t="66295" x="2652713" y="1816100"/>
          <p14:tracePt t="66303" x="2627313" y="1782763"/>
          <p14:tracePt t="66313" x="2619375" y="1766888"/>
          <p14:tracePt t="66319" x="2611438" y="1749425"/>
          <p14:tracePt t="66329" x="2603500" y="1749425"/>
          <p14:tracePt t="66336" x="2593975" y="1716088"/>
          <p14:tracePt t="66345" x="2586038" y="1700213"/>
          <p14:tracePt t="66351" x="2570163" y="1674813"/>
          <p14:tracePt t="66360" x="2570163" y="1658938"/>
          <p14:tracePt t="66367" x="2544763" y="1633538"/>
          <p14:tracePt t="66375" x="2544763" y="1608138"/>
          <p14:tracePt t="66392" x="2528888" y="1543050"/>
          <p14:tracePt t="66399" x="2528888" y="1525588"/>
          <p14:tracePt t="66408" x="2528888" y="1509713"/>
          <p14:tracePt t="66416" x="2528888" y="1484313"/>
          <p14:tracePt t="66426" x="2528888" y="1458913"/>
          <p14:tracePt t="66432" x="2528888" y="1450975"/>
          <p14:tracePt t="66439" x="2528888" y="1425575"/>
          <p14:tracePt t="66448" x="2528888" y="1417638"/>
          <p14:tracePt t="66455" x="2528888" y="1393825"/>
          <p14:tracePt t="66464" x="2536825" y="1368425"/>
          <p14:tracePt t="66472" x="2544763" y="1360488"/>
          <p14:tracePt t="66479" x="2544763" y="1350963"/>
          <p14:tracePt t="66504" x="2544763" y="1343025"/>
          <p14:tracePt t="66513" x="2552700" y="1327150"/>
          <p14:tracePt t="66519" x="2552700" y="1319213"/>
          <p14:tracePt t="66529" x="2562225" y="1309688"/>
          <p14:tracePt t="66536" x="2570163" y="1293813"/>
          <p14:tracePt t="66547" x="2570163" y="1285875"/>
          <p14:tracePt t="66560" x="2578100" y="1276350"/>
          <p14:tracePt t="66567" x="2586038" y="1276350"/>
          <p14:tracePt t="66575" x="2603500" y="1252538"/>
          <p14:tracePt t="66584" x="2611438" y="1244600"/>
          <p14:tracePt t="66592" x="2619375" y="1244600"/>
          <p14:tracePt t="66601" x="2627313" y="1227138"/>
          <p14:tracePt t="66609" x="2627313" y="1219200"/>
          <p14:tracePt t="66627" x="2644775" y="1219200"/>
          <p14:tracePt t="66648" x="2660650" y="1211263"/>
          <p14:tracePt t="66655" x="2660650" y="1193800"/>
          <p14:tracePt t="66664" x="2668588" y="1193800"/>
          <p14:tracePt t="66672" x="2686050" y="1185863"/>
          <p14:tracePt t="66680" x="2701925" y="1177925"/>
          <p14:tracePt t="66687" x="2727325" y="1177925"/>
          <p14:tracePt t="66697" x="2743200" y="1177925"/>
          <p14:tracePt t="66703" x="2776538" y="1160463"/>
          <p14:tracePt t="66713" x="2786063" y="1160463"/>
          <p14:tracePt t="66719" x="2809875" y="1160463"/>
          <p14:tracePt t="66729" x="2835275" y="1152525"/>
          <p14:tracePt t="66736" x="2851150" y="1152525"/>
          <p14:tracePt t="66745" x="2868613" y="1152525"/>
          <p14:tracePt t="66751" x="2892425" y="1152525"/>
          <p14:tracePt t="66759" x="2901950" y="1144588"/>
          <p14:tracePt t="66768" x="2935288" y="1144588"/>
          <p14:tracePt t="66776" x="2959100" y="1136650"/>
          <p14:tracePt t="66783" x="2992438" y="1136650"/>
          <p14:tracePt t="66791" x="3008313" y="1136650"/>
          <p14:tracePt t="66799" x="3041650" y="1136650"/>
          <p14:tracePt t="66808" x="3059113" y="1136650"/>
          <p14:tracePt t="66816" x="3074988" y="1136650"/>
          <p14:tracePt t="66825" x="3092450" y="1136650"/>
          <p14:tracePt t="66834" x="3125788" y="1119188"/>
          <p14:tracePt t="66839" x="3133725" y="1119188"/>
          <p14:tracePt t="66848" x="3157538" y="1119188"/>
          <p14:tracePt t="66855" x="3190875" y="1119188"/>
          <p14:tracePt t="66864" x="3200400" y="1119188"/>
          <p14:tracePt t="66871" x="3224213" y="1119188"/>
          <p14:tracePt t="66879" x="3257550" y="1119188"/>
          <p14:tracePt t="66887" x="3265488" y="1119188"/>
          <p14:tracePt t="66897" x="3275013" y="1119188"/>
          <p14:tracePt t="66903" x="3290888" y="1119188"/>
          <p14:tracePt t="66920" x="3306763" y="1119188"/>
          <p14:tracePt t="66929" x="3324225" y="1119188"/>
          <p14:tracePt t="66946" x="3332163" y="1119188"/>
          <p14:tracePt t="66951" x="3349625" y="1119188"/>
          <p14:tracePt t="66959" x="3373438" y="1119188"/>
          <p14:tracePt t="66968" x="3398838" y="1119188"/>
          <p14:tracePt t="66974" x="3424238" y="1119188"/>
          <p14:tracePt t="66983" x="3440113" y="1119188"/>
          <p14:tracePt t="66991" x="3473450" y="1119188"/>
          <p14:tracePt t="67000" x="3506788" y="1119188"/>
          <p14:tracePt t="67008" x="3514725" y="1119188"/>
          <p14:tracePt t="67015" x="3548063" y="1119188"/>
          <p14:tracePt t="67024" x="3556000" y="1119188"/>
          <p14:tracePt t="67031" x="3581400" y="1119188"/>
          <p14:tracePt t="67039" x="3597275" y="1127125"/>
          <p14:tracePt t="67056" x="3614738" y="1127125"/>
          <p14:tracePt t="67080" x="3630613" y="1136650"/>
          <p14:tracePt t="67087" x="3630613" y="1144588"/>
          <p14:tracePt t="67096" x="3638550" y="1152525"/>
          <p14:tracePt t="67103" x="3656013" y="1169988"/>
          <p14:tracePt t="67114" x="3671888" y="1185863"/>
          <p14:tracePt t="67119" x="3689350" y="1211263"/>
          <p14:tracePt t="67128" x="3705225" y="1235075"/>
          <p14:tracePt t="67135" x="3730625" y="1268413"/>
          <p14:tracePt t="67145" x="3746500" y="1301750"/>
          <p14:tracePt t="67151" x="3771900" y="1327150"/>
          <p14:tracePt t="67159" x="3787775" y="1350963"/>
          <p14:tracePt t="67167" x="3813175" y="1393825"/>
          <p14:tracePt t="67174" x="3821113" y="1417638"/>
          <p14:tracePt t="67183" x="3829050" y="1435100"/>
          <p14:tracePt t="67191" x="3854450" y="1484313"/>
          <p14:tracePt t="67199" x="3854450" y="1500188"/>
          <p14:tracePt t="67208" x="3871913" y="1533525"/>
          <p14:tracePt t="67215" x="3879850" y="1550988"/>
          <p14:tracePt t="67225" x="3887788" y="1592263"/>
          <p14:tracePt t="67231" x="3887788" y="1600200"/>
          <p14:tracePt t="67240" x="3903663" y="1617663"/>
          <p14:tracePt t="67248" x="3903663" y="1633538"/>
          <p14:tracePt t="67255" x="3913188" y="1658938"/>
          <p14:tracePt t="67271" x="3913188" y="1666875"/>
          <p14:tracePt t="67303" x="3913188" y="1682750"/>
          <p14:tracePt t="67337" x="3903663" y="1700213"/>
          <p14:tracePt t="67351" x="3895725" y="1716088"/>
          <p14:tracePt t="67361" x="3887788" y="1725613"/>
          <p14:tracePt t="67367" x="3862388" y="1741488"/>
          <p14:tracePt t="67376" x="3846513" y="1766888"/>
          <p14:tracePt t="67383" x="3846513" y="1774825"/>
          <p14:tracePt t="67392" x="3838575" y="1790700"/>
          <p14:tracePt t="67399" x="3838575" y="1808163"/>
          <p14:tracePt t="67408" x="3821113" y="1816100"/>
          <p14:tracePt t="67415" x="3821113" y="1824038"/>
          <p14:tracePt t="67425" x="3813175" y="1824038"/>
          <p14:tracePt t="67439" x="3805238" y="1831975"/>
          <p14:tracePt t="67455" x="3805238" y="1849438"/>
          <p14:tracePt t="67465" x="3805238" y="1865313"/>
          <p14:tracePt t="67471" x="3787775" y="1874838"/>
          <p14:tracePt t="67487" x="3763963" y="1882775"/>
          <p14:tracePt t="67497" x="3754438" y="1898650"/>
          <p14:tracePt t="67503" x="3746500" y="1898650"/>
          <p14:tracePt t="67512" x="3738563" y="1906588"/>
          <p14:tracePt t="67519" x="3722688" y="1916113"/>
          <p14:tracePt t="67530" x="3705225" y="1924050"/>
          <p14:tracePt t="67535" x="3689350" y="1931988"/>
          <p14:tracePt t="67546" x="3671888" y="1939925"/>
          <p14:tracePt t="67551" x="3663950" y="1939925"/>
          <p14:tracePt t="67559" x="3656013" y="1939925"/>
          <p14:tracePt t="67591" x="3648075" y="1949450"/>
          <p14:tracePt t="67608" x="3638550" y="1949450"/>
          <p14:tracePt t="67616" x="3614738" y="1957388"/>
          <p14:tracePt t="67623" x="3605213" y="1965325"/>
          <p14:tracePt t="67632" x="3597275" y="1965325"/>
          <p14:tracePt t="67639" x="3589338" y="1965325"/>
          <p14:tracePt t="67647" x="3581400" y="1965325"/>
          <p14:tracePt t="67743" x="3563938" y="1965325"/>
          <p14:tracePt t="67760" x="3548063" y="1965325"/>
          <p14:tracePt t="67776" x="3530600" y="1965325"/>
          <p14:tracePt t="67791" x="3514725" y="1965325"/>
          <p14:tracePt t="67800" x="3506788" y="1965325"/>
          <p14:tracePt t="67808" x="3498850" y="1965325"/>
          <p14:tracePt t="67815" x="3481388" y="1965325"/>
          <p14:tracePt t="67823" x="3473450" y="1965325"/>
          <p14:tracePt t="67831" x="3455988" y="1965325"/>
          <p14:tracePt t="67839" x="3440113" y="1965325"/>
          <p14:tracePt t="67847" x="3424238" y="1965325"/>
          <p14:tracePt t="67855" x="3398838" y="1965325"/>
          <p14:tracePt t="67871" x="3390900" y="1965325"/>
          <p14:tracePt t="67880" x="3381375" y="1965325"/>
          <p14:tracePt t="67887" x="3373438" y="1965325"/>
          <p14:tracePt t="67903" x="3349625" y="1965325"/>
          <p14:tracePt t="67913" x="3332163" y="1965325"/>
          <p14:tracePt t="67919" x="3324225" y="1965325"/>
          <p14:tracePt t="67929" x="3298825" y="1957388"/>
          <p14:tracePt t="67935" x="3275013" y="1949450"/>
          <p14:tracePt t="67943" x="3265488" y="1949450"/>
          <p14:tracePt t="67951" x="3257550" y="1949450"/>
          <p14:tracePt t="67967" x="3249613" y="1939925"/>
          <p14:tracePt t="67975" x="3241675" y="1931988"/>
          <p14:tracePt t="67991" x="3232150" y="1931988"/>
          <p14:tracePt t="67999" x="3224213" y="1931988"/>
          <p14:tracePt t="68008" x="3224213" y="1924050"/>
          <p14:tracePt t="68023" x="3200400" y="1924050"/>
          <p14:tracePt t="68031" x="3182938" y="1916113"/>
          <p14:tracePt t="68039" x="3167063" y="1916113"/>
          <p14:tracePt t="68047" x="3149600" y="1898650"/>
          <p14:tracePt t="68063" x="3141663" y="1898650"/>
          <p14:tracePt t="68071" x="3133725" y="1898650"/>
          <p14:tracePt t="68088" x="3125788" y="1898650"/>
          <p14:tracePt t="68104" x="3116263" y="1890713"/>
          <p14:tracePt t="68113" x="3116263" y="1882775"/>
          <p14:tracePt t="68119" x="3108325" y="1874838"/>
          <p14:tracePt t="68131" x="3092450" y="1857375"/>
          <p14:tracePt t="68135" x="3082925" y="1831975"/>
          <p14:tracePt t="68143" x="3074988" y="1824038"/>
          <p14:tracePt t="68159" x="3059113" y="1790700"/>
          <p14:tracePt t="68174" x="3041650" y="1766888"/>
          <p14:tracePt t="68191" x="3025775" y="1733550"/>
          <p14:tracePt t="68199" x="3008313" y="1725613"/>
          <p14:tracePt t="68208" x="3008313" y="1708150"/>
          <p14:tracePt t="68215" x="3008313" y="1682750"/>
          <p14:tracePt t="68231" x="3008313" y="1651000"/>
          <p14:tracePt t="68239" x="3008313" y="1633538"/>
          <p14:tracePt t="68247" x="3017838" y="1584325"/>
          <p14:tracePt t="68255" x="3017838" y="1566863"/>
          <p14:tracePt t="68263" x="3017838" y="1543050"/>
          <p14:tracePt t="68271" x="3017838" y="1500188"/>
          <p14:tracePt t="68279" x="3017838" y="1492250"/>
          <p14:tracePt t="68287" x="3017838" y="1484313"/>
          <p14:tracePt t="68296" x="3025775" y="1476375"/>
          <p14:tracePt t="68303" x="3025775" y="1468438"/>
          <p14:tracePt t="83591" x="3125788" y="1468438"/>
          <p14:tracePt t="83599" x="3241675" y="1550988"/>
          <p14:tracePt t="83608" x="3357563" y="1633538"/>
          <p14:tracePt t="83615" x="3406775" y="1725613"/>
          <p14:tracePt t="83623" x="3506788" y="1824038"/>
          <p14:tracePt t="83631" x="3556000" y="1916113"/>
          <p14:tracePt t="83639" x="3605213" y="2039938"/>
          <p14:tracePt t="83647" x="3630613" y="2139950"/>
          <p14:tracePt t="83655" x="3656013" y="2230438"/>
          <p14:tracePt t="83663" x="3679825" y="2338388"/>
          <p14:tracePt t="83671" x="3713163" y="2454275"/>
          <p14:tracePt t="83680" x="3730625" y="2536825"/>
          <p14:tracePt t="83687" x="3738563" y="2636838"/>
          <p14:tracePt t="83696" x="3738563" y="2736850"/>
          <p14:tracePt t="83703" x="3754438" y="2811463"/>
          <p14:tracePt t="83713" x="3779838" y="2878138"/>
          <p14:tracePt t="83719" x="3787775" y="2901950"/>
          <p14:tracePt t="83729" x="3797300" y="2935288"/>
          <p14:tracePt t="83735" x="3813175" y="2952750"/>
          <p14:tracePt t="92066" x="3813175" y="2960688"/>
          <p14:tracePt t="93810" x="3813175" y="2968625"/>
          <p14:tracePt t="93815" x="3813175" y="2976563"/>
          <p14:tracePt t="93847" x="3813175" y="2986088"/>
          <p14:tracePt t="93855" x="3805238" y="2994025"/>
          <p14:tracePt t="93911" x="3787775" y="2994025"/>
          <p14:tracePt t="94952" x="3779838" y="2994025"/>
          <p14:tracePt t="94961" x="3746500" y="3043238"/>
          <p14:tracePt t="94967" x="3679825" y="3101975"/>
          <p14:tracePt t="94975" x="3614738" y="3200400"/>
          <p14:tracePt t="94983" x="3522663" y="3267075"/>
          <p14:tracePt t="94993" x="3440113" y="3325813"/>
          <p14:tracePt t="94999" x="3200400" y="3457575"/>
          <p14:tracePt t="95009" x="2909888" y="3573463"/>
          <p14:tracePt t="95016" x="2701925" y="3648075"/>
          <p14:tracePt t="95023" x="2354263" y="3706813"/>
          <p14:tracePt t="95032" x="2014538" y="3706813"/>
          <p14:tracePt t="95040" x="1666875" y="3722688"/>
          <p14:tracePt t="95047" x="1425575" y="3681413"/>
          <p14:tracePt t="95055" x="1185863" y="3590925"/>
          <p14:tracePt t="95064" x="985838" y="3516313"/>
          <p14:tracePt t="95071" x="738188" y="3382963"/>
          <p14:tracePt t="95080" x="571500" y="3275013"/>
          <p14:tracePt t="95087" x="282575" y="3035300"/>
          <p14:tracePt t="95097" x="115888" y="2878138"/>
          <p14:tracePt t="95215" x="323850" y="1666875"/>
          <p14:tracePt t="95223" x="522288" y="1666875"/>
          <p14:tracePt t="95231" x="746125" y="1666875"/>
          <p14:tracePt t="95239" x="944563" y="1666875"/>
          <p14:tracePt t="95247" x="1135063" y="1682750"/>
          <p14:tracePt t="95255" x="1268413" y="1700213"/>
          <p14:tracePt t="95265" x="1425575" y="1725613"/>
          <p14:tracePt t="95271" x="1608138" y="1749425"/>
          <p14:tracePt t="95281" x="1824038" y="1774825"/>
          <p14:tracePt t="95287" x="2006600" y="1790700"/>
          <p14:tracePt t="95296" x="2387600" y="1865313"/>
          <p14:tracePt t="95303" x="2768600" y="1916113"/>
          <p14:tracePt t="95313" x="3200400" y="1957388"/>
          <p14:tracePt t="95320" x="3689350" y="2014538"/>
          <p14:tracePt t="95342" x="4641850" y="2130425"/>
          <p14:tracePt t="95345" x="5032375" y="2222500"/>
          <p14:tracePt t="95351" x="5321300" y="2346325"/>
          <p14:tracePt t="95359" x="5537200" y="2446338"/>
          <p14:tracePt t="95367" x="5703888" y="2546350"/>
          <p14:tracePt t="95375" x="5768975" y="2644775"/>
          <p14:tracePt t="95383" x="5861050" y="2719388"/>
          <p14:tracePt t="95392" x="5918200" y="2803525"/>
          <p14:tracePt t="95398" x="5959475" y="2878138"/>
          <p14:tracePt t="95409" x="5969000" y="2968625"/>
          <p14:tracePt t="95415" x="5992813" y="3068638"/>
          <p14:tracePt t="95423" x="5992813" y="3151188"/>
          <p14:tracePt t="95431" x="5992813" y="3267075"/>
          <p14:tracePt t="95439" x="5992813" y="3408363"/>
          <p14:tracePt t="95448" x="5992813" y="3532188"/>
          <p14:tracePt t="95455" x="5992813" y="3681413"/>
          <p14:tracePt t="95464" x="5992813" y="3822700"/>
          <p14:tracePt t="95471" x="5992813" y="3971925"/>
          <p14:tracePt t="95479" x="5935663" y="4064000"/>
          <p14:tracePt t="95487" x="5910263" y="4187825"/>
          <p14:tracePt t="95496" x="5843588" y="4337050"/>
          <p14:tracePt t="95502" x="5802313" y="4437063"/>
          <p14:tracePt t="95512" x="5761038" y="4519613"/>
          <p14:tracePt t="95519" x="5703888" y="4610100"/>
          <p14:tracePt t="95528" x="5661025" y="4684713"/>
          <p14:tracePt t="95536" x="5603875" y="4751388"/>
          <p14:tracePt t="95544" x="5578475" y="4784725"/>
          <p14:tracePt t="95551" x="5537200" y="4851400"/>
          <p14:tracePt t="95559" x="5487988" y="4900613"/>
          <p14:tracePt t="95567" x="5437188" y="4951413"/>
          <p14:tracePt t="95575" x="5362575" y="5008563"/>
          <p14:tracePt t="95583" x="5297488" y="5057775"/>
          <p14:tracePt t="95592" x="5222875" y="5108575"/>
          <p14:tracePt t="95600" x="5114925" y="5183188"/>
          <p14:tracePt t="95607" x="5064125" y="5232400"/>
          <p14:tracePt t="95615" x="4948238" y="5299075"/>
          <p14:tracePt t="95623" x="4832350" y="5357813"/>
          <p14:tracePt t="95632" x="4700588" y="5448300"/>
          <p14:tracePt t="95639" x="4584700" y="5514975"/>
          <p14:tracePt t="95647" x="4451350" y="5589588"/>
          <p14:tracePt t="95655" x="4260850" y="5705475"/>
          <p14:tracePt t="95663" x="4152900" y="5762625"/>
          <p14:tracePt t="95671" x="4044950" y="5805488"/>
          <p14:tracePt t="95680" x="3970338" y="5829300"/>
          <p14:tracePt t="95687" x="3871913" y="5854700"/>
          <p14:tracePt t="95695" x="3787775" y="5862638"/>
          <p14:tracePt t="95703" x="3705225" y="5862638"/>
          <p14:tracePt t="95711" x="3581400" y="5862638"/>
          <p14:tracePt t="95719" x="3548063" y="5862638"/>
          <p14:tracePt t="95730" x="3414713" y="5870575"/>
          <p14:tracePt t="95735" x="3332163" y="5821363"/>
          <p14:tracePt t="95746" x="3216275" y="5788025"/>
          <p14:tracePt t="95751" x="3051175" y="5721350"/>
          <p14:tracePt t="95758" x="2860675" y="5622925"/>
          <p14:tracePt t="95767" x="2611438" y="5489575"/>
          <p14:tracePt t="95776" x="2436813" y="5365750"/>
          <p14:tracePt t="95783" x="2362200" y="5299075"/>
          <p14:tracePt t="95792" x="2346325" y="5291138"/>
          <p14:tracePt t="95799" x="2230438" y="5199063"/>
          <p14:tracePt t="95808" x="2138363" y="5132388"/>
          <p14:tracePt t="95814" x="2047875" y="5067300"/>
          <p14:tracePt t="95823" x="1922463" y="4959350"/>
          <p14:tracePt t="95831" x="1873250" y="4876800"/>
          <p14:tracePt t="95840" x="1839913" y="4810125"/>
          <p14:tracePt t="95848" x="1806575" y="4702175"/>
          <p14:tracePt t="95855" x="1806575" y="4635500"/>
          <p14:tracePt t="95864" x="1782763" y="4527550"/>
          <p14:tracePt t="95871" x="1782763" y="4411663"/>
          <p14:tracePt t="95879" x="1782763" y="4303713"/>
          <p14:tracePt t="95887" x="1782763" y="4195763"/>
          <p14:tracePt t="95896" x="1806575" y="4064000"/>
          <p14:tracePt t="95903" x="1839913" y="3956050"/>
          <p14:tracePt t="95912" x="1906588" y="3789363"/>
          <p14:tracePt t="95919" x="2014538" y="3640138"/>
          <p14:tracePt t="95929" x="2081213" y="3541713"/>
          <p14:tracePt t="95936" x="2179638" y="3416300"/>
          <p14:tracePt t="95945" x="2254250" y="3341688"/>
          <p14:tracePt t="95952" x="2328863" y="3300413"/>
          <p14:tracePt t="95959" x="2420938" y="3233738"/>
          <p14:tracePt t="95968" x="2495550" y="3176588"/>
          <p14:tracePt t="95977" x="2544763" y="3135313"/>
          <p14:tracePt t="95983" x="2636838" y="3076575"/>
          <p14:tracePt t="95992" x="2711450" y="3035300"/>
          <p14:tracePt t="95999" x="2786063" y="3001963"/>
          <p14:tracePt t="96008" x="2851150" y="2960688"/>
          <p14:tracePt t="96015" x="2917825" y="2935288"/>
          <p14:tracePt t="96023" x="2984500" y="2911475"/>
          <p14:tracePt t="96039" x="3051175" y="2901950"/>
          <p14:tracePt t="96047" x="3125788" y="2878138"/>
          <p14:tracePt t="96056" x="3149600" y="2878138"/>
          <p14:tracePt t="96064" x="3200400" y="2878138"/>
          <p14:tracePt t="96071" x="3282950" y="2878138"/>
          <p14:tracePt t="96080" x="3365500" y="2878138"/>
          <p14:tracePt t="96087" x="3465513" y="2901950"/>
          <p14:tracePt t="96097" x="3563938" y="2952750"/>
          <p14:tracePt t="96103" x="3656013" y="3009900"/>
          <p14:tracePt t="96112" x="3746500" y="3051175"/>
          <p14:tracePt t="96119" x="3838575" y="3117850"/>
          <p14:tracePt t="96129" x="3937000" y="3184525"/>
          <p14:tracePt t="96135" x="4044950" y="3275013"/>
          <p14:tracePt t="96143" x="4194175" y="3367088"/>
          <p14:tracePt t="96151" x="4327525" y="3441700"/>
          <p14:tracePt t="96159" x="4402138" y="3498850"/>
          <p14:tracePt t="96168" x="4484688" y="3565525"/>
          <p14:tracePt t="96175" x="4543425" y="3606800"/>
          <p14:tracePt t="96183" x="4592638" y="3648075"/>
          <p14:tracePt t="96191" x="4625975" y="3706813"/>
          <p14:tracePt t="96199" x="4692650" y="3773488"/>
          <p14:tracePt t="96211" x="4708525" y="3806825"/>
          <p14:tracePt t="96216" x="4749800" y="3856038"/>
          <p14:tracePt t="96224" x="4767263" y="3930650"/>
          <p14:tracePt t="96231" x="4799013" y="3997325"/>
          <p14:tracePt t="96239" x="4832350" y="4087813"/>
          <p14:tracePt t="96248" x="4857750" y="4187825"/>
          <p14:tracePt t="96255" x="4865688" y="4262438"/>
          <p14:tracePt t="96264" x="4873625" y="4344988"/>
          <p14:tracePt t="96282" x="4873625" y="4362450"/>
          <p14:tracePt t="96287" x="4857750" y="4427538"/>
          <p14:tracePt t="96296" x="4857750" y="4486275"/>
          <p14:tracePt t="96304" x="4857750" y="4527550"/>
          <p14:tracePt t="96312" x="4857750" y="4586288"/>
          <p14:tracePt t="96319" x="4857750" y="4627563"/>
          <p14:tracePt t="96330" x="4857750" y="4660900"/>
          <p14:tracePt t="96342" x="4857750" y="4684713"/>
          <p14:tracePt t="96351" x="4849813" y="4702175"/>
          <p14:tracePt t="96359" x="4849813" y="4710113"/>
          <p14:tracePt t="96367" x="4849813" y="4718050"/>
          <p14:tracePt t="96375" x="4849813" y="4727575"/>
          <p14:tracePt t="96383" x="4841875" y="4727575"/>
          <p14:tracePt t="96399" x="4832350" y="4735513"/>
          <p14:tracePt t="96409" x="4832350" y="4743450"/>
          <p14:tracePt t="97688" x="4775200" y="4727575"/>
          <p14:tracePt t="97696" x="4551363" y="4545013"/>
          <p14:tracePt t="97703" x="4052888" y="4254500"/>
          <p14:tracePt t="97711" x="3605213" y="3989388"/>
          <p14:tracePt t="97719" x="3216275" y="3714750"/>
          <p14:tracePt t="97727" x="2817813" y="3457575"/>
          <p14:tracePt t="97735" x="2536825" y="3251200"/>
          <p14:tracePt t="97745" x="2271713" y="3017838"/>
          <p14:tracePt t="97752" x="2097088" y="2901950"/>
          <p14:tracePt t="97759" x="1965325" y="2770188"/>
          <p14:tracePt t="97768" x="1873250" y="2670175"/>
          <p14:tracePt t="97776" x="1831975" y="2595563"/>
          <p14:tracePt t="97784" x="1798638" y="2528888"/>
          <p14:tracePt t="97791" x="1798638" y="2471738"/>
          <p14:tracePt t="97799" x="1798638" y="2446338"/>
          <p14:tracePt t="97808" x="1798638" y="2405063"/>
          <p14:tracePt t="97815" x="1798638" y="2371725"/>
          <p14:tracePt t="97823" x="1798638" y="2346325"/>
          <p14:tracePt t="97831" x="1798638" y="2338388"/>
          <p14:tracePt t="97839" x="1798638" y="2330450"/>
          <p14:tracePt t="97856" x="1806575" y="2322513"/>
          <p14:tracePt t="98969" x="1873250" y="2312988"/>
          <p14:tracePt t="98975" x="1981200" y="2305050"/>
          <p14:tracePt t="98984" x="2097088" y="2271713"/>
          <p14:tracePt t="98993" x="2205038" y="2247900"/>
          <p14:tracePt t="99000" x="2271713" y="2230438"/>
          <p14:tracePt t="99009" x="2354263" y="2206625"/>
          <p14:tracePt t="99015" x="2428875" y="2197100"/>
          <p14:tracePt t="99023" x="2470150" y="2173288"/>
          <p14:tracePt t="99032" x="2519363" y="2163763"/>
          <p14:tracePt t="99039" x="2544763" y="2163763"/>
          <p14:tracePt t="99047" x="2578100" y="2155825"/>
          <p14:tracePt t="99055" x="2603500" y="2155825"/>
          <p14:tracePt t="99064" x="2644775" y="2155825"/>
          <p14:tracePt t="99071" x="2678113" y="2155825"/>
          <p14:tracePt t="99080" x="2701925" y="2155825"/>
          <p14:tracePt t="99087" x="2719388" y="2155825"/>
          <p14:tracePt t="99097" x="2752725" y="2155825"/>
          <p14:tracePt t="99103" x="2760663" y="2155825"/>
          <p14:tracePt t="99115" x="2794000" y="2155825"/>
          <p14:tracePt t="99119" x="2817813" y="2155825"/>
          <p14:tracePt t="99128" x="2843213" y="2163763"/>
          <p14:tracePt t="99136" x="2860675" y="2173288"/>
          <p14:tracePt t="99143" x="2868613" y="2181225"/>
          <p14:tracePt t="99152" x="2876550" y="2181225"/>
          <p14:tracePt t="99159" x="2892425" y="2189163"/>
          <p14:tracePt t="99167" x="2909888" y="2197100"/>
          <p14:tracePt t="99176" x="2935288" y="2206625"/>
          <p14:tracePt t="99183" x="2976563" y="2206625"/>
          <p14:tracePt t="99194" x="2984500" y="2222500"/>
          <p14:tracePt t="99200" x="3017838" y="2238375"/>
          <p14:tracePt t="99208" x="3067050" y="2247900"/>
          <p14:tracePt t="99215" x="3100388" y="2263775"/>
          <p14:tracePt t="99224" x="3108325" y="2263775"/>
          <p14:tracePt t="99232" x="3116263" y="2281238"/>
          <p14:tracePt t="99240" x="3125788" y="2297113"/>
          <p14:tracePt t="99247" x="3149600" y="2322513"/>
          <p14:tracePt t="99255" x="3157538" y="2322513"/>
          <p14:tracePt t="99264" x="3167063" y="2338388"/>
          <p14:tracePt t="99271" x="3190875" y="2363788"/>
          <p14:tracePt t="99280" x="3208338" y="2371725"/>
          <p14:tracePt t="99288" x="3224213" y="2379663"/>
          <p14:tracePt t="99297" x="3232150" y="2397125"/>
          <p14:tracePt t="99303" x="3249613" y="2405063"/>
          <p14:tracePt t="99313" x="3257550" y="2413000"/>
          <p14:tracePt t="99328" x="3265488" y="2413000"/>
          <p14:tracePt t="100217" x="3275013" y="2420938"/>
          <p14:tracePt t="100224" x="3324225" y="2420938"/>
          <p14:tracePt t="100231" x="3424238" y="2438400"/>
          <p14:tracePt t="100239" x="3498850" y="2454275"/>
          <p14:tracePt t="100247" x="3614738" y="2505075"/>
          <p14:tracePt t="100255" x="3638550" y="2505075"/>
          <p14:tracePt t="100264" x="3679825" y="2536825"/>
          <p14:tracePt t="100271" x="3713163" y="2536825"/>
          <p14:tracePt t="100280" x="3730625" y="2546350"/>
          <p14:tracePt t="100287" x="3754438" y="2554288"/>
          <p14:tracePt t="100296" x="3771900" y="2562225"/>
          <p14:tracePt t="100303" x="3797300" y="2570163"/>
          <p14:tracePt t="100320" x="3797300" y="2579688"/>
          <p14:tracePt t="100328" x="3821113" y="2587625"/>
          <p14:tracePt t="100345" x="3871913" y="2628900"/>
          <p14:tracePt t="100351" x="3913188" y="2654300"/>
          <p14:tracePt t="100359" x="3946525" y="2670175"/>
          <p14:tracePt t="100368" x="3970338" y="2695575"/>
          <p14:tracePt t="100377" x="4003675" y="2711450"/>
          <p14:tracePt t="100384" x="4044950" y="2736850"/>
          <p14:tracePt t="100399" x="4062413" y="2744788"/>
          <p14:tracePt t="100408" x="4078288" y="2760663"/>
          <p14:tracePt t="100416" x="4086225" y="2778125"/>
          <p14:tracePt t="100423" x="4095750" y="2778125"/>
          <p14:tracePt t="100432" x="4111625" y="2786063"/>
          <p14:tracePt t="100439" x="4137025" y="2811463"/>
          <p14:tracePt t="100448" x="4137025" y="2819400"/>
          <p14:tracePt t="100455" x="4144963" y="2827338"/>
          <p14:tracePt t="100464" x="4160838" y="2844800"/>
          <p14:tracePt t="100471" x="4178300" y="2852738"/>
          <p14:tracePt t="100481" x="4186238" y="2860675"/>
          <p14:tracePt t="100488" x="4194175" y="2868613"/>
          <p14:tracePt t="100495" x="4211638" y="2886075"/>
          <p14:tracePt t="100503" x="4219575" y="2894013"/>
          <p14:tracePt t="100514" x="4227513" y="2901950"/>
          <p14:tracePt t="100530" x="4227513" y="2911475"/>
          <p14:tracePt t="100535" x="4227513" y="2919413"/>
          <p14:tracePt t="100543" x="4235450" y="2935288"/>
          <p14:tracePt t="100551" x="4244975" y="2960688"/>
          <p14:tracePt t="100559" x="4244975" y="2976563"/>
          <p14:tracePt t="100567" x="4252913" y="2994025"/>
          <p14:tracePt t="100576" x="4252913" y="3017838"/>
          <p14:tracePt t="100583" x="4260850" y="3043238"/>
          <p14:tracePt t="100592" x="4276725" y="3060700"/>
          <p14:tracePt t="100599" x="4294188" y="3076575"/>
          <p14:tracePt t="100609" x="4310063" y="3101975"/>
          <p14:tracePt t="100615" x="4335463" y="3125788"/>
          <p14:tracePt t="100623" x="4343400" y="3151188"/>
          <p14:tracePt t="100631" x="4376738" y="3184525"/>
          <p14:tracePt t="100639" x="4384675" y="3192463"/>
          <p14:tracePt t="100656" x="4402138" y="3209925"/>
          <p14:tracePt t="100665" x="4410075" y="3217863"/>
          <p14:tracePt t="100697" x="4418013" y="3225800"/>
          <p14:tracePt t="101657" x="4384675" y="3217863"/>
          <p14:tracePt t="101663" x="4335463" y="3176588"/>
          <p14:tracePt t="101671" x="4252913" y="3125788"/>
          <p14:tracePt t="101681" x="4194175" y="3076575"/>
          <p14:tracePt t="101687" x="4095750" y="3027363"/>
          <p14:tracePt t="101696" x="3970338" y="3001963"/>
          <p14:tracePt t="101703" x="3862388" y="2986088"/>
          <p14:tracePt t="101713" x="3763963" y="2968625"/>
          <p14:tracePt t="101720" x="3638550" y="2960688"/>
          <p14:tracePt t="101727" x="3522663" y="2952750"/>
          <p14:tracePt t="101751" x="3473450" y="2943225"/>
          <p14:tracePt t="101759" x="3414713" y="2943225"/>
          <p14:tracePt t="101767" x="3390900" y="2943225"/>
          <p14:tracePt t="101777" x="3365500" y="2943225"/>
          <p14:tracePt t="101784" x="3349625" y="2943225"/>
          <p14:tracePt t="101793" x="3324225" y="2943225"/>
          <p14:tracePt t="101808" x="3298825" y="2943225"/>
          <p14:tracePt t="101816" x="3282950" y="2943225"/>
          <p14:tracePt t="101824" x="3257550" y="2943225"/>
          <p14:tracePt t="101832" x="3224213" y="2943225"/>
          <p14:tracePt t="101839" x="3182938" y="2943225"/>
          <p14:tracePt t="101848" x="3141663" y="2943225"/>
          <p14:tracePt t="101855" x="3108325" y="2952750"/>
          <p14:tracePt t="101866" x="3051175" y="2952750"/>
          <p14:tracePt t="101871" x="3017838" y="2968625"/>
          <p14:tracePt t="101881" x="2992438" y="2976563"/>
          <p14:tracePt t="101888" x="2959100" y="2994025"/>
          <p14:tracePt t="101897" x="2951163" y="3001963"/>
          <p14:tracePt t="101903" x="2935288" y="3009900"/>
          <p14:tracePt t="101913" x="2917825" y="3027363"/>
          <p14:tracePt t="101929" x="2909888" y="3035300"/>
          <p14:tracePt t="105288" x="2951163" y="3043238"/>
          <p14:tracePt t="105296" x="3025775" y="3051175"/>
          <p14:tracePt t="105304" x="3067050" y="3051175"/>
          <p14:tracePt t="105312" x="3175000" y="3060700"/>
          <p14:tracePt t="105319" x="3290888" y="3076575"/>
          <p14:tracePt t="105327" x="3349625" y="3092450"/>
          <p14:tracePt t="105335" x="3432175" y="3101975"/>
          <p14:tracePt t="105343" x="3489325" y="3117850"/>
          <p14:tracePt t="105351" x="3530600" y="3117850"/>
          <p14:tracePt t="105359" x="3563938" y="3117850"/>
          <p14:tracePt t="105367" x="3597275" y="3125788"/>
          <p14:tracePt t="105376" x="3614738" y="3125788"/>
          <p14:tracePt t="105383" x="3630613" y="3125788"/>
          <p14:tracePt t="105392" x="3648075" y="3125788"/>
          <p14:tracePt t="105408" x="3679825" y="3125788"/>
          <p14:tracePt t="105424" x="3697288" y="3125788"/>
          <p14:tracePt t="105431" x="3705225" y="3125788"/>
          <p14:tracePt t="105439" x="3713163" y="3125788"/>
          <p14:tracePt t="105448" x="3730625" y="3125788"/>
          <p14:tracePt t="105464" x="3738563" y="3125788"/>
          <p14:tracePt t="105471" x="3763963" y="3125788"/>
          <p14:tracePt t="105487" x="3771900" y="3125788"/>
          <p14:tracePt t="105497" x="3779838" y="3125788"/>
          <p14:tracePt t="105503" x="3797300" y="3125788"/>
          <p14:tracePt t="105513" x="3805238" y="3125788"/>
          <p14:tracePt t="105519" x="3829050" y="3125788"/>
          <p14:tracePt t="105531" x="3838575" y="3125788"/>
          <p14:tracePt t="105535" x="3846513" y="3125788"/>
          <p14:tracePt t="105543" x="3862388" y="3125788"/>
          <p14:tracePt t="105551" x="3879850" y="3125788"/>
          <p14:tracePt t="105576" x="3903663" y="3125788"/>
          <p14:tracePt t="105584" x="3913188" y="3125788"/>
          <p14:tracePt t="105592" x="3937000" y="3125788"/>
          <p14:tracePt t="105600" x="3978275" y="3125788"/>
          <p14:tracePt t="105607" x="4011613" y="3125788"/>
          <p14:tracePt t="105616" x="4029075" y="3125788"/>
          <p14:tracePt t="105623" x="4062413" y="3125788"/>
          <p14:tracePt t="105631" x="4086225" y="3125788"/>
          <p14:tracePt t="105639" x="4103688" y="3125788"/>
          <p14:tracePt t="105647" x="4137025" y="3125788"/>
          <p14:tracePt t="105655" x="4170363" y="3125788"/>
          <p14:tracePt t="105664" x="4202113" y="3125788"/>
          <p14:tracePt t="105671" x="4211638" y="3125788"/>
          <p14:tracePt t="105680" x="4235450" y="3125788"/>
          <p14:tracePt t="105687" x="4244975" y="3125788"/>
          <p14:tracePt t="105704" x="4268788" y="3125788"/>
          <p14:tracePt t="105775" x="4276725" y="3125788"/>
          <p14:tracePt t="105786" x="4302125" y="3135313"/>
          <p14:tracePt t="105792" x="4310063" y="3135313"/>
          <p14:tracePt t="105799" x="4335463" y="3143250"/>
          <p14:tracePt t="105807" x="4351338" y="3143250"/>
          <p14:tracePt t="105815" x="4368800" y="3143250"/>
          <p14:tracePt t="105823" x="4394200" y="3151188"/>
          <p14:tracePt t="105840" x="4410075" y="3151188"/>
          <p14:tracePt t="105855" x="4435475" y="3159125"/>
          <p14:tracePt t="105871" x="4451350" y="3159125"/>
          <p14:tracePt t="105880" x="4468813" y="3176588"/>
          <p14:tracePt t="105898" x="4476750" y="3176588"/>
          <p14:tracePt t="105913" x="4492625" y="3176588"/>
          <p14:tracePt t="105919" x="4500563" y="3176588"/>
          <p14:tracePt t="105935" x="4510088" y="3176588"/>
          <p14:tracePt t="105951" x="4518025" y="3176588"/>
          <p14:tracePt t="105958" x="4525963" y="3184525"/>
          <p14:tracePt t="105967" x="4533900" y="3184525"/>
          <p14:tracePt t="106000" x="4543425" y="3184525"/>
          <p14:tracePt t="106039" x="4551363" y="3184525"/>
          <p14:tracePt t="106071" x="4567238" y="3192463"/>
          <p14:tracePt t="106080" x="4575175" y="3192463"/>
          <p14:tracePt t="106087" x="4584700" y="3192463"/>
          <p14:tracePt t="106099" x="4600575" y="3192463"/>
          <p14:tracePt t="106103" x="4625975" y="3192463"/>
          <p14:tracePt t="106113" x="4659313" y="3217863"/>
          <p14:tracePt t="106119" x="4683125" y="3225800"/>
          <p14:tracePt t="106128" x="4692650" y="3225800"/>
          <p14:tracePt t="106136" x="4708525" y="3225800"/>
          <p14:tracePt t="106143" x="4716463" y="3225800"/>
          <p14:tracePt t="106159" x="4749800" y="3233738"/>
          <p14:tracePt t="106167" x="4757738" y="3233738"/>
          <p14:tracePt t="106175" x="4775200" y="3233738"/>
          <p14:tracePt t="106183" x="4783138" y="3233738"/>
          <p14:tracePt t="106193" x="4791075" y="3241675"/>
          <p14:tracePt t="106209" x="4816475" y="3241675"/>
          <p14:tracePt t="106216" x="4849813" y="3241675"/>
          <p14:tracePt t="106223" x="4857750" y="3241675"/>
          <p14:tracePt t="106231" x="4883150" y="3251200"/>
          <p14:tracePt t="106239" x="4899025" y="3251200"/>
          <p14:tracePt t="106247" x="4916488" y="3251200"/>
          <p14:tracePt t="106255" x="4932363" y="3251200"/>
          <p14:tracePt t="106271" x="4957763" y="3251200"/>
          <p14:tracePt t="106296" x="4973638" y="3251200"/>
          <p14:tracePt t="106314" x="4981575" y="3251200"/>
          <p14:tracePt t="106330" x="4999038" y="3251200"/>
          <p14:tracePt t="106335" x="5032375" y="3251200"/>
          <p14:tracePt t="106359" x="5056188" y="3251200"/>
          <p14:tracePt t="106367" x="5064125" y="3251200"/>
          <p14:tracePt t="106375" x="5097463" y="3251200"/>
          <p14:tracePt t="106383" x="5130800" y="3241675"/>
          <p14:tracePt t="106392" x="5172075" y="3241675"/>
          <p14:tracePt t="106399" x="5205413" y="3233738"/>
          <p14:tracePt t="106408" x="5222875" y="3233738"/>
          <p14:tracePt t="106415" x="5246688" y="3225800"/>
          <p14:tracePt t="106423" x="5272088" y="3225800"/>
          <p14:tracePt t="106432" x="5305425" y="3209925"/>
          <p14:tracePt t="106447" x="5321300" y="3200400"/>
          <p14:tracePt t="106455" x="5338763" y="3200400"/>
          <p14:tracePt t="106465" x="5346700" y="3192463"/>
          <p14:tracePt t="106471" x="5346700" y="3184525"/>
          <p14:tracePt t="106480" x="5362575" y="3176588"/>
          <p14:tracePt t="106497" x="5372100" y="3167063"/>
          <p14:tracePt t="106511" x="5380038" y="3159125"/>
          <p14:tracePt t="106519" x="5380038" y="3151188"/>
          <p14:tracePt t="106528" x="5387975" y="3151188"/>
          <p14:tracePt t="106536" x="5387975" y="3135313"/>
          <p14:tracePt t="106543" x="5395913" y="3117850"/>
          <p14:tracePt t="106551" x="5405438" y="3117850"/>
          <p14:tracePt t="106560" x="5405438" y="3101975"/>
          <p14:tracePt t="106568" x="5413375" y="3092450"/>
          <p14:tracePt t="106576" x="5413375" y="3084513"/>
          <p14:tracePt t="106584" x="5413375" y="3076575"/>
          <p14:tracePt t="106592" x="5429250" y="3068638"/>
          <p14:tracePt t="106607" x="5437188" y="3068638"/>
          <p14:tracePt t="106615" x="5437188" y="3051175"/>
          <p14:tracePt t="106623" x="5446713" y="3043238"/>
          <p14:tracePt t="106632" x="5454650" y="3043238"/>
          <p14:tracePt t="106639" x="5470525" y="3027363"/>
          <p14:tracePt t="106648" x="5470525" y="3017838"/>
          <p14:tracePt t="106664" x="5470525" y="3009900"/>
          <p14:tracePt t="106671" x="5470525" y="2986088"/>
          <p14:tracePt t="106697" x="5495925" y="2943225"/>
          <p14:tracePt t="106704" x="5495925" y="2935288"/>
          <p14:tracePt t="106713" x="5495925" y="2919413"/>
          <p14:tracePt t="106719" x="5495925" y="2901950"/>
          <p14:tracePt t="106731" x="5495925" y="2894013"/>
          <p14:tracePt t="106735" x="5495925" y="2886075"/>
          <p14:tracePt t="106775" x="5495925" y="2868613"/>
          <p14:tracePt t="106788" x="5462588" y="2836863"/>
          <p14:tracePt t="106792" x="5454650" y="2819400"/>
          <p14:tracePt t="106800" x="5429250" y="2794000"/>
          <p14:tracePt t="106808" x="5395913" y="2752725"/>
          <p14:tracePt t="106816" x="5387975" y="2744788"/>
          <p14:tracePt t="106823" x="5362575" y="2719388"/>
          <p14:tracePt t="106833" x="5354638" y="2711450"/>
          <p14:tracePt t="106839" x="5346700" y="2711450"/>
          <p14:tracePt t="106848" x="5346700" y="2703513"/>
          <p14:tracePt t="106927" x="5338763" y="2703513"/>
          <p14:tracePt t="106935" x="5305425" y="2695575"/>
          <p14:tracePt t="106944" x="5297488" y="2678113"/>
          <p14:tracePt t="106951" x="5264150" y="2670175"/>
          <p14:tracePt t="106961" x="5230813" y="2670175"/>
          <p14:tracePt t="106975" x="5222875" y="2670175"/>
          <p14:tracePt t="106984" x="5197475" y="2644775"/>
          <p14:tracePt t="106993" x="5189538" y="2644775"/>
          <p14:tracePt t="106999" x="5189538" y="2636838"/>
          <p14:tracePt t="107056" x="5172075" y="2636838"/>
          <p14:tracePt t="107071" x="5156200" y="2636838"/>
          <p14:tracePt t="107079" x="5130800" y="2636838"/>
          <p14:tracePt t="107087" x="5122863" y="2636838"/>
          <p14:tracePt t="107097" x="5097463" y="2636838"/>
          <p14:tracePt t="107103" x="5064125" y="2636838"/>
          <p14:tracePt t="107113" x="5056188" y="2636838"/>
          <p14:tracePt t="107119" x="5048250" y="2644775"/>
          <p14:tracePt t="107128" x="5022850" y="2654300"/>
          <p14:tracePt t="107135" x="5014913" y="2662238"/>
          <p14:tracePt t="107146" x="4999038" y="2670175"/>
          <p14:tracePt t="107159" x="4989513" y="2670175"/>
          <p14:tracePt t="107201" x="4981575" y="2678113"/>
          <p14:tracePt t="107210" x="4973638" y="2686050"/>
          <p14:tracePt t="107223" x="4957763" y="2695575"/>
          <p14:tracePt t="107240" x="4948238" y="2703513"/>
          <p14:tracePt t="107251" x="4924425" y="2711450"/>
          <p14:tracePt t="107255" x="4916488" y="2719388"/>
          <p14:tracePt t="107265" x="4916488" y="2728913"/>
          <p14:tracePt t="107271" x="4906963" y="2728913"/>
          <p14:tracePt t="107279" x="4906963" y="2736850"/>
          <p14:tracePt t="107290" x="4899025" y="2744788"/>
          <p14:tracePt t="107311" x="4891088" y="2752725"/>
          <p14:tracePt t="107328" x="4891088" y="2770188"/>
          <p14:tracePt t="107343" x="4883150" y="2770188"/>
          <p14:tracePt t="107350" x="4883150" y="2786063"/>
          <p14:tracePt t="107358" x="4873625" y="2794000"/>
          <p14:tracePt t="107376" x="4873625" y="2803525"/>
          <p14:tracePt t="107383" x="4873625" y="2811463"/>
          <p14:tracePt t="107392" x="4865688" y="2811463"/>
          <p14:tracePt t="107399" x="4865688" y="2827338"/>
          <p14:tracePt t="107416" x="4857750" y="2836863"/>
          <p14:tracePt t="107471" x="4857750" y="2844800"/>
          <p14:tracePt t="107480" x="4857750" y="2860675"/>
          <p14:tracePt t="107504" x="4857750" y="2868613"/>
          <p14:tracePt t="107511" x="4857750" y="2878138"/>
          <p14:tracePt t="107530" x="4857750" y="2886075"/>
          <p14:tracePt t="107552" x="4857750" y="2894013"/>
          <p14:tracePt t="107560" x="4857750" y="2901950"/>
          <p14:tracePt t="107584" x="4857750" y="2919413"/>
          <p14:tracePt t="107593" x="4857750" y="2927350"/>
          <p14:tracePt t="107616" x="4857750" y="2935288"/>
          <p14:tracePt t="107623" x="4857750" y="2952750"/>
          <p14:tracePt t="107680" x="4857750" y="2960688"/>
          <p14:tracePt t="107688" x="4857750" y="2968625"/>
          <p14:tracePt t="107696" x="4865688" y="2976563"/>
          <p14:tracePt t="107703" x="4865688" y="2986088"/>
          <p14:tracePt t="107720" x="4873625" y="2994025"/>
          <p14:tracePt t="107760" x="4883150" y="3017838"/>
          <p14:tracePt t="107785" x="4891088" y="3017838"/>
          <p14:tracePt t="107791" x="4899025" y="3027363"/>
          <p14:tracePt t="107816" x="4906963" y="3035300"/>
          <p14:tracePt t="107928" x="4924425" y="3043238"/>
          <p14:tracePt t="107935" x="4932363" y="3051175"/>
          <p14:tracePt t="107943" x="4932363" y="3060700"/>
          <p14:tracePt t="107967" x="4957763" y="3076575"/>
          <p14:tracePt t="107975" x="4965700" y="3084513"/>
          <p14:tracePt t="108016" x="4965700" y="3092450"/>
          <p14:tracePt t="108031" x="4973638" y="3092450"/>
          <p14:tracePt t="108039" x="4981575" y="3101975"/>
          <p14:tracePt t="108055" x="4989513" y="3117850"/>
          <p14:tracePt t="108064" x="4999038" y="3117850"/>
          <p14:tracePt t="108071" x="5006975" y="3125788"/>
          <p14:tracePt t="108087" x="5022850" y="3143250"/>
          <p14:tracePt t="108103" x="5032375" y="3151188"/>
          <p14:tracePt t="108113" x="5040313" y="3151188"/>
          <p14:tracePt t="108119" x="5048250" y="3159125"/>
          <p14:tracePt t="108130" x="5056188" y="3159125"/>
          <p14:tracePt t="108135" x="5064125" y="3167063"/>
          <p14:tracePt t="108151" x="5089525" y="3184525"/>
          <p14:tracePt t="108168" x="5097463" y="3184525"/>
          <p14:tracePt t="108184" x="5106988" y="3184525"/>
          <p14:tracePt t="108193" x="5114925" y="3184525"/>
          <p14:tracePt t="108199" x="5122863" y="3184525"/>
          <p14:tracePt t="108207" x="5130800" y="3184525"/>
          <p14:tracePt t="108216" x="5138738" y="3184525"/>
          <p14:tracePt t="108240" x="5156200" y="3192463"/>
          <p14:tracePt t="108271" x="5164138" y="3200400"/>
          <p14:tracePt t="108288" x="5172075" y="3200400"/>
          <p14:tracePt t="108296" x="5189538" y="3209925"/>
          <p14:tracePt t="108303" x="5205413" y="3217863"/>
          <p14:tracePt t="108313" x="5222875" y="3217863"/>
          <p14:tracePt t="108319" x="5256213" y="3217863"/>
          <p14:tracePt t="108329" x="5264150" y="3225800"/>
          <p14:tracePt t="108344" x="5305425" y="3225800"/>
          <p14:tracePt t="108351" x="5313363" y="3225800"/>
          <p14:tracePt t="108360" x="5330825" y="3233738"/>
          <p14:tracePt t="108367" x="5338763" y="3233738"/>
          <p14:tracePt t="108376" x="5354638" y="3233738"/>
          <p14:tracePt t="108384" x="5362575" y="3233738"/>
          <p14:tracePt t="108393" x="5380038" y="3233738"/>
          <p14:tracePt t="108399" x="5405438" y="3241675"/>
          <p14:tracePt t="108408" x="5421313" y="3251200"/>
          <p14:tracePt t="108415" x="5429250" y="3251200"/>
          <p14:tracePt t="108422" x="5437188" y="3251200"/>
          <p14:tracePt t="108431" x="5446713" y="3251200"/>
          <p14:tracePt t="108439" x="5454650" y="3251200"/>
          <p14:tracePt t="108464" x="5462588" y="3251200"/>
          <p14:tracePt t="108487" x="5470525" y="3241675"/>
          <p14:tracePt t="108497" x="5480050" y="3241675"/>
          <p14:tracePt t="108513" x="5487988" y="3241675"/>
          <p14:tracePt t="108551" x="5495925" y="3233738"/>
          <p14:tracePt t="108559" x="5503863" y="3225800"/>
          <p14:tracePt t="108593" x="5511800" y="3217863"/>
          <p14:tracePt t="108617" x="5521325" y="3209925"/>
          <p14:tracePt t="108631" x="5529263" y="3209925"/>
          <p14:tracePt t="108640" x="5545138" y="3209925"/>
          <p14:tracePt t="108648" x="5562600" y="3200400"/>
          <p14:tracePt t="108664" x="5562600" y="3192463"/>
          <p14:tracePt t="108681" x="5562600" y="3176588"/>
          <p14:tracePt t="108687" x="5570538" y="3167063"/>
          <p14:tracePt t="108720" x="5578475" y="3159125"/>
          <p14:tracePt t="108744" x="5586413" y="3151188"/>
          <p14:tracePt t="108759" x="5586413" y="3143250"/>
          <p14:tracePt t="108776" x="5586413" y="3135313"/>
          <p14:tracePt t="108833" x="5586413" y="3125788"/>
          <p14:tracePt t="108967" x="5586413" y="3109913"/>
          <p14:tracePt t="108975" x="5586413" y="3101975"/>
          <p14:tracePt t="108992" x="5586413" y="3092450"/>
          <p14:tracePt t="109000" x="5586413" y="3076575"/>
          <p14:tracePt t="109009" x="5586413" y="3068638"/>
          <p14:tracePt t="109015" x="5586413" y="3060700"/>
          <p14:tracePt t="109023" x="5586413" y="3051175"/>
          <p14:tracePt t="109031" x="5586413" y="3027363"/>
          <p14:tracePt t="109039" x="5578475" y="2994025"/>
          <p14:tracePt t="109047" x="5578475" y="2986088"/>
          <p14:tracePt t="109064" x="5570538" y="2968625"/>
          <p14:tracePt t="109071" x="5570538" y="2960688"/>
          <p14:tracePt t="109080" x="5570538" y="2935288"/>
          <p14:tracePt t="109087" x="5562600" y="2919413"/>
          <p14:tracePt t="109103" x="5562600" y="2894013"/>
          <p14:tracePt t="109115" x="5562600" y="2886075"/>
          <p14:tracePt t="109199" x="5562600" y="2878138"/>
          <p14:tracePt t="109207" x="5562600" y="2868613"/>
          <p14:tracePt t="109216" x="5562600" y="2860675"/>
          <p14:tracePt t="109231" x="5537200" y="2844800"/>
          <p14:tracePt t="109239" x="5529263" y="2827338"/>
          <p14:tracePt t="109250" x="5521325" y="2827338"/>
          <p14:tracePt t="109254" x="5495925" y="2819400"/>
          <p14:tracePt t="109264" x="5487988" y="2819400"/>
          <p14:tracePt t="109271" x="5470525" y="2803525"/>
          <p14:tracePt t="109280" x="5462588" y="2794000"/>
          <p14:tracePt t="109297" x="5454650" y="2794000"/>
          <p14:tracePt t="109303" x="5437188" y="2786063"/>
          <p14:tracePt t="109319" x="5421313" y="2786063"/>
          <p14:tracePt t="109327" x="5413375" y="2786063"/>
          <p14:tracePt t="109335" x="5395913" y="2770188"/>
          <p14:tracePt t="109360" x="5346700" y="2752725"/>
          <p14:tracePt t="109375" x="5330825" y="2752725"/>
          <p14:tracePt t="109393" x="5321300" y="2744788"/>
          <p14:tracePt t="109399" x="5313363" y="2744788"/>
          <p14:tracePt t="109412" x="5305425" y="2744788"/>
          <p14:tracePt t="109417" x="5280025" y="2744788"/>
          <p14:tracePt t="109423" x="5256213" y="2728913"/>
          <p14:tracePt t="109431" x="5222875" y="2728913"/>
          <p14:tracePt t="109439" x="5197475" y="2728913"/>
          <p14:tracePt t="109448" x="5181600" y="2719388"/>
          <p14:tracePt t="109466" x="5164138" y="2719388"/>
          <p14:tracePt t="109471" x="5148263" y="2719388"/>
          <p14:tracePt t="109671" x="5130800" y="2719388"/>
          <p14:tracePt t="109744" x="5114925" y="2719388"/>
          <p14:tracePt t="109751" x="5106988" y="2728913"/>
          <p14:tracePt t="109776" x="5097463" y="2736850"/>
          <p14:tracePt t="110279" x="5089525" y="2736850"/>
          <p14:tracePt t="110287" x="5089525" y="2752725"/>
          <p14:tracePt t="110297" x="5089525" y="2760663"/>
          <p14:tracePt t="110312" x="5114925" y="2760663"/>
          <p14:tracePt t="110329" x="5130800" y="2770188"/>
          <p14:tracePt t="110343" x="5156200" y="2778125"/>
          <p14:tracePt t="110359" x="5164138" y="2794000"/>
          <p14:tracePt t="110376" x="5181600" y="2803525"/>
          <p14:tracePt t="110383" x="5189538" y="2803525"/>
          <p14:tracePt t="110393" x="5205413" y="2803525"/>
          <p14:tracePt t="110431" x="5213350" y="2819400"/>
          <p14:tracePt t="110439" x="5238750" y="2827338"/>
          <p14:tracePt t="110447" x="5264150" y="2827338"/>
          <p14:tracePt t="110457" x="5305425" y="2844800"/>
          <p14:tracePt t="110465" x="5313363" y="2844800"/>
          <p14:tracePt t="110471" x="5346700" y="2860675"/>
          <p14:tracePt t="110480" x="5372100" y="2860675"/>
          <p14:tracePt t="110487" x="5413375" y="2868613"/>
          <p14:tracePt t="110495" x="5437188" y="2868613"/>
          <p14:tracePt t="110503" x="5462588" y="2868613"/>
          <p14:tracePt t="110514" x="5487988" y="2878138"/>
          <p14:tracePt t="110519" x="5545138" y="2878138"/>
          <p14:tracePt t="110527" x="5562600" y="2878138"/>
          <p14:tracePt t="110559" x="5586413" y="2878138"/>
          <p14:tracePt t="110567" x="5645150" y="2886075"/>
          <p14:tracePt t="110575" x="5727700" y="2911475"/>
          <p14:tracePt t="110583" x="5768975" y="2911475"/>
          <p14:tracePt t="110592" x="5819775" y="2911475"/>
          <p14:tracePt t="110599" x="5861050" y="2919413"/>
          <p14:tracePt t="110607" x="5876925" y="2919413"/>
          <p14:tracePt t="110615" x="5894388" y="2919413"/>
          <p14:tracePt t="110623" x="5910263" y="2919413"/>
          <p14:tracePt t="110631" x="5935663" y="2927350"/>
          <p14:tracePt t="110639" x="5959475" y="2927350"/>
          <p14:tracePt t="110680" x="5969000" y="2927350"/>
          <p14:tracePt t="110775" x="5976938" y="2927350"/>
          <p14:tracePt t="110786" x="5984875" y="2927350"/>
          <p14:tracePt t="110807" x="5992813" y="2927350"/>
          <p14:tracePt t="110815" x="6010275" y="2927350"/>
          <p14:tracePt t="110823" x="6026150" y="2927350"/>
          <p14:tracePt t="110832" x="6051550" y="2943225"/>
          <p14:tracePt t="110848" x="6067425" y="2943225"/>
          <p14:tracePt t="110871" x="6084888" y="2952750"/>
          <p14:tracePt t="110896" x="6100763" y="2952750"/>
          <p14:tracePt t="110911" x="6108700" y="2952750"/>
          <p14:tracePt t="110920" x="6126163" y="2952750"/>
          <p14:tracePt t="110927" x="6134100" y="2952750"/>
          <p14:tracePt t="110936" x="6142038" y="2952750"/>
          <p14:tracePt t="110943" x="6159500" y="2952750"/>
          <p14:tracePt t="110952" x="6167438" y="2952750"/>
          <p14:tracePt t="110967" x="6175375" y="2952750"/>
          <p14:tracePt t="111433" x="6208713" y="2952750"/>
          <p14:tracePt t="111448" x="6234113" y="2952750"/>
          <p14:tracePt t="111455" x="6242050" y="2952750"/>
          <p14:tracePt t="111463" x="6257925" y="2952750"/>
          <p14:tracePt t="111472" x="6283325" y="2952750"/>
          <p14:tracePt t="111482" x="6324600" y="2952750"/>
          <p14:tracePt t="111487" x="6365875" y="2952750"/>
          <p14:tracePt t="111497" x="6432550" y="2952750"/>
          <p14:tracePt t="111503" x="6507163" y="2927350"/>
          <p14:tracePt t="111515" x="6548438" y="2927350"/>
          <p14:tracePt t="111520" x="6589713" y="2927350"/>
          <p14:tracePt t="111527" x="6705600" y="2927350"/>
          <p14:tracePt t="111535" x="6789738" y="2927350"/>
          <p14:tracePt t="111543" x="6854825" y="2927350"/>
          <p14:tracePt t="111551" x="6938963" y="2927350"/>
          <p14:tracePt t="111558" x="7021513" y="2927350"/>
          <p14:tracePt t="111567" x="7137400" y="2927350"/>
          <p14:tracePt t="111577" x="7204075" y="2927350"/>
          <p14:tracePt t="111583" x="7269163" y="2927350"/>
          <p14:tracePt t="111593" x="7327900" y="2927350"/>
          <p14:tracePt t="111599" x="7386638" y="2943225"/>
          <p14:tracePt t="111607" x="7461250" y="2952750"/>
          <p14:tracePt t="111615" x="7502525" y="2952750"/>
          <p14:tracePt t="111623" x="7510463" y="2952750"/>
          <p14:tracePt t="111633" x="7551738" y="2952750"/>
          <p14:tracePt t="111638" x="7651750" y="2960688"/>
          <p14:tracePt t="111647" x="7708900" y="2960688"/>
          <p14:tracePt t="111655" x="7750175" y="2960688"/>
          <p14:tracePt t="111664" x="7759700" y="2960688"/>
          <p14:tracePt t="111671" x="7783513" y="2968625"/>
          <p14:tracePt t="111680" x="7791450" y="2968625"/>
          <p14:tracePt t="111687" x="7808913" y="2968625"/>
          <p14:tracePt t="111697" x="7816850" y="2968625"/>
          <p14:tracePt t="111703" x="7824788" y="2968625"/>
          <p14:tracePt t="111887" x="7834313" y="2968625"/>
          <p14:tracePt t="111903" x="7842250" y="2968625"/>
          <p14:tracePt t="111913" x="7850188" y="2968625"/>
          <p14:tracePt t="111920" x="7858125" y="2968625"/>
          <p14:tracePt t="111936" x="7875588" y="2968625"/>
          <p14:tracePt t="112008" x="7883525" y="2968625"/>
          <p14:tracePt t="112047" x="7883525" y="2994025"/>
          <p14:tracePt t="112055" x="7891463" y="2994025"/>
          <p14:tracePt t="112119" x="7899400" y="2994025"/>
          <p14:tracePt t="112521" x="7950200" y="2994025"/>
          <p14:tracePt t="112531" x="8040688" y="2994025"/>
          <p14:tracePt t="112535" x="8089900" y="2994025"/>
          <p14:tracePt t="112543" x="8099425" y="2994025"/>
          <p14:tracePt t="112551" x="8123238" y="2994025"/>
          <p14:tracePt t="112559" x="8140700" y="2994025"/>
          <p14:tracePt t="112567" x="8215313" y="2994025"/>
          <p14:tracePt t="112583" x="8248650" y="2994025"/>
          <p14:tracePt t="112823" x="8256588" y="3001963"/>
          <p14:tracePt t="114115" x="8264525" y="3001963"/>
          <p14:tracePt t="114130" x="8256588" y="3001963"/>
          <p14:tracePt t="114144" x="8248650" y="3001963"/>
          <p14:tracePt t="114151" x="8223250" y="2976563"/>
          <p14:tracePt t="114159" x="8189913" y="2976563"/>
          <p14:tracePt t="114168" x="8148638" y="2960688"/>
          <p14:tracePt t="114178" x="8115300" y="2960688"/>
          <p14:tracePt t="114183" x="8099425" y="2960688"/>
          <p14:tracePt t="114194" x="8058150" y="2943225"/>
          <p14:tracePt t="114200" x="8040688" y="2935288"/>
          <p14:tracePt t="114207" x="7991475" y="2919413"/>
          <p14:tracePt t="114215" x="7940675" y="2886075"/>
          <p14:tracePt t="114223" x="7883525" y="2868613"/>
          <p14:tracePt t="114239" x="7850188" y="2868613"/>
          <p14:tracePt t="114248" x="7775575" y="2868613"/>
          <p14:tracePt t="114256" x="7685088" y="2819400"/>
          <p14:tracePt t="114264" x="7600950" y="2819400"/>
          <p14:tracePt t="114280" x="7593013" y="2819400"/>
          <p14:tracePt t="114287" x="7526338" y="2819400"/>
          <p14:tracePt t="114295" x="7469188" y="2811463"/>
          <p14:tracePt t="114303" x="7427913" y="2811463"/>
          <p14:tracePt t="114313" x="7369175" y="2811463"/>
          <p14:tracePt t="114321" x="7327900" y="2811463"/>
          <p14:tracePt t="114327" x="7269163" y="2811463"/>
          <p14:tracePt t="114337" x="7212013" y="2811463"/>
          <p14:tracePt t="114343" x="7129463" y="2836863"/>
          <p14:tracePt t="114351" x="7070725" y="2844800"/>
          <p14:tracePt t="114359" x="6988175" y="2852738"/>
          <p14:tracePt t="114367" x="6913563" y="2868613"/>
          <p14:tracePt t="114375" x="6831013" y="2868613"/>
          <p14:tracePt t="114383" x="6772275" y="2886075"/>
          <p14:tracePt t="114409" x="6599238" y="2886075"/>
          <p14:tracePt t="114415" x="6581775" y="2886075"/>
          <p14:tracePt t="114423" x="6548438" y="2886075"/>
          <p14:tracePt t="114432" x="6524625" y="2886075"/>
          <p14:tracePt t="114439" x="6481763" y="2886075"/>
          <p14:tracePt t="114447" x="6457950" y="2886075"/>
          <p14:tracePt t="114456" x="6432550" y="2886075"/>
          <p14:tracePt t="114464" x="6407150" y="2886075"/>
          <p14:tracePt t="114471" x="6399213" y="2894013"/>
          <p14:tracePt t="114480" x="6375400" y="2894013"/>
          <p14:tracePt t="114487" x="6365875" y="2894013"/>
          <p14:tracePt t="114499" x="6342063" y="2911475"/>
          <p14:tracePt t="114504" x="6332538" y="2911475"/>
          <p14:tracePt t="114511" x="6316663" y="2919413"/>
          <p14:tracePt t="114519" x="6300788" y="2935288"/>
          <p14:tracePt t="114528" x="6283325" y="2943225"/>
          <p14:tracePt t="114535" x="6283325" y="2952750"/>
          <p14:tracePt t="114542" x="6275388" y="2960688"/>
          <p14:tracePt t="114551" x="6275388" y="2968625"/>
          <p14:tracePt t="114567" x="6267450" y="2976563"/>
          <p14:tracePt t="114583" x="6267450" y="2986088"/>
          <p14:tracePt t="114593" x="6257925" y="2994025"/>
          <p14:tracePt t="114607" x="6257925" y="3009900"/>
          <p14:tracePt t="114615" x="6257925" y="3017838"/>
          <p14:tracePt t="114623" x="6257925" y="3035300"/>
          <p14:tracePt t="114634" x="6257925" y="3051175"/>
          <p14:tracePt t="114647" x="6257925" y="3076575"/>
          <p14:tracePt t="114655" x="6257925" y="3084513"/>
          <p14:tracePt t="114663" x="6257925" y="3092450"/>
          <p14:tracePt t="114671" x="6257925" y="3109913"/>
          <p14:tracePt t="114681" x="6267450" y="3117850"/>
          <p14:tracePt t="114687" x="6275388" y="3125788"/>
          <p14:tracePt t="114713" x="6275388" y="3135313"/>
          <p14:tracePt t="130043" x="6226175" y="3084513"/>
          <p14:tracePt t="130047" x="6108700" y="2943225"/>
          <p14:tracePt t="130055" x="6043613" y="2852738"/>
          <p14:tracePt t="130065" x="5976938" y="2770188"/>
          <p14:tracePt t="130071" x="5927725" y="2695575"/>
          <p14:tracePt t="130080" x="5876925" y="2620963"/>
          <p14:tracePt t="130087" x="5861050" y="2603500"/>
          <p14:tracePt t="130098" x="5819775" y="2570163"/>
          <p14:tracePt t="130103" x="5802313" y="2546350"/>
          <p14:tracePt t="130114" x="5786438" y="2520950"/>
          <p14:tracePt t="130120" x="5753100" y="2505075"/>
          <p14:tracePt t="130127" x="5735638" y="2505075"/>
          <p14:tracePt t="130135" x="5719763" y="2495550"/>
          <p14:tracePt t="130143" x="5727700" y="2487613"/>
          <p14:tracePt t="130151" x="5727700" y="2479675"/>
          <p14:tracePt t="130239" x="5719763" y="2454275"/>
          <p14:tracePt t="130248" x="5703888" y="2446338"/>
          <p14:tracePt t="130255" x="5686425" y="2438400"/>
          <p14:tracePt t="130264" x="5661025" y="2420938"/>
          <p14:tracePt t="130271" x="5637213" y="2413000"/>
          <p14:tracePt t="130280" x="5595938" y="2405063"/>
          <p14:tracePt t="130287" x="5554663" y="2397125"/>
          <p14:tracePt t="130297" x="5503863" y="2379663"/>
          <p14:tracePt t="130304" x="5446713" y="2371725"/>
          <p14:tracePt t="130314" x="5413375" y="2371725"/>
          <p14:tracePt t="130319" x="5380038" y="2363788"/>
          <p14:tracePt t="130327" x="5338763" y="2363788"/>
          <p14:tracePt t="130343" x="5287963" y="2363788"/>
          <p14:tracePt t="130351" x="5256213" y="2363788"/>
          <p14:tracePt t="130360" x="5230813" y="2363788"/>
          <p14:tracePt t="130367" x="5189538" y="2363788"/>
          <p14:tracePt t="130376" x="5172075" y="2355850"/>
          <p14:tracePt t="130383" x="5156200" y="2355850"/>
          <p14:tracePt t="130393" x="5138738" y="2355850"/>
          <p14:tracePt t="130399" x="5122863" y="2355850"/>
          <p14:tracePt t="130408" x="5106988" y="2355850"/>
          <p14:tracePt t="130415" x="5089525" y="2355850"/>
          <p14:tracePt t="130424" x="5073650" y="2355850"/>
          <p14:tracePt t="130432" x="5064125" y="2355850"/>
          <p14:tracePt t="130439" x="5048250" y="2355850"/>
          <p14:tracePt t="130464" x="5022850" y="2363788"/>
          <p14:tracePt t="130471" x="5014913" y="2363788"/>
          <p14:tracePt t="130487" x="5006975" y="2371725"/>
          <p14:tracePt t="130499" x="4989513" y="2379663"/>
          <p14:tracePt t="130503" x="4981575" y="2379663"/>
          <p14:tracePt t="130514" x="4965700" y="2387600"/>
          <p14:tracePt t="130537" x="4940300" y="2397125"/>
          <p14:tracePt t="130551" x="4932363" y="2405063"/>
          <p14:tracePt t="130562" x="4924425" y="2413000"/>
          <p14:tracePt t="130567" x="4916488" y="2413000"/>
          <p14:tracePt t="130583" x="4906963" y="2430463"/>
          <p14:tracePt t="130594" x="4899025" y="2430463"/>
          <p14:tracePt t="130600" x="4891088" y="2438400"/>
          <p14:tracePt t="130616" x="4883150" y="2446338"/>
          <p14:tracePt t="130623" x="4873625" y="2454275"/>
          <p14:tracePt t="130631" x="4873625" y="2462213"/>
          <p14:tracePt t="130639" x="4865688" y="2462213"/>
          <p14:tracePt t="130647" x="4865688" y="2471738"/>
          <p14:tracePt t="130655" x="4865688" y="2487613"/>
          <p14:tracePt t="130664" x="4857750" y="2487613"/>
          <p14:tracePt t="130671" x="4841875" y="2495550"/>
          <p14:tracePt t="130682" x="4841875" y="2505075"/>
          <p14:tracePt t="130688" x="4832350" y="2513013"/>
          <p14:tracePt t="130695" x="4824413" y="2520950"/>
          <p14:tracePt t="130702" x="4824413" y="2528888"/>
          <p14:tracePt t="130713" x="4816475" y="2536825"/>
          <p14:tracePt t="130719" x="4808538" y="2536825"/>
          <p14:tracePt t="130728" x="4799013" y="2546350"/>
          <p14:tracePt t="130735" x="4799013" y="2554288"/>
          <p14:tracePt t="130742" x="4783138" y="2562225"/>
          <p14:tracePt t="130751" x="4775200" y="2570163"/>
          <p14:tracePt t="130759" x="4775200" y="2587625"/>
          <p14:tracePt t="130776" x="4757738" y="2595563"/>
          <p14:tracePt t="130783" x="4749800" y="2603500"/>
          <p14:tracePt t="130793" x="4741863" y="2611438"/>
          <p14:tracePt t="130799" x="4741863" y="2620963"/>
          <p14:tracePt t="130815" x="4724400" y="2636838"/>
          <p14:tracePt t="130823" x="4716463" y="2654300"/>
          <p14:tracePt t="130831" x="4716463" y="2662238"/>
          <p14:tracePt t="130839" x="4716463" y="2678113"/>
          <p14:tracePt t="130847" x="4708525" y="2686050"/>
          <p14:tracePt t="130865" x="4708525" y="2695575"/>
          <p14:tracePt t="130904" x="4708525" y="2711450"/>
          <p14:tracePt t="130920" x="4700588" y="2719388"/>
          <p14:tracePt t="130929" x="4692650" y="2728913"/>
          <p14:tracePt t="130943" x="4692650" y="2736850"/>
          <p14:tracePt t="130951" x="4692650" y="2752725"/>
          <p14:tracePt t="130960" x="4692650" y="2760663"/>
          <p14:tracePt t="130967" x="4692650" y="2778125"/>
          <p14:tracePt t="130978" x="4683125" y="2786063"/>
          <p14:tracePt t="130983" x="4683125" y="2803525"/>
          <p14:tracePt t="130993" x="4683125" y="2819400"/>
          <p14:tracePt t="130999" x="4683125" y="2827338"/>
          <p14:tracePt t="131007" x="4683125" y="2844800"/>
          <p14:tracePt t="131014" x="4683125" y="2852738"/>
          <p14:tracePt t="131023" x="4683125" y="2868613"/>
          <p14:tracePt t="131032" x="4683125" y="2878138"/>
          <p14:tracePt t="131057" x="4683125" y="2886075"/>
          <p14:tracePt t="131066" x="4683125" y="2901950"/>
          <p14:tracePt t="131112" x="4683125" y="2911475"/>
          <p14:tracePt t="131127" x="4683125" y="2919413"/>
          <p14:tracePt t="131136" x="4683125" y="2927350"/>
          <p14:tracePt t="131168" x="4692650" y="2943225"/>
          <p14:tracePt t="131208" x="4692650" y="2952750"/>
          <p14:tracePt t="131234" x="4692650" y="2960688"/>
          <p14:tracePt t="131248" x="4700588" y="2976563"/>
          <p14:tracePt t="131271" x="4708525" y="2986088"/>
          <p14:tracePt t="131296" x="4708525" y="2994025"/>
          <p14:tracePt t="131328" x="4708525" y="3009900"/>
          <p14:tracePt t="131343" x="4716463" y="3009900"/>
          <p14:tracePt t="131359" x="4724400" y="3035300"/>
          <p14:tracePt t="131384" x="4733925" y="3051175"/>
          <p14:tracePt t="131449" x="4741863" y="3068638"/>
          <p14:tracePt t="131569" x="4749800" y="3076575"/>
          <p14:tracePt t="131576" x="4757738" y="3076575"/>
          <p14:tracePt t="131583" x="4767263" y="3084513"/>
          <p14:tracePt t="131607" x="4767263" y="3092450"/>
          <p14:tracePt t="131616" x="4783138" y="3109913"/>
          <p14:tracePt t="131631" x="4791075" y="3109913"/>
          <p14:tracePt t="131639" x="4799013" y="3117850"/>
          <p14:tracePt t="131649" x="4808538" y="3117850"/>
          <p14:tracePt t="131655" x="4816475" y="3117850"/>
          <p14:tracePt t="131663" x="4816475" y="3125788"/>
          <p14:tracePt t="131680" x="4832350" y="3143250"/>
          <p14:tracePt t="131696" x="4841875" y="3143250"/>
          <p14:tracePt t="131703" x="4849813" y="3143250"/>
          <p14:tracePt t="131720" x="4857750" y="3151188"/>
          <p14:tracePt t="131735" x="4873625" y="3151188"/>
          <p14:tracePt t="131752" x="4883150" y="3151188"/>
          <p14:tracePt t="131767" x="4891088" y="3151188"/>
          <p14:tracePt t="131792" x="4899025" y="3151188"/>
          <p14:tracePt t="132120" x="4906963" y="3151188"/>
          <p14:tracePt t="132151" x="4924425" y="3167063"/>
          <p14:tracePt t="137888" x="4932363" y="3167063"/>
          <p14:tracePt t="137920" x="4940300" y="3159125"/>
          <p14:tracePt t="137929" x="4940300" y="3125788"/>
          <p14:tracePt t="137937" x="4932363" y="3084513"/>
          <p14:tracePt t="137943" x="4932363" y="3076575"/>
          <p14:tracePt t="137951" x="4924425" y="3060700"/>
          <p14:tracePt t="137961" x="4924425" y="3051175"/>
          <p14:tracePt t="137967" x="4899025" y="3027363"/>
          <p14:tracePt t="137977" x="4883150" y="2994025"/>
          <p14:tracePt t="137983" x="4857750" y="2952750"/>
          <p14:tracePt t="137993" x="4832350" y="2919413"/>
          <p14:tracePt t="137999" x="4816475" y="2894013"/>
          <p14:tracePt t="138007" x="4791075" y="2868613"/>
          <p14:tracePt t="138017" x="4767263" y="2844800"/>
          <p14:tracePt t="138034" x="4741863" y="2811463"/>
          <p14:tracePt t="138039" x="4733925" y="2803525"/>
          <p14:tracePt t="138048" x="4708525" y="2786063"/>
          <p14:tracePt t="138055" x="4692650" y="2770188"/>
          <p14:tracePt t="138064" x="4667250" y="2760663"/>
          <p14:tracePt t="138071" x="4641850" y="2736850"/>
          <p14:tracePt t="138083" x="4618038" y="2719388"/>
          <p14:tracePt t="138087" x="4575175" y="2711450"/>
          <p14:tracePt t="138101" x="4551363" y="2695575"/>
          <p14:tracePt t="138103" x="4518025" y="2686050"/>
          <p14:tracePt t="138112" x="4510088" y="2678113"/>
          <p14:tracePt t="138119" x="4484688" y="2678113"/>
          <p14:tracePt t="138127" x="4468813" y="2670175"/>
          <p14:tracePt t="138135" x="4459288" y="2670175"/>
          <p14:tracePt t="138142" x="4443413" y="2670175"/>
          <p14:tracePt t="138151" x="4425950" y="2670175"/>
          <p14:tracePt t="138161" x="4410075" y="2670175"/>
          <p14:tracePt t="138167" x="4394200" y="2670175"/>
          <p14:tracePt t="138176" x="4384675" y="2670175"/>
          <p14:tracePt t="138183" x="4376738" y="2670175"/>
          <p14:tracePt t="138193" x="4360863" y="2670175"/>
          <p14:tracePt t="138199" x="4343400" y="2670175"/>
          <p14:tracePt t="138215" x="4335463" y="2678113"/>
          <p14:tracePt t="138224" x="4335463" y="2686050"/>
          <p14:tracePt t="138232" x="4327525" y="2695575"/>
          <p14:tracePt t="138250" x="4319588" y="2695575"/>
          <p14:tracePt t="138264" x="4319588" y="2711450"/>
          <p14:tracePt t="138272" x="4310063" y="2728913"/>
          <p14:tracePt t="138287" x="4302125" y="2752725"/>
          <p14:tracePt t="138297" x="4302125" y="2760663"/>
          <p14:tracePt t="138304" x="4302125" y="2786063"/>
          <p14:tracePt t="138310" x="4302125" y="2794000"/>
          <p14:tracePt t="138319" x="4302125" y="2803525"/>
          <p14:tracePt t="138328" x="4302125" y="2819400"/>
          <p14:tracePt t="138336" x="4302125" y="2836863"/>
          <p14:tracePt t="138342" x="4302125" y="2860675"/>
          <p14:tracePt t="138353" x="4302125" y="2878138"/>
          <p14:tracePt t="138359" x="4302125" y="2901950"/>
          <p14:tracePt t="138367" x="4302125" y="2911475"/>
          <p14:tracePt t="138377" x="4302125" y="2935288"/>
          <p14:tracePt t="138383" x="4302125" y="2943225"/>
          <p14:tracePt t="138391" x="4302125" y="2968625"/>
          <p14:tracePt t="138399" x="4302125" y="2986088"/>
          <p14:tracePt t="138407" x="4302125" y="3001963"/>
          <p14:tracePt t="138415" x="4302125" y="3017838"/>
          <p14:tracePt t="138423" x="4302125" y="3035300"/>
          <p14:tracePt t="138439" x="4302125" y="3043238"/>
          <p14:tracePt t="138448" x="4310063" y="3060700"/>
          <p14:tracePt t="138471" x="4310063" y="3068638"/>
          <p14:tracePt t="138480" x="4319588" y="3084513"/>
          <p14:tracePt t="138503" x="4327525" y="3084513"/>
          <p14:tracePt t="138543" x="4343400" y="3101975"/>
          <p14:tracePt t="138559" x="4351338" y="3109913"/>
          <p14:tracePt t="138591" x="4360863" y="3109913"/>
          <p14:tracePt t="141672" x="4368800" y="3109913"/>
          <p14:tracePt t="141696" x="4360863" y="3092450"/>
          <p14:tracePt t="141704" x="4343400" y="3043238"/>
          <p14:tracePt t="141712" x="4327525" y="3009900"/>
          <p14:tracePt t="141719" x="4310063" y="2994025"/>
          <p14:tracePt t="141731" x="4302125" y="2976563"/>
          <p14:tracePt t="141735" x="4276725" y="2952750"/>
          <p14:tracePt t="141743" x="4252913" y="2927350"/>
          <p14:tracePt t="141751" x="4252913" y="2919413"/>
          <p14:tracePt t="141760" x="4244975" y="2911475"/>
          <p14:tracePt t="141767" x="4219575" y="2901950"/>
          <p14:tracePt t="141777" x="4211638" y="2894013"/>
          <p14:tracePt t="141783" x="4202113" y="2886075"/>
          <p14:tracePt t="141792" x="4160838" y="2860675"/>
          <p14:tracePt t="141799" x="4144963" y="2852738"/>
          <p14:tracePt t="141807" x="4111625" y="2844800"/>
          <p14:tracePt t="141815" x="4062413" y="2819400"/>
          <p14:tracePt t="141823" x="4011613" y="2778125"/>
          <p14:tracePt t="141833" x="3995738" y="2778125"/>
          <p14:tracePt t="141839" x="3954463" y="2760663"/>
          <p14:tracePt t="141849" x="3913188" y="2752725"/>
          <p14:tracePt t="141856" x="3871913" y="2728913"/>
          <p14:tracePt t="141863" x="3829050" y="2703513"/>
          <p14:tracePt t="141871" x="3779838" y="2686050"/>
          <p14:tracePt t="141881" x="3705225" y="2670175"/>
          <p14:tracePt t="141887" x="3638550" y="2654300"/>
          <p14:tracePt t="141898" x="3522663" y="2636838"/>
          <p14:tracePt t="141903" x="3398838" y="2620963"/>
          <p14:tracePt t="141915" x="3298825" y="2611438"/>
          <p14:tracePt t="141919" x="3190875" y="2611438"/>
          <p14:tracePt t="141927" x="3067050" y="2611438"/>
          <p14:tracePt t="141935" x="2984500" y="2611438"/>
          <p14:tracePt t="141943" x="2843213" y="2611438"/>
          <p14:tracePt t="141952" x="2711450" y="2611438"/>
          <p14:tracePt t="141959" x="2603500" y="2611438"/>
          <p14:tracePt t="141967" x="2503488" y="2611438"/>
          <p14:tracePt t="141976" x="2395538" y="2611438"/>
          <p14:tracePt t="141983" x="2312988" y="2611438"/>
          <p14:tracePt t="141992" x="2238375" y="2611438"/>
          <p14:tracePt t="142000" x="2155825" y="2611438"/>
          <p14:tracePt t="142007" x="2097088" y="2611438"/>
          <p14:tracePt t="142015" x="2006600" y="2611438"/>
          <p14:tracePt t="142024" x="1865313" y="2628900"/>
          <p14:tracePt t="142031" x="1724025" y="2636838"/>
          <p14:tracePt t="142039" x="1624013" y="2662238"/>
          <p14:tracePt t="142048" x="1517650" y="2686050"/>
          <p14:tracePt t="142057" x="1417638" y="2703513"/>
          <p14:tracePt t="142064" x="1343025" y="2719388"/>
          <p14:tracePt t="142071" x="1260475" y="2719388"/>
          <p14:tracePt t="142082" x="1209675" y="2719388"/>
          <p14:tracePt t="142087" x="1160463" y="2719388"/>
          <p14:tracePt t="142097" x="1144588" y="2719388"/>
          <p14:tracePt t="142104" x="1127125" y="2719388"/>
          <p14:tracePt t="142112" x="1119188" y="2719388"/>
          <p14:tracePt t="142143" x="1111250" y="2728913"/>
          <p14:tracePt t="142152" x="1093788" y="2736850"/>
          <p14:tracePt t="142162" x="1093788" y="2744788"/>
          <p14:tracePt t="142192" x="1093788" y="2760663"/>
          <p14:tracePt t="142200" x="1093788" y="2786063"/>
          <p14:tracePt t="142207" x="1069975" y="2827338"/>
          <p14:tracePt t="142214" x="1052513" y="2852738"/>
          <p14:tracePt t="142223" x="1027113" y="2894013"/>
          <p14:tracePt t="142231" x="1003300" y="2911475"/>
          <p14:tracePt t="142239" x="977900" y="2935288"/>
          <p14:tracePt t="142248" x="969963" y="2943225"/>
          <p14:tracePt t="142255" x="954088" y="2952750"/>
          <p14:tracePt t="142265" x="936625" y="2968625"/>
          <p14:tracePt t="142279" x="936625" y="2976563"/>
          <p14:tracePt t="142287" x="928688" y="3001963"/>
          <p14:tracePt t="142298" x="928688" y="3009900"/>
          <p14:tracePt t="142303" x="928688" y="3027363"/>
          <p14:tracePt t="142311" x="928688" y="3043238"/>
          <p14:tracePt t="142320" x="928688" y="3068638"/>
          <p14:tracePt t="142327" x="928688" y="3092450"/>
          <p14:tracePt t="142335" x="928688" y="3109913"/>
          <p14:tracePt t="142342" x="928688" y="3135313"/>
          <p14:tracePt t="142351" x="928688" y="3151188"/>
          <p14:tracePt t="142359" x="928688" y="3184525"/>
          <p14:tracePt t="142367" x="928688" y="3217863"/>
          <p14:tracePt t="142376" x="920750" y="3233738"/>
          <p14:tracePt t="142383" x="920750" y="3251200"/>
          <p14:tracePt t="142390" x="920750" y="3259138"/>
          <p14:tracePt t="142399" x="920750" y="3275013"/>
          <p14:tracePt t="142407" x="920750" y="3284538"/>
          <p14:tracePt t="142415" x="911225" y="3292475"/>
          <p14:tracePt t="142455" x="911225" y="3308350"/>
          <p14:tracePt t="142464" x="911225" y="3316288"/>
          <p14:tracePt t="142471" x="911225" y="3325813"/>
          <p14:tracePt t="142480" x="911225" y="3349625"/>
          <p14:tracePt t="142487" x="920750" y="3375025"/>
          <p14:tracePt t="142495" x="920750" y="3390900"/>
          <p14:tracePt t="142503" x="920750" y="3416300"/>
          <p14:tracePt t="142514" x="928688" y="3441700"/>
          <p14:tracePt t="142519" x="928688" y="3467100"/>
          <p14:tracePt t="142526" x="928688" y="3490913"/>
          <p14:tracePt t="142535" x="928688" y="3508375"/>
          <p14:tracePt t="142543" x="928688" y="3524250"/>
          <p14:tracePt t="142551" x="928688" y="3532188"/>
          <p14:tracePt t="142560" x="928688" y="3549650"/>
          <p14:tracePt t="142577" x="928688" y="3565525"/>
          <p14:tracePt t="142583" x="944563" y="3582988"/>
          <p14:tracePt t="142607" x="944563" y="3590925"/>
          <p14:tracePt t="143082" x="954088" y="3598863"/>
          <p14:tracePt t="143098" x="962025" y="3598863"/>
          <p14:tracePt t="143113" x="969963" y="3598863"/>
          <p14:tracePt t="143128" x="977900" y="3598863"/>
          <p14:tracePt t="143143" x="985838" y="3606800"/>
          <p14:tracePt t="143167" x="1003300" y="3606800"/>
          <p14:tracePt t="143177" x="1027113" y="3616325"/>
          <p14:tracePt t="143182" x="1044575" y="3616325"/>
          <p14:tracePt t="143191" x="1060450" y="3632200"/>
          <p14:tracePt t="143200" x="1093788" y="3632200"/>
          <p14:tracePt t="143207" x="1111250" y="3632200"/>
          <p14:tracePt t="143215" x="1127125" y="3640138"/>
          <p14:tracePt t="143223" x="1160463" y="3648075"/>
          <p14:tracePt t="143232" x="1185863" y="3657600"/>
          <p14:tracePt t="143239" x="1209675" y="3657600"/>
          <p14:tracePt t="143250" x="1243013" y="3657600"/>
          <p14:tracePt t="143255" x="1276350" y="3673475"/>
          <p14:tracePt t="143264" x="1335088" y="3673475"/>
          <p14:tracePt t="143271" x="1376363" y="3673475"/>
          <p14:tracePt t="143280" x="1417638" y="3673475"/>
          <p14:tracePt t="143287" x="1458913" y="3673475"/>
          <p14:tracePt t="143297" x="1517650" y="3673475"/>
          <p14:tracePt t="143303" x="1574800" y="3673475"/>
          <p14:tracePt t="143314" x="1616075" y="3673475"/>
          <p14:tracePt t="143320" x="1649413" y="3673475"/>
          <p14:tracePt t="143327" x="1682750" y="3681413"/>
          <p14:tracePt t="143335" x="1698625" y="3681413"/>
          <p14:tracePt t="143361" x="1782763" y="3690938"/>
          <p14:tracePt t="143367" x="1790700" y="3698875"/>
          <p14:tracePt t="143377" x="1824038" y="3698875"/>
          <p14:tracePt t="143386" x="1831975" y="3698875"/>
          <p14:tracePt t="143399" x="1847850" y="3698875"/>
          <p14:tracePt t="143407" x="1857375" y="3698875"/>
          <p14:tracePt t="143415" x="1865313" y="3698875"/>
          <p14:tracePt t="143423" x="1881188" y="3698875"/>
          <p14:tracePt t="143432" x="1898650" y="3698875"/>
          <p14:tracePt t="143438" x="1922463" y="3698875"/>
          <p14:tracePt t="143447" x="1947863" y="3698875"/>
          <p14:tracePt t="143455" x="1981200" y="3698875"/>
          <p14:tracePt t="143464" x="2006600" y="3698875"/>
          <p14:tracePt t="143471" x="2047875" y="3698875"/>
          <p14:tracePt t="143481" x="2097088" y="3714750"/>
          <p14:tracePt t="143487" x="2138363" y="3714750"/>
          <p14:tracePt t="143497" x="2171700" y="3722688"/>
          <p14:tracePt t="143503" x="2212975" y="3722688"/>
          <p14:tracePt t="143514" x="2271713" y="3732213"/>
          <p14:tracePt t="143519" x="2312988" y="3732213"/>
          <p14:tracePt t="143527" x="2362200" y="3732213"/>
          <p14:tracePt t="143535" x="2403475" y="3732213"/>
          <p14:tracePt t="143542" x="2470150" y="3740150"/>
          <p14:tracePt t="143551" x="2511425" y="3740150"/>
          <p14:tracePt t="143559" x="2570163" y="3740150"/>
          <p14:tracePt t="143568" x="2611438" y="3740150"/>
          <p14:tracePt t="143576" x="2636838" y="3740150"/>
          <p14:tracePt t="143583" x="2660650" y="3740150"/>
          <p14:tracePt t="143591" x="2668588" y="3740150"/>
          <p14:tracePt t="144865" x="2686050" y="3740150"/>
          <p14:tracePt t="144871" x="2701925" y="3740150"/>
          <p14:tracePt t="144881" x="2727325" y="3740150"/>
          <p14:tracePt t="144887" x="2760663" y="3740150"/>
          <p14:tracePt t="144895" x="2776538" y="3740150"/>
          <p14:tracePt t="144903" x="2794000" y="3740150"/>
          <p14:tracePt t="144911" x="2809875" y="3740150"/>
          <p14:tracePt t="144919" x="2817813" y="3740150"/>
          <p14:tracePt t="144928" x="2817813" y="3748088"/>
          <p14:tracePt t="144936" x="2827338" y="3756025"/>
          <p14:tracePt t="146672" x="2992438" y="3748088"/>
          <p14:tracePt t="146679" x="3141663" y="3748088"/>
          <p14:tracePt t="146688" x="3241675" y="3748088"/>
          <p14:tracePt t="146698" x="3306763" y="3740150"/>
          <p14:tracePt t="146703" x="3332163" y="3732213"/>
          <p14:tracePt t="146712" x="3398838" y="3714750"/>
          <p14:tracePt t="146719" x="3455988" y="3714750"/>
          <p14:tracePt t="146727" x="3514725" y="3706813"/>
          <p14:tracePt t="146734" x="3597275" y="3698875"/>
          <p14:tracePt t="146745" x="3671888" y="3673475"/>
          <p14:tracePt t="146753" x="3713163" y="3657600"/>
          <p14:tracePt t="146759" x="3787775" y="3616325"/>
          <p14:tracePt t="146767" x="3854450" y="3590925"/>
          <p14:tracePt t="146777" x="3887788" y="3565525"/>
          <p14:tracePt t="146783" x="3921125" y="3549650"/>
          <p14:tracePt t="146791" x="4003675" y="3541713"/>
          <p14:tracePt t="146799" x="4070350" y="3508375"/>
          <p14:tracePt t="146808" x="4127500" y="3498850"/>
          <p14:tracePt t="146815" x="4194175" y="3490913"/>
          <p14:tracePt t="146823" x="4219575" y="3490913"/>
          <p14:tracePt t="146832" x="4252913" y="3490913"/>
          <p14:tracePt t="146840" x="4276725" y="3482975"/>
          <p14:tracePt t="146848" x="4286250" y="3475038"/>
          <p14:tracePt t="146864" x="4310063" y="3475038"/>
          <p14:tracePt t="146897" x="4319588" y="3467100"/>
          <p14:tracePt t="146903" x="4327525" y="3467100"/>
          <p14:tracePt t="146914" x="4351338" y="3457575"/>
          <p14:tracePt t="146920" x="4376738" y="3449638"/>
          <p14:tracePt t="146927" x="4394200" y="3441700"/>
          <p14:tracePt t="146935" x="4402138" y="3424238"/>
          <p14:tracePt t="146947" x="4410075" y="3416300"/>
          <p14:tracePt t="146951" x="4435475" y="3400425"/>
          <p14:tracePt t="146960" x="4468813" y="3400425"/>
          <p14:tracePt t="146967" x="4492625" y="3400425"/>
          <p14:tracePt t="146980" x="4510088" y="3390900"/>
          <p14:tracePt t="146983" x="4533900" y="3382963"/>
          <p14:tracePt t="146992" x="4551363" y="3375025"/>
          <p14:tracePt t="146999" x="4600575" y="3367088"/>
          <p14:tracePt t="147008" x="4641850" y="3341688"/>
          <p14:tracePt t="147015" x="4716463" y="3300413"/>
          <p14:tracePt t="147023" x="4775200" y="3275013"/>
          <p14:tracePt t="147031" x="4832350" y="3233738"/>
          <p14:tracePt t="147039" x="4916488" y="3192463"/>
          <p14:tracePt t="147049" x="4948238" y="3176588"/>
          <p14:tracePt t="147055" x="4981575" y="3151188"/>
          <p14:tracePt t="147065" x="5014913" y="3135313"/>
          <p14:tracePt t="147071" x="5040313" y="3092450"/>
          <p14:tracePt t="147081" x="5073650" y="3092450"/>
          <p14:tracePt t="147088" x="5114925" y="3076575"/>
          <p14:tracePt t="147097" x="5138738" y="3060700"/>
          <p14:tracePt t="147103" x="5172075" y="3051175"/>
          <p14:tracePt t="147112" x="5189538" y="3051175"/>
          <p14:tracePt t="147119" x="5189538" y="3043238"/>
          <p14:tracePt t="147129" x="5205413" y="3035300"/>
          <p14:tracePt t="147151" x="5213350" y="3027363"/>
          <p14:tracePt t="147161" x="5222875" y="3027363"/>
          <p14:tracePt t="147178" x="5230813" y="3027363"/>
          <p14:tracePt t="147183" x="5238750" y="3017838"/>
          <p14:tracePt t="147191" x="5256213" y="3009900"/>
          <p14:tracePt t="147199" x="5280025" y="3001963"/>
          <p14:tracePt t="147209" x="5313363" y="3001963"/>
          <p14:tracePt t="147218" x="5330825" y="2994025"/>
          <p14:tracePt t="147223" x="5354638" y="2994025"/>
          <p14:tracePt t="147232" x="5387975" y="2986088"/>
          <p14:tracePt t="147239" x="5395913" y="2986088"/>
          <p14:tracePt t="147256" x="5405438" y="2986088"/>
          <p14:tracePt t="147303" x="5421313" y="2986088"/>
          <p14:tracePt t="147320" x="5437188" y="2986088"/>
          <p14:tracePt t="147327" x="5470525" y="2986088"/>
          <p14:tracePt t="147335" x="5503863" y="2986088"/>
          <p14:tracePt t="147343" x="5529263" y="2986088"/>
          <p14:tracePt t="147351" x="5545138" y="2986088"/>
          <p14:tracePt t="147376" x="5562600" y="2986088"/>
          <p14:tracePt t="147393" x="5570538" y="2986088"/>
          <p14:tracePt t="147447" x="5578475" y="2986088"/>
          <p14:tracePt t="147463" x="5603875" y="2986088"/>
          <p14:tracePt t="147481" x="5611813" y="2994025"/>
          <p14:tracePt t="147497" x="5619750" y="3009900"/>
          <p14:tracePt t="147503" x="5637213" y="3043238"/>
          <p14:tracePt t="147552" x="5637213" y="3051175"/>
          <p14:tracePt t="147559" x="5637213" y="3060700"/>
          <p14:tracePt t="147568" x="5629275" y="3068638"/>
          <p14:tracePt t="147576" x="5611813" y="3076575"/>
          <p14:tracePt t="147583" x="5562600" y="3084513"/>
          <p14:tracePt t="147591" x="5529263" y="3101975"/>
          <p14:tracePt t="147599" x="5480050" y="3109913"/>
          <p14:tracePt t="147607" x="5470525" y="3117850"/>
          <p14:tracePt t="147615" x="5429250" y="3117850"/>
          <p14:tracePt t="147623" x="5395913" y="3117850"/>
          <p14:tracePt t="147635" x="5362575" y="3117850"/>
          <p14:tracePt t="147640" x="5330825" y="3117850"/>
          <p14:tracePt t="147648" x="5321300" y="3117850"/>
          <p14:tracePt t="147655" x="5297488" y="3117850"/>
          <p14:tracePt t="147665" x="5280025" y="3117850"/>
          <p14:tracePt t="147687" x="5264150" y="3117850"/>
          <p14:tracePt t="147704" x="5256213" y="3117850"/>
          <p14:tracePt t="147711" x="5246688" y="3117850"/>
          <p14:tracePt t="147776" x="5238750" y="3117850"/>
          <p14:tracePt t="147791" x="5230813" y="3117850"/>
          <p14:tracePt t="147807" x="5230813" y="3109913"/>
          <p14:tracePt t="147816" x="5222875" y="3101975"/>
          <p14:tracePt t="147823" x="5222875" y="3092450"/>
          <p14:tracePt t="147839" x="5222875" y="3084513"/>
          <p14:tracePt t="147847" x="5222875" y="3076575"/>
          <p14:tracePt t="147855" x="5222875" y="3060700"/>
          <p14:tracePt t="147865" x="5222875" y="3043238"/>
          <p14:tracePt t="147871" x="5222875" y="3027363"/>
          <p14:tracePt t="147880" x="5222875" y="3009900"/>
          <p14:tracePt t="147887" x="5222875" y="2976563"/>
          <p14:tracePt t="147894" x="5222875" y="2968625"/>
          <p14:tracePt t="147903" x="5222875" y="2935288"/>
          <p14:tracePt t="147912" x="5222875" y="2911475"/>
          <p14:tracePt t="147920" x="5230813" y="2894013"/>
          <p14:tracePt t="147930" x="5238750" y="2886075"/>
          <p14:tracePt t="147935" x="5246688" y="2868613"/>
          <p14:tracePt t="147943" x="5256213" y="2860675"/>
          <p14:tracePt t="147951" x="5272088" y="2852738"/>
          <p14:tracePt t="147959" x="5297488" y="2852738"/>
          <p14:tracePt t="147968" x="5305425" y="2836863"/>
          <p14:tracePt t="147976" x="5321300" y="2827338"/>
          <p14:tracePt t="147983" x="5338763" y="2827338"/>
          <p14:tracePt t="147991" x="5346700" y="2819400"/>
          <p14:tracePt t="147999" x="5362575" y="2819400"/>
          <p14:tracePt t="148007" x="5372100" y="2819400"/>
          <p14:tracePt t="148015" x="5387975" y="2819400"/>
          <p14:tracePt t="148023" x="5405438" y="2819400"/>
          <p14:tracePt t="148032" x="5437188" y="2819400"/>
          <p14:tracePt t="148039" x="5462588" y="2819400"/>
          <p14:tracePt t="148048" x="5480050" y="2819400"/>
          <p14:tracePt t="148055" x="5511800" y="2819400"/>
          <p14:tracePt t="148071" x="5537200" y="2819400"/>
          <p14:tracePt t="148088" x="5554663" y="2819400"/>
          <p14:tracePt t="148098" x="5578475" y="2819400"/>
          <p14:tracePt t="148112" x="5586413" y="2819400"/>
          <p14:tracePt t="148120" x="5603875" y="2827338"/>
          <p14:tracePt t="148209" x="5611813" y="2827338"/>
          <p14:tracePt t="148233" x="5619750" y="2827338"/>
          <p14:tracePt t="148239" x="5629275" y="2836863"/>
          <p14:tracePt t="148248" x="5629275" y="2852738"/>
          <p14:tracePt t="148265" x="5629275" y="2868613"/>
          <p14:tracePt t="148271" x="5637213" y="2901950"/>
          <p14:tracePt t="148288" x="5637213" y="2927350"/>
          <p14:tracePt t="148320" x="5637213" y="2935288"/>
          <p14:tracePt t="149913" x="5637213" y="2943225"/>
          <p14:tracePt t="149919" x="5611813" y="2943225"/>
          <p14:tracePt t="149928" x="5603875" y="2943225"/>
          <p14:tracePt t="149935" x="5446713" y="2919413"/>
          <p14:tracePt t="149944" x="5189538" y="2919413"/>
          <p14:tracePt t="149951" x="4857750" y="2919413"/>
          <p14:tracePt t="149961" x="4459288" y="2919413"/>
          <p14:tracePt t="149967" x="4202113" y="2919413"/>
          <p14:tracePt t="149977" x="3954463" y="2919413"/>
          <p14:tracePt t="149983" x="3697288" y="2919413"/>
          <p14:tracePt t="149992" x="3498850" y="2919413"/>
          <p14:tracePt t="149999" x="3298825" y="2919413"/>
          <p14:tracePt t="150007" x="3125788" y="2919413"/>
          <p14:tracePt t="150015" x="3017838" y="2919413"/>
          <p14:tracePt t="150023" x="2892425" y="2919413"/>
          <p14:tracePt t="150032" x="2776538" y="2943225"/>
          <p14:tracePt t="150040" x="2686050" y="2952750"/>
          <p14:tracePt t="150048" x="2611438" y="2994025"/>
          <p14:tracePt t="150054" x="2503488" y="3043238"/>
          <p14:tracePt t="150064" x="2428875" y="3084513"/>
          <p14:tracePt t="150071" x="2354263" y="3117850"/>
          <p14:tracePt t="150082" x="2312988" y="3143250"/>
          <p14:tracePt t="150087" x="2263775" y="3176588"/>
          <p14:tracePt t="150098" x="2230438" y="3209925"/>
          <p14:tracePt t="150103" x="2197100" y="3225800"/>
          <p14:tracePt t="150112" x="2171700" y="3259138"/>
          <p14:tracePt t="150119" x="2163763" y="3292475"/>
          <p14:tracePt t="150127" x="2155825" y="3316288"/>
          <p14:tracePt t="150135" x="2146300" y="3341688"/>
          <p14:tracePt t="150143" x="2130425" y="3375025"/>
          <p14:tracePt t="150151" x="2130425" y="3390900"/>
          <p14:tracePt t="150159" x="2130425" y="3424238"/>
          <p14:tracePt t="150167" x="2130425" y="3441700"/>
          <p14:tracePt t="150176" x="2130425" y="3449638"/>
          <p14:tracePt t="150191" x="2130425" y="3457575"/>
          <p14:tracePt t="150200" x="2130425" y="3467100"/>
          <p14:tracePt t="150215" x="2130425" y="3482975"/>
          <p14:tracePt t="150223" x="2130425" y="3498850"/>
          <p14:tracePt t="150231" x="2130425" y="3516313"/>
          <p14:tracePt t="150239" x="2130425" y="3532188"/>
          <p14:tracePt t="150248" x="2130425" y="3557588"/>
          <p14:tracePt t="150255" x="2130425" y="3565525"/>
          <p14:tracePt t="150265" x="2130425" y="3573463"/>
          <p14:tracePt t="150270" x="2138363" y="3606800"/>
          <p14:tracePt t="150281" x="2146300" y="3606800"/>
          <p14:tracePt t="150287" x="2146300" y="3616325"/>
          <p14:tracePt t="150297" x="2155825" y="3616325"/>
          <p14:tracePt t="150303" x="2171700" y="3632200"/>
          <p14:tracePt t="150319" x="2179638" y="3648075"/>
          <p14:tracePt t="150391" x="2197100" y="3657600"/>
          <p14:tracePt t="150399" x="2205038" y="3657600"/>
          <p14:tracePt t="150407" x="2212975" y="3665538"/>
          <p14:tracePt t="150417" x="2238375" y="3665538"/>
          <p14:tracePt t="150424" x="2279650" y="3673475"/>
          <p14:tracePt t="150431" x="2305050" y="3673475"/>
          <p14:tracePt t="150439" x="2346325" y="3673475"/>
          <p14:tracePt t="150447" x="2354263" y="3673475"/>
          <p14:tracePt t="150455" x="2370138" y="3673475"/>
          <p14:tracePt t="150465" x="2379663" y="3673475"/>
          <p14:tracePt t="150520" x="2387600" y="3673475"/>
          <p14:tracePt t="150528" x="2413000" y="3673475"/>
          <p14:tracePt t="150535" x="2462213" y="3673475"/>
          <p14:tracePt t="150542" x="2511425" y="3665538"/>
          <p14:tracePt t="150550" x="2593975" y="3665538"/>
          <p14:tracePt t="150560" x="2660650" y="3665538"/>
          <p14:tracePt t="150567" x="2743200" y="3665538"/>
          <p14:tracePt t="150576" x="2801938" y="3665538"/>
          <p14:tracePt t="150583" x="2860675" y="3665538"/>
          <p14:tracePt t="150591" x="2917825" y="3665538"/>
          <p14:tracePt t="150601" x="2959100" y="3665538"/>
          <p14:tracePt t="150608" x="2984500" y="3665538"/>
          <p14:tracePt t="150615" x="3008313" y="3665538"/>
          <p14:tracePt t="150623" x="3017838" y="3665538"/>
          <p14:tracePt t="150631" x="3025775" y="3665538"/>
          <p14:tracePt t="150639" x="3041650" y="3665538"/>
          <p14:tracePt t="150647" x="3051175" y="3665538"/>
          <p14:tracePt t="150655" x="3059113" y="3665538"/>
          <p14:tracePt t="150664" x="3074988" y="3665538"/>
          <p14:tracePt t="150672" x="3092450" y="3673475"/>
          <p14:tracePt t="152051" x="3108325" y="3673475"/>
          <p14:tracePt t="152064" x="3125788" y="3673475"/>
          <p14:tracePt t="152071" x="3133725" y="3657600"/>
          <p14:tracePt t="152081" x="3149600" y="3648075"/>
          <p14:tracePt t="152087" x="3175000" y="3640138"/>
          <p14:tracePt t="152097" x="3190875" y="3640138"/>
          <p14:tracePt t="152103" x="3224213" y="3624263"/>
          <p14:tracePt t="152111" x="3241675" y="3616325"/>
          <p14:tracePt t="152119" x="3275013" y="3616325"/>
          <p14:tracePt t="152129" x="3316288" y="3616325"/>
          <p14:tracePt t="152135" x="3357563" y="3606800"/>
          <p14:tracePt t="152146" x="3432175" y="3606800"/>
          <p14:tracePt t="152152" x="3498850" y="3606800"/>
          <p14:tracePt t="152160" x="3556000" y="3606800"/>
          <p14:tracePt t="152167" x="3614738" y="3606800"/>
          <p14:tracePt t="152177" x="3656013" y="3606800"/>
          <p14:tracePt t="152183" x="3689350" y="3606800"/>
          <p14:tracePt t="152192" x="3705225" y="3606800"/>
          <p14:tracePt t="152263" x="3713163" y="3606800"/>
          <p14:tracePt t="152287" x="3722688" y="3624263"/>
          <p14:tracePt t="152335" x="3722688" y="3632200"/>
          <p14:tracePt t="153256" x="3738563" y="3632200"/>
          <p14:tracePt t="153263" x="3763963" y="3632200"/>
          <p14:tracePt t="153272" x="3771900" y="3632200"/>
          <p14:tracePt t="153280" x="3787775" y="3632200"/>
          <p14:tracePt t="153535" x="3813175" y="3632200"/>
          <p14:tracePt t="153542" x="3887788" y="3632200"/>
          <p14:tracePt t="153551" x="3978275" y="3632200"/>
          <p14:tracePt t="153560" x="4144963" y="3632200"/>
          <p14:tracePt t="153567" x="4343400" y="3632200"/>
          <p14:tracePt t="153576" x="4633913" y="3632200"/>
          <p14:tracePt t="153584" x="4783138" y="3632200"/>
          <p14:tracePt t="153592" x="4916488" y="3606800"/>
          <p14:tracePt t="153599" x="4932363" y="3590925"/>
          <p14:tracePt t="153785" x="4924425" y="3590925"/>
          <p14:tracePt t="153791" x="4849813" y="3640138"/>
          <p14:tracePt t="153807" x="4857750" y="3640138"/>
          <p14:tracePt t="153816" x="4865688" y="3665538"/>
          <p14:tracePt t="153823" x="4924425" y="3706813"/>
          <p14:tracePt t="153832" x="5048250" y="3722688"/>
          <p14:tracePt t="153839" x="5081588" y="3797300"/>
          <p14:tracePt t="153849" x="5230813" y="3863975"/>
          <p14:tracePt t="153855" x="5454650" y="3938588"/>
          <p14:tracePt t="153864" x="5694363" y="4030663"/>
          <p14:tracePt t="153872" x="5918200" y="4113213"/>
          <p14:tracePt t="153883" x="6175375" y="4171950"/>
          <p14:tracePt t="153887" x="6375400" y="4246563"/>
          <p14:tracePt t="153898" x="6515100" y="4270375"/>
          <p14:tracePt t="153903" x="6656388" y="4321175"/>
          <p14:tracePt t="153911" x="6797675" y="4321175"/>
          <p14:tracePt t="153919" x="6897688" y="4321175"/>
          <p14:tracePt t="153927" x="6962775" y="4329113"/>
          <p14:tracePt t="153936" x="7004050" y="4329113"/>
          <p14:tracePt t="153943" x="7021513" y="4329113"/>
          <p14:tracePt t="159575" x="7004050" y="4329113"/>
          <p14:tracePt t="159583" x="6954838" y="4311650"/>
          <p14:tracePt t="159591" x="6929438" y="4270375"/>
          <p14:tracePt t="159599" x="6880225" y="4213225"/>
          <p14:tracePt t="159607" x="6805613" y="4146550"/>
          <p14:tracePt t="159615" x="6705600" y="4038600"/>
          <p14:tracePt t="159623" x="6623050" y="3971925"/>
          <p14:tracePt t="159632" x="6507163" y="3914775"/>
          <p14:tracePt t="159639" x="6416675" y="3856038"/>
          <p14:tracePt t="159648" x="6342063" y="3806825"/>
          <p14:tracePt t="159655" x="6249988" y="3740150"/>
          <p14:tracePt t="159665" x="6175375" y="3681413"/>
          <p14:tracePt t="159672" x="6100763" y="3624263"/>
          <p14:tracePt t="159681" x="6059488" y="3590925"/>
          <p14:tracePt t="159687" x="6043613" y="3582988"/>
          <p14:tracePt t="159943" x="6002338" y="3582988"/>
          <p14:tracePt t="159950" x="5943600" y="3590925"/>
          <p14:tracePt t="159959" x="5827713" y="3616325"/>
          <p14:tracePt t="159967" x="5678488" y="3632200"/>
          <p14:tracePt t="159976" x="5521325" y="3665538"/>
          <p14:tracePt t="159983" x="5413375" y="3673475"/>
          <p14:tracePt t="159992" x="5230813" y="3732213"/>
          <p14:tracePt t="160000" x="5022850" y="3797300"/>
          <p14:tracePt t="160007" x="4816475" y="3871913"/>
          <p14:tracePt t="160015" x="4584700" y="3971925"/>
          <p14:tracePt t="160023" x="4319588" y="4087813"/>
          <p14:tracePt t="160033" x="4052888" y="4203700"/>
          <p14:tracePt t="160040" x="3829050" y="4246563"/>
          <p14:tracePt t="160049" x="3730625" y="4278313"/>
          <p14:tracePt t="160055" x="3689350" y="4278313"/>
          <p14:tracePt t="160065" x="3671888" y="4278313"/>
          <p14:tracePt t="160184" x="3671888" y="4287838"/>
          <p14:tracePt t="160760" x="3738563" y="4329113"/>
          <p14:tracePt t="160767" x="3821113" y="4370388"/>
          <p14:tracePt t="160776" x="3913188" y="4411663"/>
          <p14:tracePt t="160784" x="3962400" y="4437063"/>
          <p14:tracePt t="160792" x="4021138" y="4460875"/>
          <p14:tracePt t="160800" x="4037013" y="4470400"/>
          <p14:tracePt t="160881" x="4044950" y="4470400"/>
          <p14:tracePt t="160887" x="4062413" y="4470400"/>
          <p14:tracePt t="160911" x="4070350" y="4470400"/>
          <p14:tracePt t="160984" x="4095750" y="4470400"/>
          <p14:tracePt t="160991" x="4111625" y="4470400"/>
          <p14:tracePt t="161000" x="4144963" y="4470400"/>
          <p14:tracePt t="161008" x="4186238" y="4470400"/>
          <p14:tracePt t="161017" x="4227513" y="4470400"/>
          <p14:tracePt t="161023" x="4260850" y="4470400"/>
          <p14:tracePt t="161031" x="4286250" y="4470400"/>
          <p14:tracePt t="161039" x="4294188" y="4470400"/>
          <p14:tracePt t="161050" x="4302125" y="4470400"/>
          <p14:tracePt t="161786" x="4319588" y="4470400"/>
          <p14:tracePt t="161791" x="4335463" y="4470400"/>
          <p14:tracePt t="161800" x="4351338" y="4470400"/>
          <p14:tracePt t="161807" x="4368800" y="4470400"/>
          <p14:tracePt t="161815" x="4394200" y="4470400"/>
          <p14:tracePt t="161823" x="4402138" y="4470400"/>
          <p14:tracePt t="161832" x="4410075" y="4470400"/>
          <p14:tracePt t="161839" x="4418013" y="4470400"/>
          <p14:tracePt t="162297" x="4443413" y="4470400"/>
          <p14:tracePt t="162304" x="4468813" y="4470400"/>
          <p14:tracePt t="162315" x="4492625" y="4478338"/>
          <p14:tracePt t="162319" x="4500563" y="4478338"/>
          <p14:tracePt t="162327" x="4518025" y="4486275"/>
          <p14:tracePt t="162335" x="4543425" y="4486275"/>
          <p14:tracePt t="162344" x="4567238" y="4486275"/>
          <p14:tracePt t="162364" x="4625975" y="4486275"/>
          <p14:tracePt t="162367" x="4675188" y="4486275"/>
          <p14:tracePt t="162378" x="4708525" y="4486275"/>
          <p14:tracePt t="162383" x="4749800" y="4486275"/>
          <p14:tracePt t="162391" x="4791075" y="4486275"/>
          <p14:tracePt t="162399" x="4832350" y="4486275"/>
          <p14:tracePt t="162408" x="4865688" y="4486275"/>
          <p14:tracePt t="162416" x="4873625" y="4486275"/>
          <p14:tracePt t="162423" x="4899025" y="4486275"/>
          <p14:tracePt t="162431" x="4906963" y="4486275"/>
          <p14:tracePt t="162439" x="4924425" y="4486275"/>
          <p14:tracePt t="162449" x="4932363" y="4486275"/>
          <p14:tracePt t="162896" x="4957763" y="4486275"/>
          <p14:tracePt t="162904" x="5032375" y="4486275"/>
          <p14:tracePt t="162911" x="5114925" y="4486275"/>
          <p14:tracePt t="162920" x="5189538" y="4486275"/>
          <p14:tracePt t="162931" x="5230813" y="4486275"/>
          <p14:tracePt t="162935" x="5297488" y="4486275"/>
          <p14:tracePt t="162944" x="5338763" y="4486275"/>
          <p14:tracePt t="162952" x="5362575" y="4486275"/>
          <p14:tracePt t="162961" x="5387975" y="4486275"/>
          <p14:tracePt t="162967" x="5395913" y="4486275"/>
          <p14:tracePt t="162976" x="5413375" y="4486275"/>
          <p14:tracePt t="163287" x="5421313" y="4486275"/>
          <p14:tracePt t="163295" x="5462588" y="4486275"/>
          <p14:tracePt t="163303" x="5487988" y="4486275"/>
          <p14:tracePt t="163312" x="5554663" y="4486275"/>
          <p14:tracePt t="163319" x="5595938" y="4470400"/>
          <p14:tracePt t="163326" x="5653088" y="4460875"/>
          <p14:tracePt t="163335" x="5703888" y="4445000"/>
          <p14:tracePt t="163346" x="5735638" y="4437063"/>
          <p14:tracePt t="163351" x="5794375" y="4419600"/>
          <p14:tracePt t="163365" x="5819775" y="4419600"/>
          <p14:tracePt t="163367" x="5868988" y="4411663"/>
          <p14:tracePt t="163376" x="5894388" y="4411663"/>
          <p14:tracePt t="163383" x="5935663" y="4403725"/>
          <p14:tracePt t="163392" x="5951538" y="4403725"/>
          <p14:tracePt t="163399" x="5976938" y="4403725"/>
          <p14:tracePt t="163519" x="6026150" y="4403725"/>
          <p14:tracePt t="163527" x="6151563" y="4403725"/>
          <p14:tracePt t="163535" x="6283325" y="4403725"/>
          <p14:tracePt t="163543" x="6424613" y="4403725"/>
          <p14:tracePt t="163552" x="6573838" y="4403725"/>
          <p14:tracePt t="163561" x="6681788" y="4403725"/>
          <p14:tracePt t="163567" x="6780213" y="4403725"/>
          <p14:tracePt t="163576" x="6838950" y="4403725"/>
          <p14:tracePt t="163582" x="6872288" y="4403725"/>
          <p14:tracePt t="163591" x="6880225" y="4403725"/>
          <p14:tracePt t="163599" x="6888163" y="4403725"/>
          <p14:tracePt t="163648" x="6897688" y="4395788"/>
          <p14:tracePt t="163656" x="6905625" y="4395788"/>
          <p14:tracePt t="163666" x="6938963" y="4395788"/>
          <p14:tracePt t="163672" x="6946900" y="4395788"/>
          <p14:tracePt t="163679" x="6996113" y="4378325"/>
          <p14:tracePt t="163698" x="7013575" y="4378325"/>
          <p14:tracePt t="163703" x="7029450" y="4370388"/>
          <p14:tracePt t="163711" x="7029450" y="4352925"/>
          <p14:tracePt t="163720" x="7029450" y="4344988"/>
          <p14:tracePt t="163726" x="7029450" y="4337050"/>
          <p14:tracePt t="163735" x="7037388" y="4337050"/>
          <p14:tracePt t="163769" x="7045325" y="4337050"/>
          <p14:tracePt t="163783" x="7054850" y="4337050"/>
          <p14:tracePt t="163790" x="7078663" y="4337050"/>
          <p14:tracePt t="163815" x="7096125" y="4337050"/>
          <p14:tracePt t="163823" x="7137400" y="4337050"/>
          <p14:tracePt t="163831" x="7178675" y="4337050"/>
          <p14:tracePt t="163839" x="7212013" y="4337050"/>
          <p14:tracePt t="163849" x="7245350" y="4337050"/>
          <p14:tracePt t="163855" x="7286625" y="4337050"/>
          <p14:tracePt t="163864" x="7327900" y="4337050"/>
          <p14:tracePt t="163871" x="7386638" y="4337050"/>
          <p14:tracePt t="163879" x="7418388" y="4337050"/>
          <p14:tracePt t="163887" x="7469188" y="4344988"/>
          <p14:tracePt t="163898" x="7510463" y="4344988"/>
          <p14:tracePt t="163903" x="7543800" y="4344988"/>
          <p14:tracePt t="163913" x="7577138" y="4344988"/>
          <p14:tracePt t="163920" x="7593013" y="4344988"/>
          <p14:tracePt t="163930" x="7610475" y="4344988"/>
          <p14:tracePt t="163935" x="7626350" y="4344988"/>
          <p14:tracePt t="163951" x="7642225" y="4344988"/>
          <p14:tracePt t="163968" x="7651750" y="4344988"/>
          <p14:tracePt t="164023" x="7693025" y="4344988"/>
          <p14:tracePt t="164031" x="7734300" y="4337050"/>
          <p14:tracePt t="164039" x="7775575" y="4337050"/>
          <p14:tracePt t="164048" x="7808913" y="4337050"/>
          <p14:tracePt t="164055" x="7816850" y="4337050"/>
          <p14:tracePt t="164064" x="7850188" y="4337050"/>
          <p14:tracePt t="164071" x="7858125" y="4337050"/>
          <p14:tracePt t="164081" x="7866063" y="4337050"/>
          <p14:tracePt t="164119" x="7875588" y="4329113"/>
          <p14:tracePt t="164905" x="7850188" y="4329113"/>
          <p14:tracePt t="164911" x="7842250" y="4329113"/>
          <p14:tracePt t="164919" x="7791450" y="4311650"/>
          <p14:tracePt t="164929" x="7750175" y="4303713"/>
          <p14:tracePt t="164935" x="7700963" y="4295775"/>
          <p14:tracePt t="164944" x="7675563" y="4287838"/>
          <p14:tracePt t="164951" x="7651750" y="4287838"/>
          <p14:tracePt t="164960" x="7618413" y="4278313"/>
          <p14:tracePt t="164967" x="7610475" y="4270375"/>
          <p14:tracePt t="164976" x="7600950" y="4270375"/>
          <p14:tracePt t="164983" x="7577138" y="4270375"/>
          <p14:tracePt t="164991" x="7567613" y="4270375"/>
          <p14:tracePt t="165001" x="7559675" y="4270375"/>
          <p14:tracePt t="165008" x="7518400" y="4270375"/>
          <p14:tracePt t="165015" x="7485063" y="4270375"/>
          <p14:tracePt t="165023" x="7435850" y="4270375"/>
          <p14:tracePt t="165033" x="7353300" y="4270375"/>
          <p14:tracePt t="165039" x="7253288" y="4270375"/>
          <p14:tracePt t="165050" x="7194550" y="4254500"/>
          <p14:tracePt t="165055" x="7112000" y="4246563"/>
          <p14:tracePt t="165064" x="6996113" y="4221163"/>
          <p14:tracePt t="165071" x="6780213" y="4195763"/>
          <p14:tracePt t="165081" x="6540500" y="4146550"/>
          <p14:tracePt t="165088" x="6234113" y="4097338"/>
          <p14:tracePt t="165096" x="5910263" y="4030663"/>
          <p14:tracePt t="165104" x="5603875" y="3979863"/>
          <p14:tracePt t="165111" x="5172075" y="3938588"/>
          <p14:tracePt t="165120" x="4849813" y="3889375"/>
          <p14:tracePt t="165127" x="4633913" y="3848100"/>
          <p14:tracePt t="165135" x="4211638" y="3848100"/>
          <p14:tracePt t="165143" x="3954463" y="3848100"/>
          <p14:tracePt t="165151" x="3614738" y="3848100"/>
          <p14:tracePt t="165161" x="3332163" y="3848100"/>
          <p14:tracePt t="165167" x="3051175" y="3848100"/>
          <p14:tracePt t="165178" x="2901950" y="3848100"/>
          <p14:tracePt t="165183" x="2776538" y="3848100"/>
          <p14:tracePt t="165192" x="2627313" y="3905250"/>
          <p14:tracePt t="165199" x="2503488" y="3963988"/>
          <p14:tracePt t="165207" x="2370138" y="4038600"/>
          <p14:tracePt t="165216" x="2305050" y="4105275"/>
          <p14:tracePt t="165222" x="2254250" y="4171950"/>
          <p14:tracePt t="165231" x="2197100" y="4229100"/>
          <p14:tracePt t="165239" x="2163763" y="4254500"/>
          <p14:tracePt t="165248" x="2114550" y="4311650"/>
          <p14:tracePt t="165255" x="2071688" y="4370388"/>
          <p14:tracePt t="165264" x="2063750" y="4395788"/>
          <p14:tracePt t="165271" x="2047875" y="4419600"/>
          <p14:tracePt t="165279" x="2030413" y="4452938"/>
          <p14:tracePt t="165544" x="2030413" y="4486275"/>
          <p14:tracePt t="165551" x="2030413" y="4502150"/>
          <p14:tracePt t="165560" x="2030413" y="4527550"/>
          <p14:tracePt t="165568" x="2030413" y="4560888"/>
          <p14:tracePt t="165575" x="2030413" y="4594225"/>
          <p14:tracePt t="165584" x="2039938" y="4627563"/>
          <p14:tracePt t="165591" x="2071688" y="4668838"/>
          <p14:tracePt t="165599" x="2081213" y="4694238"/>
          <p14:tracePt t="165608" x="2097088" y="4718050"/>
          <p14:tracePt t="165617" x="2097088" y="4727575"/>
          <p14:tracePt t="165623" x="2097088" y="4735513"/>
          <p14:tracePt t="165631" x="2105025" y="4751388"/>
          <p14:tracePt t="166224" x="2146300" y="4751388"/>
          <p14:tracePt t="166231" x="2263775" y="4751388"/>
          <p14:tracePt t="166239" x="2362200" y="4751388"/>
          <p14:tracePt t="166248" x="2436813" y="4751388"/>
          <p14:tracePt t="166256" x="2487613" y="4751388"/>
          <p14:tracePt t="166263" x="2562225" y="4751388"/>
          <p14:tracePt t="166271" x="2603500" y="4735513"/>
          <p14:tracePt t="166281" x="2678113" y="4727575"/>
          <p14:tracePt t="166287" x="2786063" y="4710113"/>
          <p14:tracePt t="166296" x="2843213" y="4694238"/>
          <p14:tracePt t="166304" x="2935288" y="4684713"/>
          <p14:tracePt t="166312" x="2992438" y="4676775"/>
          <p14:tracePt t="166319" x="3041650" y="4643438"/>
          <p14:tracePt t="166327" x="3059113" y="4635500"/>
          <p14:tracePt t="166336" x="3074988" y="4635500"/>
          <p14:tracePt t="166344" x="3100388" y="4610100"/>
          <p14:tracePt t="166359" x="3141663" y="4602163"/>
          <p14:tracePt t="166366" x="3157538" y="4594225"/>
          <p14:tracePt t="166383" x="3175000" y="4594225"/>
          <p14:tracePt t="166663" x="3182938" y="4594225"/>
          <p14:tracePt t="166671" x="3357563" y="4560888"/>
          <p14:tracePt t="166681" x="3498850" y="4560888"/>
          <p14:tracePt t="166687" x="3589338" y="4560888"/>
          <p14:tracePt t="166698" x="3638550" y="4560888"/>
          <p14:tracePt t="166703" x="3656013" y="4560888"/>
          <p14:tracePt t="166720" x="3663950" y="4552950"/>
          <p14:tracePt t="167250" x="3697288" y="4552950"/>
          <p14:tracePt t="167255" x="3797300" y="4552950"/>
          <p14:tracePt t="167265" x="3895725" y="4519613"/>
          <p14:tracePt t="167271" x="3954463" y="4519613"/>
          <p14:tracePt t="167282" x="3995738" y="4511675"/>
          <p14:tracePt t="167286" x="4029075" y="4511675"/>
          <p14:tracePt t="167295" x="4052888" y="4511675"/>
          <p14:tracePt t="167303" x="4078288" y="4511675"/>
          <p14:tracePt t="167311" x="4103688" y="4511675"/>
          <p14:tracePt t="167319" x="4119563" y="4511675"/>
          <p14:tracePt t="167326" x="4137025" y="4511675"/>
          <p14:tracePt t="167496" x="4152900" y="4511675"/>
          <p14:tracePt t="167503" x="4178300" y="4511675"/>
          <p14:tracePt t="167512" x="4194175" y="4511675"/>
          <p14:tracePt t="167520" x="4227513" y="4511675"/>
          <p14:tracePt t="167528" x="4260850" y="4511675"/>
          <p14:tracePt t="167535" x="4302125" y="4511675"/>
          <p14:tracePt t="167545" x="4327525" y="4511675"/>
          <p14:tracePt t="167551" x="4368800" y="4511675"/>
          <p14:tracePt t="167559" x="4394200" y="4511675"/>
          <p14:tracePt t="167567" x="4425950" y="4511675"/>
          <p14:tracePt t="167577" x="4459288" y="4511675"/>
          <p14:tracePt t="167591" x="4468813" y="4511675"/>
          <p14:tracePt t="167663" x="4476750" y="4511675"/>
          <p14:tracePt t="167671" x="4484688" y="4511675"/>
          <p14:tracePt t="167680" x="4492625" y="4511675"/>
          <p14:tracePt t="167687" x="4500563" y="4511675"/>
          <p14:tracePt t="167698" x="4510088" y="4511675"/>
          <p14:tracePt t="167703" x="4518025" y="4511675"/>
          <p14:tracePt t="167720" x="4525963" y="4511675"/>
          <p14:tracePt t="167735" x="4543425" y="4511675"/>
          <p14:tracePt t="167761" x="4551363" y="4511675"/>
          <p14:tracePt t="167767" x="4575175" y="4511675"/>
          <p14:tracePt t="167777" x="4584700" y="4511675"/>
          <p14:tracePt t="167791" x="4618038" y="4519613"/>
          <p14:tracePt t="167800" x="4625975" y="4519613"/>
          <p14:tracePt t="167807" x="4641850" y="4527550"/>
          <p14:tracePt t="167823" x="4649788" y="4527550"/>
          <p14:tracePt t="169793" x="4659313" y="4545013"/>
          <p14:tracePt t="171329" x="4641850" y="4552950"/>
          <p14:tracePt t="171335" x="4518025" y="4560888"/>
          <p14:tracePt t="171344" x="4376738" y="4560888"/>
          <p14:tracePt t="171351" x="4186238" y="4560888"/>
          <p14:tracePt t="171361" x="3987800" y="4560888"/>
          <p14:tracePt t="171366" x="3763963" y="4560888"/>
          <p14:tracePt t="171376" x="3506788" y="4560888"/>
          <p14:tracePt t="171383" x="3340100" y="4560888"/>
          <p14:tracePt t="171391" x="3074988" y="4576763"/>
          <p14:tracePt t="171402" x="2835275" y="4627563"/>
          <p14:tracePt t="171407" x="2652713" y="4635500"/>
          <p14:tracePt t="171416" x="2487613" y="4676775"/>
          <p14:tracePt t="171423" x="2328863" y="4702175"/>
          <p14:tracePt t="171432" x="2279650" y="4727575"/>
          <p14:tracePt t="171439" x="2205038" y="4751388"/>
          <p14:tracePt t="171447" x="2146300" y="4776788"/>
          <p14:tracePt t="171455" x="2097088" y="4802188"/>
          <p14:tracePt t="171465" x="2081213" y="4802188"/>
          <p14:tracePt t="171471" x="2055813" y="4826000"/>
          <p14:tracePt t="171481" x="2039938" y="4833938"/>
          <p14:tracePt t="171592" x="2030413" y="4851400"/>
          <p14:tracePt t="171600" x="2030413" y="4867275"/>
          <p14:tracePt t="171607" x="2022475" y="4892675"/>
          <p14:tracePt t="171615" x="2022475" y="4908550"/>
          <p14:tracePt t="171623" x="2022475" y="4933950"/>
          <p14:tracePt t="171639" x="2022475" y="4941888"/>
          <p14:tracePt t="171650" x="2022475" y="4959350"/>
          <p14:tracePt t="171759" x="2022475" y="4967288"/>
          <p14:tracePt t="171945" x="2047875" y="4975225"/>
          <p14:tracePt t="171951" x="2071688" y="4975225"/>
          <p14:tracePt t="171960" x="2089150" y="4975225"/>
          <p14:tracePt t="171967" x="2155825" y="4975225"/>
          <p14:tracePt t="171975" x="2220913" y="4983163"/>
          <p14:tracePt t="171984" x="2312988" y="5008563"/>
          <p14:tracePt t="171991" x="2370138" y="5016500"/>
          <p14:tracePt t="172000" x="2436813" y="5026025"/>
          <p14:tracePt t="172007" x="2478088" y="5026025"/>
          <p14:tracePt t="172015" x="2552700" y="5033963"/>
          <p14:tracePt t="172023" x="2603500" y="5057775"/>
          <p14:tracePt t="172032" x="2644775" y="5057775"/>
          <p14:tracePt t="172039" x="2660650" y="5057775"/>
          <p14:tracePt t="172049" x="2693988" y="5057775"/>
          <p14:tracePt t="172056" x="2719388" y="5057775"/>
          <p14:tracePt t="172066" x="2727325" y="5057775"/>
          <p14:tracePt t="172071" x="2752725" y="5057775"/>
          <p14:tracePt t="172083" x="2776538" y="5057775"/>
          <p14:tracePt t="172086" x="2794000" y="5057775"/>
          <p14:tracePt t="172098" x="2801938" y="5067300"/>
          <p14:tracePt t="172102" x="2809875" y="5067300"/>
          <p14:tracePt t="172111" x="2827338" y="5075238"/>
          <p14:tracePt t="172118" x="2843213" y="5075238"/>
          <p14:tracePt t="172129" x="2868613" y="5075238"/>
          <p14:tracePt t="172135" x="2876550" y="5075238"/>
          <p14:tracePt t="172144" x="2892425" y="5075238"/>
          <p14:tracePt t="172151" x="2901950" y="5075238"/>
          <p14:tracePt t="172160" x="2909888" y="5075238"/>
          <p14:tracePt t="172167" x="2925763" y="5075238"/>
          <p14:tracePt t="172175" x="2943225" y="5091113"/>
          <p14:tracePt t="172192" x="2959100" y="5091113"/>
          <p14:tracePt t="172207" x="2967038" y="5091113"/>
          <p14:tracePt t="172215" x="2976563" y="5091113"/>
          <p14:tracePt t="172224" x="2992438" y="5091113"/>
          <p14:tracePt t="172240" x="3008313" y="5091113"/>
          <p14:tracePt t="172248" x="3041650" y="5091113"/>
          <p14:tracePt t="172264" x="3074988" y="5091113"/>
          <p14:tracePt t="172271" x="3092450" y="5091113"/>
          <p14:tracePt t="172281" x="3108325" y="5091113"/>
          <p14:tracePt t="172287" x="3149600" y="5100638"/>
          <p14:tracePt t="172296" x="3182938" y="5108575"/>
          <p14:tracePt t="172303" x="3208338" y="5108575"/>
          <p14:tracePt t="172311" x="3224213" y="5108575"/>
          <p14:tracePt t="172319" x="3249613" y="5108575"/>
          <p14:tracePt t="172327" x="3275013" y="5124450"/>
          <p14:tracePt t="172344" x="3290888" y="5124450"/>
          <p14:tracePt t="172351" x="3316288" y="5132388"/>
          <p14:tracePt t="172368" x="3340100" y="5132388"/>
          <p14:tracePt t="172375" x="3365500" y="5132388"/>
          <p14:tracePt t="172384" x="3390900" y="5132388"/>
          <p14:tracePt t="172391" x="3414713" y="5132388"/>
          <p14:tracePt t="172399" x="3455988" y="5141913"/>
          <p14:tracePt t="172407" x="3481388" y="5141913"/>
          <p14:tracePt t="172416" x="3506788" y="5141913"/>
          <p14:tracePt t="172424" x="3530600" y="5149850"/>
          <p14:tracePt t="172431" x="3548063" y="5149850"/>
          <p14:tracePt t="172439" x="3563938" y="5149850"/>
          <p14:tracePt t="172449" x="3581400" y="5149850"/>
          <p14:tracePt t="172456" x="3589338" y="5149850"/>
          <p14:tracePt t="172464" x="3597275" y="5149850"/>
          <p14:tracePt t="172471" x="3614738" y="5149850"/>
          <p14:tracePt t="172487" x="3638550" y="5165725"/>
          <p14:tracePt t="172495" x="3648075" y="5165725"/>
          <p14:tracePt t="172511" x="3656013" y="5165725"/>
          <p14:tracePt t="172520" x="3671888" y="5165725"/>
          <p14:tracePt t="172527" x="3679825" y="5165725"/>
          <p14:tracePt t="172534" x="3697288" y="5165725"/>
          <p14:tracePt t="172543" x="3705225" y="5165725"/>
          <p14:tracePt t="172551" x="3730625" y="5165725"/>
          <p14:tracePt t="172560" x="3754438" y="5165725"/>
          <p14:tracePt t="172568" x="3779838" y="5165725"/>
          <p14:tracePt t="172575" x="3821113" y="5165725"/>
          <p14:tracePt t="172583" x="3862388" y="5165725"/>
          <p14:tracePt t="172591" x="3913188" y="5165725"/>
          <p14:tracePt t="172598" x="3929063" y="5165725"/>
          <p14:tracePt t="172607" x="3970338" y="5165725"/>
          <p14:tracePt t="172615" x="3995738" y="5165725"/>
          <p14:tracePt t="172623" x="4011613" y="5165725"/>
          <p14:tracePt t="172632" x="4021138" y="5165725"/>
          <p14:tracePt t="172639" x="4037013" y="5165725"/>
          <p14:tracePt t="172711" x="4052888" y="5165725"/>
          <p14:tracePt t="172719" x="4062413" y="5165725"/>
          <p14:tracePt t="172727" x="4070350" y="5165725"/>
          <p14:tracePt t="172735" x="4078288" y="5165725"/>
          <p14:tracePt t="172751" x="4086225" y="5165725"/>
          <p14:tracePt t="172799" x="4095750" y="5165725"/>
          <p14:tracePt t="172815" x="4103688" y="5165725"/>
          <p14:tracePt t="172823" x="4127500" y="5165725"/>
          <p14:tracePt t="172831" x="4137025" y="5165725"/>
          <p14:tracePt t="172839" x="4160838" y="5165725"/>
          <p14:tracePt t="172848" x="4178300" y="5165725"/>
          <p14:tracePt t="172855" x="4194175" y="5165725"/>
          <p14:tracePt t="172865" x="4227513" y="5165725"/>
          <p14:tracePt t="172872" x="4252913" y="5175250"/>
          <p14:tracePt t="172881" x="4268788" y="5175250"/>
          <p14:tracePt t="172887" x="4286250" y="5175250"/>
          <p14:tracePt t="172897" x="4294188" y="5183188"/>
          <p14:tracePt t="173088" x="4302125" y="5183188"/>
          <p14:tracePt t="173096" x="4310063" y="5183188"/>
          <p14:tracePt t="173103" x="4319588" y="5183188"/>
          <p14:tracePt t="173111" x="4335463" y="5183188"/>
          <p14:tracePt t="173119" x="4368800" y="5183188"/>
          <p14:tracePt t="173127" x="4384675" y="5191125"/>
          <p14:tracePt t="173136" x="4402138" y="5199063"/>
          <p14:tracePt t="173144" x="4418013" y="5199063"/>
          <p14:tracePt t="173150" x="4435475" y="5199063"/>
          <p14:tracePt t="173160" x="4443413" y="5199063"/>
          <p14:tracePt t="173166" x="4459288" y="5207000"/>
          <p14:tracePt t="173175" x="4476750" y="5207000"/>
          <p14:tracePt t="173182" x="4484688" y="5207000"/>
          <p14:tracePt t="173191" x="4510088" y="5207000"/>
          <p14:tracePt t="173207" x="4525963" y="5207000"/>
          <p14:tracePt t="173239" x="4543425" y="5207000"/>
          <p14:tracePt t="173247" x="4551363" y="5207000"/>
          <p14:tracePt t="173254" x="4559300" y="5216525"/>
          <p14:tracePt t="173264" x="4584700" y="5216525"/>
          <p14:tracePt t="173270" x="4600575" y="5232400"/>
          <p14:tracePt t="173281" x="4608513" y="5232400"/>
          <p14:tracePt t="173286" x="4659313" y="5240338"/>
          <p14:tracePt t="173295" x="4667250" y="5249863"/>
          <p14:tracePt t="173302" x="4692650" y="5249863"/>
          <p14:tracePt t="173311" x="4700588" y="5249863"/>
          <p14:tracePt t="173319" x="4708525" y="5249863"/>
          <p14:tracePt t="174481" x="4692650" y="5249863"/>
          <p14:tracePt t="174487" x="4633913" y="5249863"/>
          <p14:tracePt t="174494" x="4567238" y="5249863"/>
          <p14:tracePt t="174505" x="4492625" y="5249863"/>
          <p14:tracePt t="174512" x="4394200" y="5232400"/>
          <p14:tracePt t="174519" x="4286250" y="5207000"/>
          <p14:tracePt t="174527" x="4186238" y="5175250"/>
          <p14:tracePt t="174536" x="4086225" y="5141913"/>
          <p14:tracePt t="174544" x="3987800" y="5108575"/>
          <p14:tracePt t="174551" x="3887788" y="5100638"/>
          <p14:tracePt t="174561" x="3746500" y="5075238"/>
          <p14:tracePt t="174567" x="3589338" y="5049838"/>
          <p14:tracePt t="174576" x="3465513" y="5008563"/>
          <p14:tracePt t="174583" x="3306763" y="4983163"/>
          <p14:tracePt t="174592" x="3133725" y="4967288"/>
          <p14:tracePt t="174599" x="3008313" y="4941888"/>
          <p14:tracePt t="174606" x="2876550" y="4933950"/>
          <p14:tracePt t="174615" x="2768600" y="4933950"/>
          <p14:tracePt t="174623" x="2686050" y="4933950"/>
          <p14:tracePt t="174632" x="2627313" y="4933950"/>
          <p14:tracePt t="174638" x="2578100" y="4933950"/>
          <p14:tracePt t="174648" x="2519363" y="4933950"/>
          <p14:tracePt t="174655" x="2470150" y="4941888"/>
          <p14:tracePt t="174664" x="2428875" y="4951413"/>
          <p14:tracePt t="174671" x="2387600" y="4983163"/>
          <p14:tracePt t="174680" x="2346325" y="5008563"/>
          <p14:tracePt t="174687" x="2295525" y="5041900"/>
          <p14:tracePt t="174698" x="2263775" y="5100638"/>
          <p14:tracePt t="174703" x="2238375" y="5124450"/>
          <p14:tracePt t="174711" x="2205038" y="5157788"/>
          <p14:tracePt t="174719" x="2189163" y="5199063"/>
          <p14:tracePt t="174726" x="2155825" y="5232400"/>
          <p14:tracePt t="174735" x="2138363" y="5281613"/>
          <p14:tracePt t="174743" x="2122488" y="5324475"/>
          <p14:tracePt t="174751" x="2114550" y="5348288"/>
          <p14:tracePt t="174760" x="2105025" y="5365750"/>
          <p14:tracePt t="174767" x="2081213" y="5407025"/>
          <p14:tracePt t="174775" x="2081213" y="5432425"/>
          <p14:tracePt t="174783" x="2071688" y="5473700"/>
          <p14:tracePt t="174790" x="2063750" y="5507038"/>
          <p14:tracePt t="174799" x="2063750" y="5522913"/>
          <p14:tracePt t="174807" x="2055813" y="5572125"/>
          <p14:tracePt t="174816" x="2055813" y="5581650"/>
          <p14:tracePt t="174823" x="2055813" y="5597525"/>
          <p14:tracePt t="174831" x="2055813" y="5630863"/>
          <p14:tracePt t="174839" x="2055813" y="5638800"/>
          <p14:tracePt t="174847" x="2055813" y="5664200"/>
          <p14:tracePt t="174855" x="2055813" y="5672138"/>
          <p14:tracePt t="174871" x="2055813" y="5688013"/>
          <p14:tracePt t="174887" x="2055813" y="5697538"/>
          <p14:tracePt t="174937" x="2055813" y="5705475"/>
          <p14:tracePt t="175624" x="2055813" y="5697538"/>
          <p14:tracePt t="175632" x="2063750" y="5688013"/>
          <p14:tracePt t="175639" x="2071688" y="5680075"/>
          <p14:tracePt t="175648" x="2089150" y="5664200"/>
          <p14:tracePt t="175655" x="2105025" y="5664200"/>
          <p14:tracePt t="175663" x="2138363" y="5656263"/>
          <p14:tracePt t="175671" x="2179638" y="5656263"/>
          <p14:tracePt t="175679" x="2212975" y="5646738"/>
          <p14:tracePt t="175687" x="2271713" y="5646738"/>
          <p14:tracePt t="175698" x="2328863" y="5646738"/>
          <p14:tracePt t="175703" x="2387600" y="5622925"/>
          <p14:tracePt t="175712" x="2413000" y="5622925"/>
          <p14:tracePt t="175719" x="2470150" y="5622925"/>
          <p14:tracePt t="175727" x="2511425" y="5622925"/>
          <p14:tracePt t="175735" x="2536825" y="5622925"/>
          <p14:tracePt t="175744" x="2544763" y="5622925"/>
          <p14:tracePt t="175751" x="2562225" y="5622925"/>
          <p14:tracePt t="175767" x="2578100" y="5622925"/>
          <p14:tracePt t="175839" x="2578100" y="5630863"/>
          <p14:tracePt t="176152" x="2593975" y="5630863"/>
          <p14:tracePt t="176223" x="2611438" y="5638800"/>
          <p14:tracePt t="176231" x="2627313" y="5638800"/>
          <p14:tracePt t="176248" x="2636838" y="5638800"/>
          <p14:tracePt t="176255" x="2652713" y="5638800"/>
          <p14:tracePt t="176267" x="2668588" y="5638800"/>
          <p14:tracePt t="176271" x="2693988" y="5646738"/>
          <p14:tracePt t="176281" x="2701925" y="5646738"/>
          <p14:tracePt t="176287" x="2735263" y="5646738"/>
          <p14:tracePt t="176296" x="2752725" y="5656263"/>
          <p14:tracePt t="176303" x="2786063" y="5656263"/>
          <p14:tracePt t="176311" x="2801938" y="5656263"/>
          <p14:tracePt t="176328" x="2868613" y="5672138"/>
          <p14:tracePt t="176336" x="2892425" y="5672138"/>
          <p14:tracePt t="176343" x="2925763" y="5672138"/>
          <p14:tracePt t="176350" x="2943225" y="5672138"/>
          <p14:tracePt t="176360" x="2967038" y="5688013"/>
          <p14:tracePt t="176366" x="3000375" y="5688013"/>
          <p14:tracePt t="176375" x="3025775" y="5697538"/>
          <p14:tracePt t="176383" x="3051175" y="5697538"/>
          <p14:tracePt t="176391" x="3074988" y="5697538"/>
          <p14:tracePt t="176399" x="3092450" y="5705475"/>
          <p14:tracePt t="176407" x="3108325" y="5705475"/>
          <p14:tracePt t="176415" x="3116263" y="5713413"/>
          <p14:tracePt t="176424" x="3125788" y="5713413"/>
          <p14:tracePt t="176455" x="3133725" y="5713413"/>
          <p14:tracePt t="176471" x="3133725" y="5721350"/>
          <p14:tracePt t="176489" x="3141663" y="5730875"/>
          <p14:tracePt t="176503" x="3149600" y="5730875"/>
          <p14:tracePt t="176520" x="3157538" y="5730875"/>
          <p14:tracePt t="176535" x="3175000" y="5730875"/>
          <p14:tracePt t="176543" x="3182938" y="5730875"/>
          <p14:tracePt t="176568" x="3200400" y="5738813"/>
          <p14:tracePt t="176656" x="3208338" y="5738813"/>
          <p14:tracePt t="176672" x="3224213" y="5746750"/>
          <p14:tracePt t="176687" x="3224213" y="5754688"/>
          <p14:tracePt t="176697" x="3232150" y="5754688"/>
          <p14:tracePt t="176703" x="3241675" y="5754688"/>
          <p14:tracePt t="176711" x="3249613" y="5762625"/>
          <p14:tracePt t="177587" x="3275013" y="5762625"/>
          <p14:tracePt t="177591" x="3290888" y="5762625"/>
          <p14:tracePt t="177616" x="3324225" y="5762625"/>
          <p14:tracePt t="177623" x="3357563" y="5780088"/>
          <p14:tracePt t="177632" x="3398838" y="5795963"/>
          <p14:tracePt t="177639" x="3455988" y="5813425"/>
          <p14:tracePt t="177648" x="3540125" y="5821363"/>
          <p14:tracePt t="177655" x="3614738" y="5837238"/>
          <p14:tracePt t="177664" x="3656013" y="5837238"/>
          <p14:tracePt t="177671" x="3697288" y="5837238"/>
          <p14:tracePt t="177681" x="3779838" y="5837238"/>
          <p14:tracePt t="177687" x="3854450" y="5837238"/>
          <p14:tracePt t="177699" x="3895725" y="5846763"/>
          <p14:tracePt t="177703" x="3970338" y="5846763"/>
          <p14:tracePt t="177710" x="3987800" y="5854700"/>
          <p14:tracePt t="177719" x="4021138" y="5854700"/>
          <p14:tracePt t="177728" x="4062413" y="5862638"/>
          <p14:tracePt t="177736" x="4127500" y="5888038"/>
          <p14:tracePt t="177744" x="4170363" y="5888038"/>
          <p14:tracePt t="177752" x="4235450" y="5888038"/>
          <p14:tracePt t="177761" x="4244975" y="5888038"/>
          <p14:tracePt t="177767" x="4252913" y="5888038"/>
          <p14:tracePt t="177776" x="4286250" y="5895975"/>
          <p14:tracePt t="177785" x="4310063" y="5895975"/>
          <p14:tracePt t="177791" x="4319588" y="5895975"/>
          <p14:tracePt t="177799" x="4343400" y="5895975"/>
          <p14:tracePt t="177816" x="4351338" y="5895975"/>
          <p14:tracePt t="177887" x="4360863" y="5895975"/>
          <p14:tracePt t="177991" x="4376738" y="5895975"/>
          <p14:tracePt t="177999" x="4402138" y="5895975"/>
          <p14:tracePt t="178007" x="4443413" y="5895975"/>
          <p14:tracePt t="178015" x="4500563" y="5895975"/>
          <p14:tracePt t="178023" x="4567238" y="5870575"/>
          <p14:tracePt t="178032" x="4625975" y="5862638"/>
          <p14:tracePt t="178039" x="4741863" y="5829300"/>
          <p14:tracePt t="178049" x="4865688" y="5795963"/>
          <p14:tracePt t="178055" x="4957763" y="5772150"/>
          <p14:tracePt t="178064" x="5022850" y="5754688"/>
          <p14:tracePt t="178072" x="5114925" y="5730875"/>
          <p14:tracePt t="178083" x="5122863" y="5730875"/>
          <p14:tracePt t="178097" x="5197475" y="5730875"/>
          <p14:tracePt t="178103" x="5305425" y="5730875"/>
          <p14:tracePt t="178113" x="5372100" y="5730875"/>
          <p14:tracePt t="178119" x="5495925" y="5730875"/>
          <p14:tracePt t="178126" x="5578475" y="5730875"/>
          <p14:tracePt t="178135" x="5586413" y="5730875"/>
          <p14:tracePt t="178144" x="5629275" y="5730875"/>
          <p14:tracePt t="178151" x="5703888" y="5730875"/>
          <p14:tracePt t="178160" x="5711825" y="5730875"/>
          <p14:tracePt t="178167" x="5719763" y="5730875"/>
          <p14:tracePt t="178423" x="5719763" y="5738813"/>
          <p14:tracePt t="178431" x="5735638" y="5721350"/>
          <p14:tracePt t="178784" x="5745163" y="5721350"/>
          <p14:tracePt t="178802" x="5761038" y="5721350"/>
          <p14:tracePt t="178808" x="5768975" y="5721350"/>
          <p14:tracePt t="178855" x="5794375" y="5721350"/>
          <p14:tracePt t="178872" x="5802313" y="5721350"/>
          <p14:tracePt t="178904" x="5810250" y="5721350"/>
          <p14:tracePt t="180953" x="5810250" y="5713413"/>
          <p14:tracePt t="181023" x="5802313" y="5713413"/>
          <p14:tracePt t="181049" x="5786438" y="5705475"/>
          <p14:tracePt t="181111" x="5786438" y="5697538"/>
          <p14:tracePt t="181721" x="5778500" y="5697538"/>
          <p14:tracePt t="181736" x="5768975" y="5697538"/>
          <p14:tracePt t="181744" x="5753100" y="5697538"/>
          <p14:tracePt t="181751" x="5745163" y="5697538"/>
          <p14:tracePt t="181775" x="5735638" y="5697538"/>
          <p14:tracePt t="181785" x="5727700" y="5688013"/>
          <p14:tracePt t="181967" x="5719763" y="5688013"/>
          <p14:tracePt t="182448" x="5711825" y="5688013"/>
          <p14:tracePt t="182495" x="5703888" y="5688013"/>
          <p14:tracePt t="182576" x="5694363" y="5688013"/>
          <p14:tracePt t="183327" x="5694363" y="5680075"/>
          <p14:tracePt t="185592" x="5703888" y="5680075"/>
          <p14:tracePt t="185719" x="5711825" y="5680075"/>
          <p14:tracePt t="185879" x="5719763" y="5672138"/>
          <p14:tracePt t="192033" x="5719763" y="5664200"/>
          <p14:tracePt t="192487" x="5703888" y="5646738"/>
          <p14:tracePt t="194672" x="5703888" y="563880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EDBA79B-18F0-493D-84F6-EDB65A8D6B8A}"/>
              </a:ext>
            </a:extLst>
          </p:cNvPr>
          <p:cNvSpPr txBox="1">
            <a:spLocks/>
          </p:cNvSpPr>
          <p:nvPr/>
        </p:nvSpPr>
        <p:spPr>
          <a:xfrm>
            <a:off x="6892741" y="300745"/>
            <a:ext cx="2580428" cy="6178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endParaRPr lang="en-GB" sz="2400" b="1" dirty="0">
              <a:solidFill>
                <a:srgbClr val="90292A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8220220-B1A5-4B3A-AFAF-CE7CDDA88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22" y="1489074"/>
            <a:ext cx="7737013" cy="38957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C998CCB-828E-7969-7014-A0F87726B4A3}"/>
              </a:ext>
            </a:extLst>
          </p:cNvPr>
          <p:cNvSpPr txBox="1">
            <a:spLocks/>
          </p:cNvSpPr>
          <p:nvPr/>
        </p:nvSpPr>
        <p:spPr>
          <a:xfrm>
            <a:off x="882789" y="894714"/>
            <a:ext cx="7977862" cy="95410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the Business from its Financial Statements</a:t>
            </a:r>
          </a:p>
          <a:p>
            <a:pPr algn="l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The Four Financial Statements: Structure and Components</a:t>
            </a:r>
          </a:p>
          <a:p>
            <a:pPr algn="l"/>
            <a:endParaRPr lang="en-GB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62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705"/>
    </mc:Choice>
    <mc:Fallback xmlns="">
      <p:transition spd="slow" advTm="179705"/>
    </mc:Fallback>
  </mc:AlternateContent>
  <p:extLst>
    <p:ext uri="{3A86A75C-4F4B-4683-9AE1-C65F6400EC91}">
      <p14:laserTraceLst xmlns:p14="http://schemas.microsoft.com/office/powerpoint/2010/main">
        <p14:tracePtLst>
          <p14:tracePt t="175" x="5678488" y="5630863"/>
          <p14:tracePt t="268" x="5670550" y="5622925"/>
          <p14:tracePt t="892" x="5661025" y="5605463"/>
          <p14:tracePt t="900" x="5661025" y="5597525"/>
          <p14:tracePt t="910" x="5629275" y="5556250"/>
          <p14:tracePt t="916" x="5603875" y="5530850"/>
          <p14:tracePt t="924" x="5586413" y="5514975"/>
          <p14:tracePt t="932" x="5570538" y="5464175"/>
          <p14:tracePt t="939" x="5487988" y="5414963"/>
          <p14:tracePt t="948" x="5462588" y="5389563"/>
          <p14:tracePt t="955" x="5421313" y="5324475"/>
          <p14:tracePt t="964" x="5387975" y="5273675"/>
          <p14:tracePt t="1172" x="5362575" y="5265738"/>
          <p14:tracePt t="1180" x="5238750" y="5265738"/>
          <p14:tracePt t="1189" x="5197475" y="5265738"/>
          <p14:tracePt t="1196" x="5164138" y="5224463"/>
          <p14:tracePt t="1207" x="5164138" y="5199063"/>
          <p14:tracePt t="1212" x="5130800" y="5000625"/>
          <p14:tracePt t="1220" x="5081588" y="4643438"/>
          <p14:tracePt t="1227" x="5056188" y="4437063"/>
          <p14:tracePt t="1245" x="5022850" y="4370388"/>
          <p14:tracePt t="1252" x="4999038" y="4311650"/>
          <p14:tracePt t="1263" x="4965700" y="4195763"/>
          <p14:tracePt t="1268" x="4957763" y="4105275"/>
          <p14:tracePt t="1276" x="4916488" y="3997325"/>
          <p14:tracePt t="1284" x="4849813" y="3830638"/>
          <p14:tracePt t="1293" x="4791075" y="3756025"/>
          <p14:tracePt t="1299" x="4716463" y="3640138"/>
          <p14:tracePt t="1310" x="4608513" y="3532188"/>
          <p14:tracePt t="1315" x="4500563" y="3441700"/>
          <p14:tracePt t="1324" x="4360863" y="3325813"/>
          <p14:tracePt t="1333" x="4170363" y="3225800"/>
          <p14:tracePt t="1341" x="4095750" y="3151188"/>
          <p14:tracePt t="1349" x="4003675" y="3092450"/>
          <p14:tracePt t="1355" x="3962400" y="3076575"/>
          <p14:tracePt t="1364" x="3871913" y="3051175"/>
          <p14:tracePt t="1376" x="3862388" y="3043238"/>
          <p14:tracePt t="1379" x="3854450" y="3043238"/>
          <p14:tracePt t="1388" x="3846513" y="3043238"/>
          <p14:tracePt t="1395" x="3829050" y="3035300"/>
          <p14:tracePt t="1405" x="3813175" y="3017838"/>
          <p14:tracePt t="1436" x="3805238" y="3009900"/>
          <p14:tracePt t="1445" x="3787775" y="2986088"/>
          <p14:tracePt t="1452" x="3787775" y="2976563"/>
          <p14:tracePt t="1460" x="3754438" y="2943225"/>
          <p14:tracePt t="1467" x="3630613" y="2819400"/>
          <p14:tracePt t="1477" x="3373438" y="2628900"/>
          <p14:tracePt t="1484" x="3167063" y="2454275"/>
          <p14:tracePt t="1491" x="2901950" y="2263775"/>
          <p14:tracePt t="1500" x="2678113" y="2122488"/>
          <p14:tracePt t="1510" x="2536825" y="2014538"/>
          <p14:tracePt t="1516" x="2395538" y="1924050"/>
          <p14:tracePt t="1525" x="2263775" y="1857375"/>
          <p14:tracePt t="1532" x="2146300" y="1774825"/>
          <p14:tracePt t="1540" x="2047875" y="1741488"/>
          <p14:tracePt t="1549" x="1965325" y="1692275"/>
          <p14:tracePt t="1556" x="1890713" y="1651000"/>
          <p14:tracePt t="1564" x="1881188" y="1641475"/>
          <p14:tracePt t="1573" x="1873250" y="1641475"/>
          <p14:tracePt t="1877" x="1881188" y="1666875"/>
          <p14:tracePt t="1884" x="1898650" y="1692275"/>
          <p14:tracePt t="1895" x="1914525" y="1708150"/>
          <p14:tracePt t="1900" x="1939925" y="1725613"/>
          <p14:tracePt t="1908" x="1973263" y="1749425"/>
          <p14:tracePt t="1916" x="2039938" y="1790700"/>
          <p14:tracePt t="1923" x="2105025" y="1841500"/>
          <p14:tracePt t="1932" x="2163763" y="1882775"/>
          <p14:tracePt t="1940" x="2197100" y="1898650"/>
          <p14:tracePt t="1948" x="2246313" y="1939925"/>
          <p14:tracePt t="1955" x="2263775" y="1957388"/>
          <p14:tracePt t="2029" x="2295525" y="1973263"/>
          <p14:tracePt t="2036" x="2305050" y="1973263"/>
          <p14:tracePt t="2044" x="2346325" y="1990725"/>
          <p14:tracePt t="2052" x="2387600" y="2006600"/>
          <p14:tracePt t="2061" x="2428875" y="2032000"/>
          <p14:tracePt t="2068" x="2462213" y="2032000"/>
          <p14:tracePt t="2077" x="2495550" y="2055813"/>
          <p14:tracePt t="2084" x="2544763" y="2073275"/>
          <p14:tracePt t="2094" x="2603500" y="2081213"/>
          <p14:tracePt t="2100" x="2636838" y="2098675"/>
          <p14:tracePt t="2109" x="2693988" y="2106613"/>
          <p14:tracePt t="2116" x="2735263" y="2114550"/>
          <p14:tracePt t="2124" x="2801938" y="2147888"/>
          <p14:tracePt t="2132" x="2843213" y="2155825"/>
          <p14:tracePt t="2139" x="2917825" y="2181225"/>
          <p14:tracePt t="2148" x="2992438" y="2197100"/>
          <p14:tracePt t="2156" x="3033713" y="2206625"/>
          <p14:tracePt t="2164" x="3092450" y="2230438"/>
          <p14:tracePt t="2176" x="3141663" y="2255838"/>
          <p14:tracePt t="2179" x="3216275" y="2281238"/>
          <p14:tracePt t="2189" x="3290888" y="2305050"/>
          <p14:tracePt t="2196" x="3349625" y="2330450"/>
          <p14:tracePt t="2206" x="3390900" y="2330450"/>
          <p14:tracePt t="2212" x="3414713" y="2330450"/>
          <p14:tracePt t="2220" x="3414713" y="2346325"/>
          <p14:tracePt t="2228" x="3406775" y="2355850"/>
          <p14:tracePt t="2268" x="3432175" y="2355850"/>
          <p14:tracePt t="2276" x="3498850" y="2355850"/>
          <p14:tracePt t="2294" x="3556000" y="2363788"/>
          <p14:tracePt t="2300" x="3581400" y="2363788"/>
          <p14:tracePt t="2311" x="3663950" y="2363788"/>
          <p14:tracePt t="2316" x="3722688" y="2363788"/>
          <p14:tracePt t="2325" x="3738563" y="2363788"/>
          <p14:tracePt t="2331" x="3797300" y="2363788"/>
          <p14:tracePt t="2339" x="3838575" y="2363788"/>
          <p14:tracePt t="2347" x="3854450" y="2363788"/>
          <p14:tracePt t="2356" x="3862388" y="2363788"/>
          <p14:tracePt t="2363" x="3887788" y="2363788"/>
          <p14:tracePt t="2371" x="3895725" y="2363788"/>
          <p14:tracePt t="2379" x="3929063" y="2355850"/>
          <p14:tracePt t="2388" x="3954463" y="2346325"/>
          <p14:tracePt t="2395" x="3970338" y="2330450"/>
          <p14:tracePt t="2405" x="4011613" y="2312988"/>
          <p14:tracePt t="2411" x="4044950" y="2297113"/>
          <p14:tracePt t="2419" x="4078288" y="2281238"/>
          <p14:tracePt t="2428" x="4095750" y="2263775"/>
          <p14:tracePt t="2437" x="4119563" y="2238375"/>
          <p14:tracePt t="2444" x="4127500" y="2230438"/>
          <p14:tracePt t="2452" x="4144963" y="2214563"/>
          <p14:tracePt t="2460" x="4170363" y="2206625"/>
          <p14:tracePt t="2467" x="4194175" y="2181225"/>
          <p14:tracePt t="2476" x="4211638" y="2163763"/>
          <p14:tracePt t="2484" x="4244975" y="2155825"/>
          <p14:tracePt t="2573" x="4244975" y="2147888"/>
          <p14:tracePt t="2580" x="4235450" y="2114550"/>
          <p14:tracePt t="2589" x="4219575" y="2098675"/>
          <p14:tracePt t="2597" x="4219575" y="2065338"/>
          <p14:tracePt t="2604" x="4194175" y="2024063"/>
          <p14:tracePt t="2612" x="4194175" y="1990725"/>
          <p14:tracePt t="2620" x="4170363" y="1939925"/>
          <p14:tracePt t="2627" x="4095750" y="1874838"/>
          <p14:tracePt t="2636" x="4095750" y="1857375"/>
          <p14:tracePt t="2644" x="4095750" y="1849438"/>
          <p14:tracePt t="2709" x="4052888" y="1831975"/>
          <p14:tracePt t="2716" x="4003675" y="1808163"/>
          <p14:tracePt t="2726" x="3987800" y="1800225"/>
          <p14:tracePt t="2732" x="3929063" y="1766888"/>
          <p14:tracePt t="2739" x="3879850" y="1749425"/>
          <p14:tracePt t="2747" x="3838575" y="1741488"/>
          <p14:tracePt t="2755" x="3787775" y="1725613"/>
          <p14:tracePt t="2764" x="3746500" y="1716088"/>
          <p14:tracePt t="2773" x="3697288" y="1692275"/>
          <p14:tracePt t="2780" x="3622675" y="1674813"/>
          <p14:tracePt t="2788" x="3622675" y="1666875"/>
          <p14:tracePt t="2796" x="3589338" y="1666875"/>
          <p14:tracePt t="2813" x="3563938" y="1666875"/>
          <p14:tracePt t="2820" x="3540125" y="1658938"/>
          <p14:tracePt t="2828" x="3498850" y="1658938"/>
          <p14:tracePt t="2835" x="3465513" y="1658938"/>
          <p14:tracePt t="2844" x="3424238" y="1666875"/>
          <p14:tracePt t="2852" x="3349625" y="1682750"/>
          <p14:tracePt t="2860" x="3282950" y="1692275"/>
          <p14:tracePt t="2868" x="3241675" y="1692275"/>
          <p14:tracePt t="2876" x="3190875" y="1692275"/>
          <p14:tracePt t="2883" x="3149600" y="1692275"/>
          <p14:tracePt t="2894" x="3125788" y="1692275"/>
          <p14:tracePt t="2899" x="3059113" y="1692275"/>
          <p14:tracePt t="2908" x="3025775" y="1692275"/>
          <p14:tracePt t="2916" x="2984500" y="1700213"/>
          <p14:tracePt t="2925" x="2935288" y="1716088"/>
          <p14:tracePt t="2933" x="2892425" y="1716088"/>
          <p14:tracePt t="2941" x="2860675" y="1733550"/>
          <p14:tracePt t="2948" x="2843213" y="1733550"/>
          <p14:tracePt t="2959" x="2817813" y="1741488"/>
          <p14:tracePt t="2964" x="2794000" y="1757363"/>
          <p14:tracePt t="2972" x="2768600" y="1766888"/>
          <p14:tracePt t="2981" x="2727325" y="1782763"/>
          <p14:tracePt t="2989" x="2701925" y="1800225"/>
          <p14:tracePt t="2996" x="2693988" y="1808163"/>
          <p14:tracePt t="3004" x="2660650" y="1816100"/>
          <p14:tracePt t="3012" x="2652713" y="1831975"/>
          <p14:tracePt t="3019" x="2627313" y="1849438"/>
          <p14:tracePt t="3027" x="2619375" y="1857375"/>
          <p14:tracePt t="3035" x="2593975" y="1874838"/>
          <p14:tracePt t="3045" x="2586038" y="1882775"/>
          <p14:tracePt t="3060" x="2578100" y="1906588"/>
          <p14:tracePt t="3068" x="2570163" y="1906588"/>
          <p14:tracePt t="3084" x="2570163" y="1916113"/>
          <p14:tracePt t="3092" x="2570163" y="1924050"/>
          <p14:tracePt t="3099" x="2562225" y="1949450"/>
          <p14:tracePt t="3115" x="2552700" y="1973263"/>
          <p14:tracePt t="3125" x="2552700" y="1981200"/>
          <p14:tracePt t="3133" x="2552700" y="1990725"/>
          <p14:tracePt t="3140" x="2552700" y="2014538"/>
          <p14:tracePt t="3148" x="2552700" y="2039938"/>
          <p14:tracePt t="3156" x="2552700" y="2055813"/>
          <p14:tracePt t="3163" x="2552700" y="2089150"/>
          <p14:tracePt t="3171" x="2552700" y="2122488"/>
          <p14:tracePt t="3179" x="2552700" y="2155825"/>
          <p14:tracePt t="3192" x="2552700" y="2163763"/>
          <p14:tracePt t="3195" x="2562225" y="2189163"/>
          <p14:tracePt t="3204" x="2578100" y="2214563"/>
          <p14:tracePt t="3212" x="2603500" y="2230438"/>
          <p14:tracePt t="3220" x="2603500" y="2238375"/>
          <p14:tracePt t="3228" x="2611438" y="2247900"/>
          <p14:tracePt t="3236" x="2619375" y="2263775"/>
          <p14:tracePt t="3245" x="2636838" y="2271713"/>
          <p14:tracePt t="3252" x="2644775" y="2281238"/>
          <p14:tracePt t="3261" x="2660650" y="2297113"/>
          <p14:tracePt t="3267" x="2686050" y="2312988"/>
          <p14:tracePt t="3277" x="2701925" y="2322513"/>
          <p14:tracePt t="3284" x="2735263" y="2346325"/>
          <p14:tracePt t="3293" x="2752725" y="2387600"/>
          <p14:tracePt t="3300" x="2776538" y="2413000"/>
          <p14:tracePt t="3310" x="2794000" y="2430463"/>
          <p14:tracePt t="3315" x="2827338" y="2471738"/>
          <p14:tracePt t="3324" x="2843213" y="2479675"/>
          <p14:tracePt t="3332" x="2851150" y="2487613"/>
          <p14:tracePt t="3702" x="2835275" y="2487613"/>
          <p14:tracePt t="4261" x="2817813" y="2487613"/>
          <p14:tracePt t="4268" x="2786063" y="2487613"/>
          <p14:tracePt t="4277" x="2752725" y="2487613"/>
          <p14:tracePt t="4283" x="2719388" y="2454275"/>
          <p14:tracePt t="4292" x="2668588" y="2371725"/>
          <p14:tracePt t="4299" x="2627313" y="2312988"/>
          <p14:tracePt t="4310" x="2586038" y="2238375"/>
          <p14:tracePt t="4316" x="2544763" y="2173288"/>
          <p14:tracePt t="4324" x="2487613" y="2073275"/>
          <p14:tracePt t="4333" x="2436813" y="2006600"/>
          <p14:tracePt t="4341" x="2370138" y="1949450"/>
          <p14:tracePt t="4348" x="2295525" y="1865313"/>
          <p14:tracePt t="4356" x="2246313" y="1816100"/>
          <p14:tracePt t="4363" x="2197100" y="1790700"/>
          <p14:tracePt t="4372" x="2163763" y="1774825"/>
          <p14:tracePt t="4380" x="2130425" y="1766888"/>
          <p14:tracePt t="4389" x="2081213" y="1741488"/>
          <p14:tracePt t="4396" x="2047875" y="1733550"/>
          <p14:tracePt t="4406" x="2022475" y="1733550"/>
          <p14:tracePt t="4411" x="1955800" y="1733550"/>
          <p14:tracePt t="4420" x="1922463" y="1733550"/>
          <p14:tracePt t="4428" x="1914525" y="1733550"/>
          <p14:tracePt t="4436" x="1881188" y="1733550"/>
          <p14:tracePt t="4444" x="1873250" y="1733550"/>
          <p14:tracePt t="4452" x="1865313" y="1733550"/>
          <p14:tracePt t="4461" x="1847850" y="1733550"/>
          <p14:tracePt t="4467" x="1816100" y="1733550"/>
          <p14:tracePt t="4478" x="1806575" y="1725613"/>
          <p14:tracePt t="4483" x="1790700" y="1725613"/>
          <p14:tracePt t="4492" x="1765300" y="1725613"/>
          <p14:tracePt t="4499" x="1749425" y="1725613"/>
          <p14:tracePt t="4510" x="1716088" y="1716088"/>
          <p14:tracePt t="4515" x="1698625" y="1716088"/>
          <p14:tracePt t="4526" x="1674813" y="1700213"/>
          <p14:tracePt t="4531" x="1657350" y="1700213"/>
          <p14:tracePt t="4541" x="1633538" y="1700213"/>
          <p14:tracePt t="4548" x="1582738" y="1700213"/>
          <p14:tracePt t="4555" x="1533525" y="1708150"/>
          <p14:tracePt t="4563" x="1484313" y="1741488"/>
          <p14:tracePt t="4573" x="1450975" y="1757363"/>
          <p14:tracePt t="4580" x="1417638" y="1782763"/>
          <p14:tracePt t="4592" x="1392238" y="1808163"/>
          <p14:tracePt t="4595" x="1384300" y="1824038"/>
          <p14:tracePt t="4603" x="1384300" y="1857375"/>
          <p14:tracePt t="4614" x="1358900" y="1865313"/>
          <p14:tracePt t="4620" x="1350963" y="1890713"/>
          <p14:tracePt t="4628" x="1343025" y="1906588"/>
          <p14:tracePt t="4636" x="1343025" y="1924050"/>
          <p14:tracePt t="4644" x="1343025" y="1939925"/>
          <p14:tracePt t="4651" x="1343025" y="1965325"/>
          <p14:tracePt t="4661" x="1343025" y="1973263"/>
          <p14:tracePt t="4668" x="1358900" y="1990725"/>
          <p14:tracePt t="4676" x="1376363" y="2006600"/>
          <p14:tracePt t="4693" x="1376363" y="2014538"/>
          <p14:tracePt t="4699" x="1384300" y="2014538"/>
          <p14:tracePt t="4710" x="1392238" y="2014538"/>
          <p14:tracePt t="4716" x="1400175" y="2024063"/>
          <p14:tracePt t="4732" x="1409700" y="2039938"/>
          <p14:tracePt t="4740" x="1417638" y="2039938"/>
          <p14:tracePt t="4748" x="1425575" y="2047875"/>
          <p14:tracePt t="4755" x="1433513" y="2055813"/>
          <p14:tracePt t="4763" x="1466850" y="2055813"/>
          <p14:tracePt t="4773" x="1492250" y="2073275"/>
          <p14:tracePt t="4779" x="1525588" y="2089150"/>
          <p14:tracePt t="4789" x="1541463" y="2098675"/>
          <p14:tracePt t="4795" x="1566863" y="2106613"/>
          <p14:tracePt t="4807" x="1582738" y="2114550"/>
          <p14:tracePt t="4812" x="1608138" y="2114550"/>
          <p14:tracePt t="4820" x="1608138" y="2122488"/>
          <p14:tracePt t="4827" x="1624013" y="2130425"/>
          <p14:tracePt t="4835" x="1657350" y="2147888"/>
          <p14:tracePt t="4852" x="1690688" y="2155825"/>
          <p14:tracePt t="4859" x="1698625" y="2163763"/>
          <p14:tracePt t="4868" x="1716088" y="2163763"/>
          <p14:tracePt t="4876" x="1741488" y="2163763"/>
          <p14:tracePt t="4883" x="1790700" y="2189163"/>
          <p14:tracePt t="4893" x="1847850" y="2197100"/>
          <p14:tracePt t="4900" x="1865313" y="2197100"/>
          <p14:tracePt t="4911" x="1906588" y="2206625"/>
          <p14:tracePt t="4916" x="1947863" y="2206625"/>
          <p14:tracePt t="4924" x="1981200" y="2214563"/>
          <p14:tracePt t="4931" x="2006600" y="2214563"/>
          <p14:tracePt t="4939" x="2030413" y="2214563"/>
          <p14:tracePt t="4948" x="2047875" y="2214563"/>
          <p14:tracePt t="4955" x="2063750" y="2214563"/>
          <p14:tracePt t="4964" x="2081213" y="2214563"/>
          <p14:tracePt t="4972" x="2097088" y="2214563"/>
          <p14:tracePt t="4980" x="2105025" y="2214563"/>
          <p14:tracePt t="4988" x="2114550" y="2214563"/>
          <p14:tracePt t="4995" x="2130425" y="2214563"/>
          <p14:tracePt t="5004" x="2138363" y="2214563"/>
          <p14:tracePt t="5011" x="2155825" y="2214563"/>
          <p14:tracePt t="5019" x="2171700" y="2214563"/>
          <p14:tracePt t="5028" x="2205038" y="2197100"/>
          <p14:tracePt t="5035" x="2254250" y="2173288"/>
          <p14:tracePt t="5044" x="2263775" y="2163763"/>
          <p14:tracePt t="5051" x="2279650" y="2147888"/>
          <p14:tracePt t="5060" x="2295525" y="2130425"/>
          <p14:tracePt t="5067" x="2305050" y="2122488"/>
          <p14:tracePt t="5077" x="2305050" y="2106613"/>
          <p14:tracePt t="5083" x="2320925" y="2081213"/>
          <p14:tracePt t="5092" x="2328863" y="2047875"/>
          <p14:tracePt t="5100" x="2328863" y="2039938"/>
          <p14:tracePt t="5108" x="2328863" y="2014538"/>
          <p14:tracePt t="5115" x="2338388" y="2006600"/>
          <p14:tracePt t="5124" x="2346325" y="2006600"/>
          <p14:tracePt t="5139" x="2346325" y="1990725"/>
          <p14:tracePt t="5147" x="2346325" y="1973263"/>
          <p14:tracePt t="5156" x="2338388" y="1957388"/>
          <p14:tracePt t="5163" x="2338388" y="1939925"/>
          <p14:tracePt t="5172" x="2338388" y="1916113"/>
          <p14:tracePt t="5179" x="2328863" y="1898650"/>
          <p14:tracePt t="5188" x="2320925" y="1890713"/>
          <p14:tracePt t="5196" x="2320925" y="1865313"/>
          <p14:tracePt t="5204" x="2312988" y="1857375"/>
          <p14:tracePt t="5212" x="2312988" y="1831975"/>
          <p14:tracePt t="5219" x="2287588" y="1808163"/>
          <p14:tracePt t="5228" x="2279650" y="1782763"/>
          <p14:tracePt t="5236" x="2263775" y="1774825"/>
          <p14:tracePt t="5244" x="2238375" y="1749425"/>
          <p14:tracePt t="5253" x="2205038" y="1741488"/>
          <p14:tracePt t="5261" x="2163763" y="1725613"/>
          <p14:tracePt t="5268" x="2130425" y="1692275"/>
          <p14:tracePt t="5277" x="2081213" y="1666875"/>
          <p14:tracePt t="5283" x="2014538" y="1641475"/>
          <p14:tracePt t="5293" x="1973263" y="1633538"/>
          <p14:tracePt t="5299" x="1914525" y="1608138"/>
          <p14:tracePt t="5311" x="1865313" y="1600200"/>
          <p14:tracePt t="5315" x="1831975" y="1592263"/>
          <p14:tracePt t="5325" x="1773238" y="1566863"/>
          <p14:tracePt t="5331" x="1731963" y="1558925"/>
          <p14:tracePt t="5339" x="1698625" y="1550988"/>
          <p14:tracePt t="5347" x="1649413" y="1543050"/>
          <p14:tracePt t="5355" x="1624013" y="1543050"/>
          <p14:tracePt t="5363" x="1608138" y="1525588"/>
          <p14:tracePt t="5380" x="1582738" y="1525588"/>
          <p14:tracePt t="5404" x="1566863" y="1525588"/>
          <p14:tracePt t="5411" x="1533525" y="1525588"/>
          <p14:tracePt t="5419" x="1508125" y="1543050"/>
          <p14:tracePt t="5427" x="1492250" y="1576388"/>
          <p14:tracePt t="5435" x="1458913" y="1617663"/>
          <p14:tracePt t="5444" x="1443038" y="1633538"/>
          <p14:tracePt t="5452" x="1409700" y="1674813"/>
          <p14:tracePt t="5461" x="1384300" y="1708150"/>
          <p14:tracePt t="5467" x="1358900" y="1733550"/>
          <p14:tracePt t="5477" x="1335088" y="1782763"/>
          <p14:tracePt t="5484" x="1325563" y="1790700"/>
          <p14:tracePt t="5495" x="1317625" y="1824038"/>
          <p14:tracePt t="5499" x="1317625" y="1831975"/>
          <p14:tracePt t="5507" x="1317625" y="1849438"/>
          <p14:tracePt t="5515" x="1317625" y="1865313"/>
          <p14:tracePt t="5524" x="1317625" y="1890713"/>
          <p14:tracePt t="5539" x="1317625" y="1924050"/>
          <p14:tracePt t="5547" x="1317625" y="1931988"/>
          <p14:tracePt t="5555" x="1317625" y="1957388"/>
          <p14:tracePt t="5563" x="1325563" y="1990725"/>
          <p14:tracePt t="5572" x="1325563" y="1998663"/>
          <p14:tracePt t="5579" x="1350963" y="2047875"/>
          <p14:tracePt t="5595" x="1358900" y="2065338"/>
          <p14:tracePt t="5604" x="1376363" y="2089150"/>
          <p14:tracePt t="5612" x="1384300" y="2098675"/>
          <p14:tracePt t="5619" x="1392238" y="2098675"/>
          <p14:tracePt t="5628" x="1400175" y="2106613"/>
          <p14:tracePt t="5635" x="1409700" y="2114550"/>
          <p14:tracePt t="5652" x="1425575" y="2122488"/>
          <p14:tracePt t="5678" x="1443038" y="2122488"/>
          <p14:tracePt t="5685" x="1450975" y="2130425"/>
          <p14:tracePt t="5693" x="1450975" y="2139950"/>
          <p14:tracePt t="5700" x="1466850" y="2147888"/>
          <p14:tracePt t="5709" x="1474788" y="2147888"/>
          <p14:tracePt t="5716" x="1484313" y="2147888"/>
          <p14:tracePt t="5727" x="1500188" y="2147888"/>
          <p14:tracePt t="5731" x="1500188" y="2155825"/>
          <p14:tracePt t="5739" x="1533525" y="2173288"/>
          <p14:tracePt t="5749" x="1541463" y="2173288"/>
          <p14:tracePt t="5756" x="1549400" y="2173288"/>
          <p14:tracePt t="5764" x="1558925" y="2173288"/>
          <p14:tracePt t="5773" x="1566863" y="2173288"/>
          <p14:tracePt t="5789" x="1582738" y="2173288"/>
          <p14:tracePt t="5804" x="1592263" y="2173288"/>
          <p14:tracePt t="5812" x="1600200" y="2173288"/>
          <p14:tracePt t="5820" x="1624013" y="2173288"/>
          <p14:tracePt t="5828" x="1649413" y="2173288"/>
          <p14:tracePt t="5839" x="1666875" y="2173288"/>
          <p14:tracePt t="5843" x="1690688" y="2173288"/>
          <p14:tracePt t="5851" x="1698625" y="2173288"/>
          <p14:tracePt t="5860" x="1731963" y="2173288"/>
          <p14:tracePt t="5867" x="1757363" y="2163763"/>
          <p14:tracePt t="5875" x="1782763" y="2163763"/>
          <p14:tracePt t="5893" x="1798638" y="2155825"/>
          <p14:tracePt t="5915" x="1806575" y="2155825"/>
          <p14:tracePt t="6310" x="1806575" y="2147888"/>
          <p14:tracePt t="6315" x="1806575" y="2130425"/>
          <p14:tracePt t="6327" x="1806575" y="2106613"/>
          <p14:tracePt t="6341" x="1806575" y="2081213"/>
          <p14:tracePt t="6347" x="1806575" y="2073275"/>
          <p14:tracePt t="6356" x="1806575" y="2039938"/>
          <p14:tracePt t="6364" x="1806575" y="2024063"/>
          <p14:tracePt t="6374" x="1806575" y="2006600"/>
          <p14:tracePt t="6380" x="1806575" y="1990725"/>
          <p14:tracePt t="6388" x="1806575" y="1965325"/>
          <p14:tracePt t="6407" x="1806575" y="1939925"/>
          <p14:tracePt t="6420" x="1806575" y="1931988"/>
          <p14:tracePt t="6460" x="1806575" y="1924050"/>
          <p14:tracePt t="6468" x="1816100" y="1916113"/>
          <p14:tracePt t="6477" x="1824038" y="1906588"/>
          <p14:tracePt t="6483" x="1831975" y="1890713"/>
          <p14:tracePt t="6492" x="1839913" y="1874838"/>
          <p14:tracePt t="6499" x="1847850" y="1874838"/>
          <p14:tracePt t="6510" x="1857375" y="1865313"/>
          <p14:tracePt t="6524" x="1865313" y="1849438"/>
          <p14:tracePt t="6541" x="1873250" y="1849438"/>
          <p14:tracePt t="6548" x="1890713" y="1849438"/>
          <p14:tracePt t="6555" x="1914525" y="1831975"/>
          <p14:tracePt t="6588" x="1981200" y="1816100"/>
          <p14:tracePt t="6595" x="2006600" y="1816100"/>
          <p14:tracePt t="6604" x="2022475" y="1816100"/>
          <p14:tracePt t="6613" x="2063750" y="1816100"/>
          <p14:tracePt t="6619" x="2089150" y="1816100"/>
          <p14:tracePt t="6627" x="2130425" y="1816100"/>
          <p14:tracePt t="6635" x="2171700" y="1816100"/>
          <p14:tracePt t="6651" x="2179638" y="1816100"/>
          <p14:tracePt t="6660" x="2197100" y="1816100"/>
          <p14:tracePt t="6668" x="2212975" y="1816100"/>
          <p14:tracePt t="6764" x="2230438" y="1831975"/>
          <p14:tracePt t="6771" x="2238375" y="1841500"/>
          <p14:tracePt t="6799" x="2246313" y="1857375"/>
          <p14:tracePt t="13149" x="2246313" y="1849438"/>
          <p14:tracePt t="13155" x="2220913" y="1808163"/>
          <p14:tracePt t="13163" x="2179638" y="1716088"/>
          <p14:tracePt t="13173" x="2146300" y="1666875"/>
          <p14:tracePt t="13180" x="2130425" y="1641475"/>
          <p14:tracePt t="13191" x="2097088" y="1600200"/>
          <p14:tracePt t="13196" x="2071688" y="1576388"/>
          <p14:tracePt t="13204" x="2047875" y="1550988"/>
          <p14:tracePt t="13212" x="2014538" y="1517650"/>
          <p14:tracePt t="13220" x="1989138" y="1492250"/>
          <p14:tracePt t="13228" x="1947863" y="1458913"/>
          <p14:tracePt t="13235" x="1939925" y="1450975"/>
          <p14:tracePt t="13244" x="1906588" y="1443038"/>
          <p14:tracePt t="13252" x="1890713" y="1435100"/>
          <p14:tracePt t="13261" x="1873250" y="1417638"/>
          <p14:tracePt t="13285" x="1865313" y="1417638"/>
          <p14:tracePt t="13292" x="1857375" y="1417638"/>
          <p14:tracePt t="13311" x="1847850" y="1417638"/>
          <p14:tracePt t="13315" x="1839913" y="1417638"/>
          <p14:tracePt t="13325" x="1831975" y="1417638"/>
          <p14:tracePt t="13331" x="1824038" y="1417638"/>
          <p14:tracePt t="13356" x="1806575" y="1417638"/>
          <p14:tracePt t="13420" x="1798638" y="1417638"/>
          <p14:tracePt t="13428" x="1790700" y="1425575"/>
          <p14:tracePt t="13436" x="1782763" y="1425575"/>
          <p14:tracePt t="13448" x="1773238" y="1450975"/>
          <p14:tracePt t="13452" x="1765300" y="1450975"/>
          <p14:tracePt t="13460" x="1757363" y="1458913"/>
          <p14:tracePt t="13468" x="1757363" y="1476375"/>
          <p14:tracePt t="13684" x="1741488" y="1492250"/>
          <p14:tracePt t="13692" x="1741488" y="1509713"/>
          <p14:tracePt t="14012" x="1741488" y="1517650"/>
          <p14:tracePt t="14020" x="1741488" y="1533525"/>
          <p14:tracePt t="14028" x="1741488" y="1543050"/>
          <p14:tracePt t="14052" x="1741488" y="1550988"/>
          <p14:tracePt t="14084" x="1741488" y="1558925"/>
          <p14:tracePt t="14093" x="1741488" y="1566863"/>
          <p14:tracePt t="14110" x="1741488" y="1576388"/>
          <p14:tracePt t="15236" x="1741488" y="1584325"/>
          <p14:tracePt t="15243" x="1741488" y="1600200"/>
          <p14:tracePt t="15252" x="1741488" y="1617663"/>
          <p14:tracePt t="15263" x="1741488" y="1641475"/>
          <p14:tracePt t="15268" x="1741488" y="1651000"/>
          <p14:tracePt t="15276" x="1741488" y="1666875"/>
          <p14:tracePt t="15283" x="1741488" y="1674813"/>
          <p14:tracePt t="15296" x="1741488" y="1700213"/>
          <p14:tracePt t="15299" x="1741488" y="1708150"/>
          <p14:tracePt t="15315" x="1741488" y="1716088"/>
          <p14:tracePt t="15388" x="1741488" y="1733550"/>
          <p14:tracePt t="15395" x="1749425" y="1741488"/>
          <p14:tracePt t="15404" x="1749425" y="1749425"/>
          <p14:tracePt t="15420" x="1749425" y="1766888"/>
          <p14:tracePt t="15428" x="1765300" y="1782763"/>
          <p14:tracePt t="15436" x="1765300" y="1790700"/>
          <p14:tracePt t="15446" x="1773238" y="1800225"/>
          <p14:tracePt t="15451" x="1782763" y="1808163"/>
          <p14:tracePt t="15468" x="1782763" y="1824038"/>
          <p14:tracePt t="15476" x="1798638" y="1831975"/>
          <p14:tracePt t="15483" x="1806575" y="1841500"/>
          <p14:tracePt t="15492" x="1816100" y="1857375"/>
          <p14:tracePt t="15516" x="1831975" y="1874838"/>
          <p14:tracePt t="15524" x="1839913" y="1882775"/>
          <p14:tracePt t="15531" x="1857375" y="1890713"/>
          <p14:tracePt t="15539" x="1873250" y="1898650"/>
          <p14:tracePt t="15556" x="1881188" y="1906588"/>
          <p14:tracePt t="15589" x="1890713" y="1916113"/>
          <p14:tracePt t="15595" x="1898650" y="1916113"/>
          <p14:tracePt t="15604" x="1906588" y="1916113"/>
          <p14:tracePt t="15619" x="1922463" y="1924050"/>
          <p14:tracePt t="15627" x="1931988" y="1924050"/>
          <p14:tracePt t="15636" x="1939925" y="1924050"/>
          <p14:tracePt t="15644" x="1965325" y="1931988"/>
          <p14:tracePt t="15652" x="1973263" y="1931988"/>
          <p14:tracePt t="15660" x="1989138" y="1939925"/>
          <p14:tracePt t="15668" x="1997075" y="1939925"/>
          <p14:tracePt t="15684" x="2006600" y="1939925"/>
          <p14:tracePt t="15693" x="2039938" y="1949450"/>
          <p14:tracePt t="15710" x="2063750" y="1949450"/>
          <p14:tracePt t="15724" x="2089150" y="1949450"/>
          <p14:tracePt t="15732" x="2097088" y="1949450"/>
          <p14:tracePt t="15741" x="2105025" y="1949450"/>
          <p14:tracePt t="15748" x="2130425" y="1949450"/>
          <p14:tracePt t="15755" x="2138363" y="1949450"/>
          <p14:tracePt t="15763" x="2155825" y="1949450"/>
          <p14:tracePt t="15780" x="2163763" y="1949450"/>
          <p14:tracePt t="15804" x="2171700" y="1949450"/>
          <p14:tracePt t="15836" x="2179638" y="1949450"/>
          <p14:tracePt t="15844" x="2197100" y="1949450"/>
          <p14:tracePt t="15852" x="2212975" y="1931988"/>
          <p14:tracePt t="15860" x="2230438" y="1906588"/>
          <p14:tracePt t="15878" x="2230438" y="1890713"/>
          <p14:tracePt t="15883" x="2238375" y="1882775"/>
          <p14:tracePt t="15892" x="2238375" y="1865313"/>
          <p14:tracePt t="15900" x="2238375" y="1841500"/>
          <p14:tracePt t="15910" x="2246313" y="1831975"/>
          <p14:tracePt t="15916" x="2246313" y="1808163"/>
          <p14:tracePt t="15923" x="2246313" y="1800225"/>
          <p14:tracePt t="15932" x="2246313" y="1790700"/>
          <p14:tracePt t="15941" x="2246313" y="1766888"/>
          <p14:tracePt t="15948" x="2263775" y="1749425"/>
          <p14:tracePt t="15955" x="2263775" y="1733550"/>
          <p14:tracePt t="15965" x="2254250" y="1708150"/>
          <p14:tracePt t="15972" x="2246313" y="1682750"/>
          <p14:tracePt t="15980" x="2246313" y="1658938"/>
          <p14:tracePt t="15989" x="2220913" y="1625600"/>
          <p14:tracePt t="15995" x="2197100" y="1600200"/>
          <p14:tracePt t="16003" x="2189163" y="1600200"/>
          <p14:tracePt t="16011" x="2189163" y="1592263"/>
          <p14:tracePt t="16020" x="2163763" y="1550988"/>
          <p14:tracePt t="16027" x="2146300" y="1533525"/>
          <p14:tracePt t="16036" x="2097088" y="1517650"/>
          <p14:tracePt t="16053" x="2063750" y="1517650"/>
          <p14:tracePt t="16060" x="2039938" y="1517650"/>
          <p14:tracePt t="16067" x="2006600" y="1500188"/>
          <p14:tracePt t="16076" x="1989138" y="1500188"/>
          <p14:tracePt t="16083" x="1965325" y="1500188"/>
          <p14:tracePt t="16093" x="1922463" y="1500188"/>
          <p14:tracePt t="16100" x="1906588" y="1500188"/>
          <p14:tracePt t="16110" x="1881188" y="1500188"/>
          <p14:tracePt t="16116" x="1865313" y="1500188"/>
          <p14:tracePt t="16123" x="1857375" y="1500188"/>
          <p14:tracePt t="16131" x="1839913" y="1500188"/>
          <p14:tracePt t="16139" x="1798638" y="1500188"/>
          <p14:tracePt t="16147" x="1782763" y="1509713"/>
          <p14:tracePt t="16156" x="1765300" y="1543050"/>
          <p14:tracePt t="16163" x="1765300" y="1550988"/>
          <p14:tracePt t="16173" x="1749425" y="1600200"/>
          <p14:tracePt t="16179" x="1731963" y="1625600"/>
          <p14:tracePt t="16188" x="1716088" y="1666875"/>
          <p14:tracePt t="16195" x="1708150" y="1700213"/>
          <p14:tracePt t="16203" x="1682750" y="1757363"/>
          <p14:tracePt t="16211" x="1682750" y="1800225"/>
          <p14:tracePt t="16219" x="1682750" y="1841500"/>
          <p14:tracePt t="16227" x="1682750" y="1874838"/>
          <p14:tracePt t="16235" x="1682750" y="1906588"/>
          <p14:tracePt t="16243" x="1682750" y="1916113"/>
          <p14:tracePt t="16251" x="1682750" y="1939925"/>
          <p14:tracePt t="16261" x="1682750" y="1949450"/>
          <p14:tracePt t="16276" x="1682750" y="1957388"/>
          <p14:tracePt t="16396" x="1690688" y="1957388"/>
          <p14:tracePt t="19637" x="1731963" y="1949450"/>
          <p14:tracePt t="19644" x="1757363" y="1949450"/>
          <p14:tracePt t="19652" x="1816100" y="1924050"/>
          <p14:tracePt t="19660" x="1824038" y="1865313"/>
          <p14:tracePt t="19669" x="1881188" y="1790700"/>
          <p14:tracePt t="19908" x="1898650" y="1831975"/>
          <p14:tracePt t="19925" x="1873250" y="1831975"/>
          <p14:tracePt t="19932" x="1831975" y="1831975"/>
          <p14:tracePt t="19948" x="1708150" y="1831975"/>
          <p14:tracePt t="19956" x="1592263" y="1816100"/>
          <p14:tracePt t="19964" x="1484313" y="1816100"/>
          <p14:tracePt t="19973" x="1474788" y="1816100"/>
          <p14:tracePt t="20044" x="1492250" y="1841500"/>
          <p14:tracePt t="20052" x="1517650" y="1874838"/>
          <p14:tracePt t="20062" x="1533525" y="1890713"/>
          <p14:tracePt t="20068" x="1541463" y="1898650"/>
          <p14:tracePt t="20077" x="1541463" y="1906588"/>
          <p14:tracePt t="20220" x="1541463" y="1916113"/>
          <p14:tracePt t="20276" x="1558925" y="1931988"/>
          <p14:tracePt t="20284" x="1566863" y="1965325"/>
          <p14:tracePt t="20293" x="1600200" y="2032000"/>
          <p14:tracePt t="20300" x="1633538" y="2065338"/>
          <p14:tracePt t="20311" x="1657350" y="2089150"/>
          <p14:tracePt t="20316" x="1698625" y="2098675"/>
          <p14:tracePt t="20325" x="1716088" y="2106613"/>
          <p14:tracePt t="20332" x="1716088" y="2114550"/>
          <p14:tracePt t="20508" x="1757363" y="2122488"/>
          <p14:tracePt t="20516" x="1790700" y="2122488"/>
          <p14:tracePt t="20532" x="1798638" y="2098675"/>
          <p14:tracePt t="20539" x="1824038" y="2098675"/>
          <p14:tracePt t="20557" x="1831975" y="2098675"/>
          <p14:tracePt t="20595" x="1847850" y="2089150"/>
          <p14:tracePt t="20612" x="1847850" y="2055813"/>
          <p14:tracePt t="20620" x="1847850" y="2047875"/>
          <p14:tracePt t="20628" x="1847850" y="2039938"/>
          <p14:tracePt t="20635" x="1857375" y="2014538"/>
          <p14:tracePt t="20645" x="1865313" y="2006600"/>
          <p14:tracePt t="20652" x="1865313" y="1990725"/>
          <p14:tracePt t="20675" x="1865313" y="1981200"/>
          <p14:tracePt t="20694" x="1865313" y="1949450"/>
          <p14:tracePt t="20708" x="1865313" y="1939925"/>
          <p14:tracePt t="20718" x="1865313" y="1924050"/>
          <p14:tracePt t="20726" x="1865313" y="1916113"/>
          <p14:tracePt t="20731" x="1865313" y="1906588"/>
          <p14:tracePt t="20773" x="1847850" y="1906588"/>
          <p14:tracePt t="20779" x="1824038" y="1882775"/>
          <p14:tracePt t="20790" x="1806575" y="1874838"/>
          <p14:tracePt t="20796" x="1798638" y="1857375"/>
          <p14:tracePt t="20804" x="1790700" y="1857375"/>
          <p14:tracePt t="20820" x="1782763" y="1849438"/>
          <p14:tracePt t="20827" x="1773238" y="1849438"/>
          <p14:tracePt t="20924" x="1765300" y="1849438"/>
          <p14:tracePt t="21324" x="1757363" y="1841500"/>
          <p14:tracePt t="22615" x="1749425" y="1841500"/>
          <p14:tracePt t="22836" x="1741488" y="1841500"/>
          <p14:tracePt t="23132" x="1731963" y="1841500"/>
          <p14:tracePt t="23156" x="1741488" y="1857375"/>
          <p14:tracePt t="23164" x="1749425" y="1865313"/>
          <p14:tracePt t="23172" x="1749425" y="1874838"/>
          <p14:tracePt t="23180" x="1773238" y="1882775"/>
          <p14:tracePt t="23197" x="1773238" y="1898650"/>
          <p14:tracePt t="23220" x="1790700" y="1916113"/>
          <p14:tracePt t="23235" x="1798638" y="1924050"/>
          <p14:tracePt t="23245" x="1816100" y="1939925"/>
          <p14:tracePt t="23261" x="1824038" y="1949450"/>
          <p14:tracePt t="23268" x="1839913" y="1973263"/>
          <p14:tracePt t="23277" x="1847850" y="1990725"/>
          <p14:tracePt t="23284" x="1847850" y="2006600"/>
          <p14:tracePt t="23293" x="1873250" y="2024063"/>
          <p14:tracePt t="23300" x="1881188" y="2032000"/>
          <p14:tracePt t="23309" x="1890713" y="2032000"/>
          <p14:tracePt t="23316" x="1914525" y="2039938"/>
          <p14:tracePt t="23324" x="1914525" y="2047875"/>
          <p14:tracePt t="23340" x="1922463" y="2047875"/>
          <p14:tracePt t="23347" x="1939925" y="2055813"/>
          <p14:tracePt t="23358" x="1955800" y="2055813"/>
          <p14:tracePt t="23364" x="1989138" y="2055813"/>
          <p14:tracePt t="23389" x="2022475" y="2055813"/>
          <p14:tracePt t="23396" x="2047875" y="2055813"/>
          <p14:tracePt t="23500" x="2047875" y="2047875"/>
          <p14:tracePt t="23508" x="2055813" y="2014538"/>
          <p14:tracePt t="23515" x="2055813" y="1998663"/>
          <p14:tracePt t="23524" x="2047875" y="1973263"/>
          <p14:tracePt t="23531" x="2047875" y="1931988"/>
          <p14:tracePt t="23540" x="2047875" y="1906588"/>
          <p14:tracePt t="23548" x="2047875" y="1890713"/>
          <p14:tracePt t="23556" x="2022475" y="1857375"/>
          <p14:tracePt t="23564" x="2006600" y="1782763"/>
          <p14:tracePt t="23574" x="1989138" y="1741488"/>
          <p14:tracePt t="23581" x="1973263" y="1708150"/>
          <p14:tracePt t="23590" x="1955800" y="1682750"/>
          <p14:tracePt t="23607" x="1906588" y="1641475"/>
          <p14:tracePt t="23619" x="1890713" y="1617663"/>
          <p14:tracePt t="23628" x="1890713" y="1608138"/>
          <p14:tracePt t="23635" x="1873250" y="1600200"/>
          <p14:tracePt t="23644" x="1847850" y="1592263"/>
          <p14:tracePt t="23661" x="1839913" y="1592263"/>
          <p14:tracePt t="23667" x="1831975" y="1576388"/>
          <p14:tracePt t="23685" x="1806575" y="1576388"/>
          <p14:tracePt t="23764" x="1798638" y="1576388"/>
          <p14:tracePt t="23772" x="1773238" y="1576388"/>
          <p14:tracePt t="23780" x="1749425" y="1576388"/>
          <p14:tracePt t="23788" x="1731963" y="1576388"/>
          <p14:tracePt t="23795" x="1724025" y="1576388"/>
          <p14:tracePt t="23812" x="1716088" y="1584325"/>
          <p14:tracePt t="23828" x="1708150" y="1584325"/>
          <p14:tracePt t="23836" x="1690688" y="1600200"/>
          <p14:tracePt t="23845" x="1682750" y="1600200"/>
          <p14:tracePt t="23852" x="1674813" y="1608138"/>
          <p14:tracePt t="23861" x="1666875" y="1617663"/>
          <p14:tracePt t="23965" x="1666875" y="1625600"/>
          <p14:tracePt t="23980" x="1657350" y="1633538"/>
          <p14:tracePt t="23989" x="1649413" y="1633538"/>
          <p14:tracePt t="23997" x="1641475" y="1633538"/>
          <p14:tracePt t="24019" x="1624013" y="1651000"/>
          <p14:tracePt t="24036" x="1616075" y="1658938"/>
          <p14:tracePt t="24068" x="1616075" y="1674813"/>
          <p14:tracePt t="24093" x="1616075" y="1700213"/>
          <p14:tracePt t="24100" x="1616075" y="1725613"/>
          <p14:tracePt t="24116" x="1616075" y="1749425"/>
          <p14:tracePt t="24126" x="1616075" y="1757363"/>
          <p14:tracePt t="24131" x="1616075" y="1766888"/>
          <p14:tracePt t="24148" x="1616075" y="1782763"/>
          <p14:tracePt t="24172" x="1616075" y="1790700"/>
          <p14:tracePt t="24181" x="1624013" y="1808163"/>
          <p14:tracePt t="24229" x="1624013" y="1816100"/>
          <p14:tracePt t="24236" x="1624013" y="1824038"/>
          <p14:tracePt t="24245" x="1633538" y="1824038"/>
          <p14:tracePt t="24252" x="1641475" y="1831975"/>
          <p14:tracePt t="24260" x="1649413" y="1841500"/>
          <p14:tracePt t="24267" x="1657350" y="1849438"/>
          <p14:tracePt t="24284" x="1674813" y="1865313"/>
          <p14:tracePt t="24293" x="1674813" y="1874838"/>
          <p14:tracePt t="24326" x="1690688" y="1882775"/>
          <p14:tracePt t="24339" x="1698625" y="1890713"/>
          <p14:tracePt t="24348" x="1698625" y="1898650"/>
          <p14:tracePt t="24356" x="1716088" y="1898650"/>
          <p14:tracePt t="24365" x="1731963" y="1906588"/>
          <p14:tracePt t="24373" x="1749425" y="1916113"/>
          <p14:tracePt t="24379" x="1782763" y="1924050"/>
          <p14:tracePt t="24390" x="1798638" y="1924050"/>
          <p14:tracePt t="24396" x="1806575" y="1924050"/>
          <p14:tracePt t="24403" x="1816100" y="1924050"/>
          <p14:tracePt t="24420" x="1824038" y="1931988"/>
          <p14:tracePt t="24428" x="1831975" y="1931988"/>
          <p14:tracePt t="24436" x="1847850" y="1931988"/>
          <p14:tracePt t="24444" x="1857375" y="1931988"/>
          <p14:tracePt t="24451" x="1881188" y="1931988"/>
          <p14:tracePt t="24461" x="1898650" y="1931988"/>
          <p14:tracePt t="24468" x="1914525" y="1931988"/>
          <p14:tracePt t="24477" x="1922463" y="1931988"/>
          <p14:tracePt t="24484" x="1939925" y="1931988"/>
          <p14:tracePt t="24500" x="1955800" y="1931988"/>
          <p14:tracePt t="24509" x="1965325" y="1931988"/>
          <p14:tracePt t="24524" x="1989138" y="1931988"/>
          <p14:tracePt t="24548" x="1997075" y="1924050"/>
          <p14:tracePt t="24564" x="2006600" y="1916113"/>
          <p14:tracePt t="24580" x="2014538" y="1906588"/>
          <p14:tracePt t="24596" x="2022475" y="1898650"/>
          <p14:tracePt t="24613" x="2022475" y="1890713"/>
          <p14:tracePt t="24630" x="2039938" y="1874838"/>
          <p14:tracePt t="24636" x="2047875" y="1865313"/>
          <p14:tracePt t="24647" x="2055813" y="1857375"/>
          <p14:tracePt t="24652" x="2055813" y="1841500"/>
          <p14:tracePt t="24661" x="2055813" y="1831975"/>
          <p14:tracePt t="24667" x="2055813" y="1808163"/>
          <p14:tracePt t="24677" x="2055813" y="1800225"/>
          <p14:tracePt t="24683" x="2071688" y="1790700"/>
          <p14:tracePt t="24693" x="2081213" y="1782763"/>
          <p14:tracePt t="24699" x="2081213" y="1766888"/>
          <p14:tracePt t="24709" x="2081213" y="1749425"/>
          <p14:tracePt t="24715" x="2081213" y="1741488"/>
          <p14:tracePt t="24724" x="2081213" y="1725613"/>
          <p14:tracePt t="24732" x="2071688" y="1708150"/>
          <p14:tracePt t="24739" x="2071688" y="1692275"/>
          <p14:tracePt t="24749" x="2063750" y="1682750"/>
          <p14:tracePt t="24758" x="2055813" y="1666875"/>
          <p14:tracePt t="24764" x="2039938" y="1641475"/>
          <p14:tracePt t="24773" x="2030413" y="1625600"/>
          <p14:tracePt t="24780" x="2022475" y="1625600"/>
          <p14:tracePt t="24790" x="2014538" y="1625600"/>
          <p14:tracePt t="24797" x="1989138" y="1608138"/>
          <p14:tracePt t="24805" x="1973263" y="1608138"/>
          <p14:tracePt t="24812" x="1955800" y="1592263"/>
          <p14:tracePt t="24819" x="1947863" y="1592263"/>
          <p14:tracePt t="24828" x="1906588" y="1584325"/>
          <p14:tracePt t="24835" x="1898650" y="1576388"/>
          <p14:tracePt t="24844" x="1873250" y="1566863"/>
          <p14:tracePt t="24852" x="1865313" y="1558925"/>
          <p14:tracePt t="24861" x="1839913" y="1558925"/>
          <p14:tracePt t="24868" x="1831975" y="1558925"/>
          <p14:tracePt t="24885" x="1816100" y="1543050"/>
          <p14:tracePt t="24939" x="1816100" y="1533525"/>
          <p14:tracePt t="24988" x="1798638" y="1543050"/>
          <p14:tracePt t="24996" x="1798638" y="1550988"/>
          <p14:tracePt t="25004" x="1782763" y="1550988"/>
          <p14:tracePt t="25020" x="1773238" y="1550988"/>
          <p14:tracePt t="25029" x="1773238" y="1558925"/>
          <p14:tracePt t="25051" x="1765300" y="1566863"/>
          <p14:tracePt t="25068" x="1765300" y="1576388"/>
          <p14:tracePt t="25212" x="1757363" y="1576388"/>
          <p14:tracePt t="25276" x="1757363" y="1592263"/>
          <p14:tracePt t="25294" x="1757363" y="1600200"/>
          <p14:tracePt t="25316" x="1757363" y="1608138"/>
          <p14:tracePt t="25324" x="1757363" y="1617663"/>
          <p14:tracePt t="25331" x="1757363" y="1625600"/>
          <p14:tracePt t="25339" x="1757363" y="1633538"/>
          <p14:tracePt t="25348" x="1757363" y="1641475"/>
          <p14:tracePt t="25357" x="1757363" y="1651000"/>
          <p14:tracePt t="25364" x="1757363" y="1658938"/>
          <p14:tracePt t="25373" x="1757363" y="1666875"/>
          <p14:tracePt t="25380" x="1757363" y="1682750"/>
          <p14:tracePt t="25390" x="1757363" y="1700213"/>
          <p14:tracePt t="25405" x="1765300" y="1725613"/>
          <p14:tracePt t="25412" x="1773238" y="1741488"/>
          <p14:tracePt t="25420" x="1773238" y="1757363"/>
          <p14:tracePt t="25428" x="1790700" y="1790700"/>
          <p14:tracePt t="25437" x="1798638" y="1816100"/>
          <p14:tracePt t="25444" x="1824038" y="1841500"/>
          <p14:tracePt t="25451" x="1824038" y="1857375"/>
          <p14:tracePt t="25460" x="1831975" y="1874838"/>
          <p14:tracePt t="25467" x="1839913" y="1882775"/>
          <p14:tracePt t="25477" x="1847850" y="1890713"/>
          <p14:tracePt t="25524" x="1857375" y="1898650"/>
          <p14:tracePt t="25532" x="1857375" y="1906588"/>
          <p14:tracePt t="25548" x="1881188" y="1916113"/>
          <p14:tracePt t="25563" x="1906588" y="1924050"/>
          <p14:tracePt t="25573" x="1914525" y="1924050"/>
          <p14:tracePt t="25580" x="1931988" y="1939925"/>
          <p14:tracePt t="25590" x="1939925" y="1949450"/>
          <p14:tracePt t="25607" x="1973263" y="1949450"/>
          <p14:tracePt t="25614" x="1981200" y="1957388"/>
          <p14:tracePt t="25621" x="1997075" y="1957388"/>
          <p14:tracePt t="25629" x="2014538" y="1965325"/>
          <p14:tracePt t="25635" x="2022475" y="1973263"/>
          <p14:tracePt t="25645" x="2030413" y="1973263"/>
          <p14:tracePt t="25662" x="2039938" y="1973263"/>
          <p14:tracePt t="25678" x="2063750" y="1973263"/>
          <p14:tracePt t="25684" x="2071688" y="1973263"/>
          <p14:tracePt t="25694" x="2081213" y="1973263"/>
          <p14:tracePt t="25700" x="2097088" y="1973263"/>
          <p14:tracePt t="25707" x="2105025" y="1973263"/>
          <p14:tracePt t="25715" x="2114550" y="1973263"/>
          <p14:tracePt t="25723" x="2122488" y="1973263"/>
          <p14:tracePt t="25731" x="2130425" y="1973263"/>
          <p14:tracePt t="25739" x="2146300" y="1973263"/>
          <p14:tracePt t="25765" x="2155825" y="1973263"/>
          <p14:tracePt t="25788" x="2171700" y="1973263"/>
          <p14:tracePt t="25804" x="2179638" y="1973263"/>
          <p14:tracePt t="25956" x="2179638" y="1965325"/>
          <p14:tracePt t="25979" x="2179638" y="1949450"/>
          <p14:tracePt t="25989" x="2179638" y="1939925"/>
          <p14:tracePt t="26286" x="2179638" y="1931988"/>
          <p14:tracePt t="26292" x="2189163" y="1931988"/>
          <p14:tracePt t="26300" x="2212975" y="1939925"/>
          <p14:tracePt t="26309" x="2212975" y="1957388"/>
          <p14:tracePt t="26316" x="2230438" y="1973263"/>
          <p14:tracePt t="26324" x="2238375" y="1981200"/>
          <p14:tracePt t="28333" x="2246313" y="1990725"/>
          <p14:tracePt t="29447" x="2246313" y="1981200"/>
          <p14:tracePt t="29451" x="2246313" y="1924050"/>
          <p14:tracePt t="29460" x="2220913" y="1849438"/>
          <p14:tracePt t="29469" x="2179638" y="1782763"/>
          <p14:tracePt t="29475" x="2155825" y="1725613"/>
          <p14:tracePt t="29484" x="2114550" y="1666875"/>
          <p14:tracePt t="29493" x="2097088" y="1625600"/>
          <p14:tracePt t="29499" x="2039938" y="1566863"/>
          <p14:tracePt t="29511" x="1997075" y="1550988"/>
          <p14:tracePt t="29517" x="1973263" y="1525588"/>
          <p14:tracePt t="29523" x="1914525" y="1484313"/>
          <p14:tracePt t="29532" x="1906588" y="1476375"/>
          <p14:tracePt t="29548" x="1890713" y="1468438"/>
          <p14:tracePt t="29676" x="1873250" y="1458913"/>
          <p14:tracePt t="29684" x="1857375" y="1450975"/>
          <p14:tracePt t="29700" x="1847850" y="1450975"/>
          <p14:tracePt t="29710" x="1824038" y="1450975"/>
          <p14:tracePt t="29715" x="1798638" y="1450975"/>
          <p14:tracePt t="29723" x="1790700" y="1450975"/>
          <p14:tracePt t="29940" x="1790700" y="1443038"/>
          <p14:tracePt t="29987" x="1782763" y="1443038"/>
          <p14:tracePt t="29995" x="1773238" y="1443038"/>
          <p14:tracePt t="30003" x="1765300" y="1450975"/>
          <p14:tracePt t="30011" x="1757363" y="1458913"/>
          <p14:tracePt t="30029" x="1741488" y="1476375"/>
          <p14:tracePt t="30044" x="1716088" y="1500188"/>
          <p14:tracePt t="30078" x="1690688" y="1509713"/>
          <p14:tracePt t="30083" x="1690688" y="1517650"/>
          <p14:tracePt t="30094" x="1690688" y="1525588"/>
          <p14:tracePt t="30100" x="1682750" y="1525588"/>
          <p14:tracePt t="30110" x="1657350" y="1543050"/>
          <p14:tracePt t="30115" x="1649413" y="1558925"/>
          <p14:tracePt t="30123" x="1624013" y="1576388"/>
          <p14:tracePt t="30132" x="1616075" y="1592263"/>
          <p14:tracePt t="30140" x="1582738" y="1617663"/>
          <p14:tracePt t="30148" x="1558925" y="1641475"/>
          <p14:tracePt t="30159" x="1525588" y="1692275"/>
          <p14:tracePt t="30163" x="1517650" y="1725613"/>
          <p14:tracePt t="30173" x="1492250" y="1774825"/>
          <p14:tracePt t="30179" x="1474788" y="1808163"/>
          <p14:tracePt t="30189" x="1443038" y="1857375"/>
          <p14:tracePt t="30195" x="1443038" y="1898650"/>
          <p14:tracePt t="30204" x="1425575" y="1949450"/>
          <p14:tracePt t="30211" x="1417638" y="2006600"/>
          <p14:tracePt t="30219" x="1417638" y="2014538"/>
          <p14:tracePt t="30227" x="1400175" y="2039938"/>
          <p14:tracePt t="30235" x="1417638" y="2047875"/>
          <p14:tracePt t="30244" x="1433513" y="2089150"/>
          <p14:tracePt t="30251" x="1443038" y="2139950"/>
          <p14:tracePt t="30261" x="1450975" y="2163763"/>
          <p14:tracePt t="30268" x="1492250" y="2214563"/>
          <p14:tracePt t="30279" x="1508125" y="2238375"/>
          <p14:tracePt t="30283" x="1525588" y="2263775"/>
          <p14:tracePt t="30292" x="1533525" y="2281238"/>
          <p14:tracePt t="30300" x="1549400" y="2297113"/>
          <p14:tracePt t="30500" x="1566863" y="2297113"/>
          <p14:tracePt t="30517" x="1592263" y="2297113"/>
          <p14:tracePt t="30524" x="1624013" y="2297113"/>
          <p14:tracePt t="30533" x="1674813" y="2297113"/>
          <p14:tracePt t="30539" x="1731963" y="2297113"/>
          <p14:tracePt t="30547" x="1824038" y="2297113"/>
          <p14:tracePt t="30556" x="1881188" y="2305050"/>
          <p14:tracePt t="30564" x="1955800" y="2312988"/>
          <p14:tracePt t="30575" x="2063750" y="2338388"/>
          <p14:tracePt t="30591" x="2263775" y="2371725"/>
          <p14:tracePt t="30597" x="2379663" y="2387600"/>
          <p14:tracePt t="30603" x="2462213" y="2405063"/>
          <p14:tracePt t="30612" x="2503488" y="2405063"/>
          <p14:tracePt t="30620" x="2519363" y="2405063"/>
          <p14:tracePt t="30687" x="2528888" y="2397125"/>
          <p14:tracePt t="30692" x="2528888" y="2355850"/>
          <p14:tracePt t="30699" x="2528888" y="2346325"/>
          <p14:tracePt t="30708" x="2544763" y="2322513"/>
          <p14:tracePt t="30723" x="2544763" y="2297113"/>
          <p14:tracePt t="30742" x="2544763" y="2281238"/>
          <p14:tracePt t="30748" x="2544763" y="2263775"/>
          <p14:tracePt t="30756" x="2536825" y="2255838"/>
          <p14:tracePt t="30764" x="2528888" y="2247900"/>
          <p14:tracePt t="30773" x="2528888" y="2238375"/>
          <p14:tracePt t="30790" x="2528888" y="2222500"/>
          <p14:tracePt t="30796" x="2528888" y="2214563"/>
          <p14:tracePt t="30812" x="2528888" y="2206625"/>
          <p14:tracePt t="30819" x="2528888" y="2197100"/>
          <p14:tracePt t="30836" x="2528888" y="2181225"/>
          <p14:tracePt t="30963" x="2519363" y="2163763"/>
          <p14:tracePt t="30973" x="2519363" y="2155825"/>
          <p14:tracePt t="31021" x="2544763" y="2163763"/>
          <p14:tracePt t="31036" x="2552700" y="2173288"/>
          <p14:tracePt t="31045" x="2570163" y="2189163"/>
          <p14:tracePt t="31430" x="2544763" y="2181225"/>
          <p14:tracePt t="31435" x="2503488" y="2181225"/>
          <p14:tracePt t="31444" x="2478088" y="2173288"/>
          <p14:tracePt t="31452" x="2444750" y="2173288"/>
          <p14:tracePt t="31461" x="2379663" y="2155825"/>
          <p14:tracePt t="31468" x="2338388" y="2139950"/>
          <p14:tracePt t="31480" x="2295525" y="2139950"/>
          <p14:tracePt t="31483" x="2271713" y="2139950"/>
          <p14:tracePt t="31493" x="2238375" y="2139950"/>
          <p14:tracePt t="31500" x="2220913" y="2139950"/>
          <p14:tracePt t="31511" x="2205038" y="2147888"/>
          <p14:tracePt t="31515" x="2171700" y="2163763"/>
          <p14:tracePt t="31523" x="2146300" y="2189163"/>
          <p14:tracePt t="31532" x="2130425" y="2197100"/>
          <p14:tracePt t="31539" x="2130425" y="2206625"/>
          <p14:tracePt t="31548" x="2122488" y="2214563"/>
          <p14:tracePt t="31556" x="2097088" y="2230438"/>
          <p14:tracePt t="31563" x="2089150" y="2238375"/>
          <p14:tracePt t="31573" x="2081213" y="2247900"/>
          <p14:tracePt t="31580" x="2081213" y="2271713"/>
          <p14:tracePt t="31590" x="2063750" y="2297113"/>
          <p14:tracePt t="31597" x="2055813" y="2305050"/>
          <p14:tracePt t="31603" x="2047875" y="2312988"/>
          <p14:tracePt t="31612" x="2022475" y="2330450"/>
          <p14:tracePt t="31626" x="2022475" y="2355850"/>
          <p14:tracePt t="31629" x="2014538" y="2363788"/>
          <p14:tracePt t="31636" x="2014538" y="2387600"/>
          <p14:tracePt t="31644" x="1989138" y="2413000"/>
          <p14:tracePt t="31652" x="2006600" y="2471738"/>
          <p14:tracePt t="31660" x="1981200" y="2505075"/>
          <p14:tracePt t="31668" x="1973263" y="2536825"/>
          <p14:tracePt t="31684" x="1965325" y="2546350"/>
          <p14:tracePt t="31694" x="1965325" y="2562225"/>
          <p14:tracePt t="31700" x="1965325" y="2570163"/>
          <p14:tracePt t="31709" x="1965325" y="2579688"/>
          <p14:tracePt t="31716" x="1965325" y="2595563"/>
          <p14:tracePt t="31739" x="1922463" y="2603500"/>
          <p14:tracePt t="31748" x="1914525" y="2611438"/>
          <p14:tracePt t="31756" x="1914525" y="2628900"/>
          <p14:tracePt t="31796" x="1906588" y="2636838"/>
          <p14:tracePt t="31852" x="1898650" y="2654300"/>
          <p14:tracePt t="31867" x="1898650" y="2662238"/>
          <p14:tracePt t="31884" x="1898650" y="2670175"/>
          <p14:tracePt t="31893" x="1898650" y="2686050"/>
          <p14:tracePt t="31900" x="1890713" y="2695575"/>
          <p14:tracePt t="31972" x="1890713" y="2703513"/>
          <p14:tracePt t="31988" x="1890713" y="2719388"/>
          <p14:tracePt t="32021" x="1890713" y="2728913"/>
          <p14:tracePt t="32028" x="1890713" y="2736850"/>
          <p14:tracePt t="32052" x="1890713" y="2744788"/>
          <p14:tracePt t="32068" x="1890713" y="2752725"/>
          <p14:tracePt t="32078" x="1890713" y="2760663"/>
          <p14:tracePt t="32109" x="1890713" y="2778125"/>
          <p14:tracePt t="32115" x="1890713" y="2786063"/>
          <p14:tracePt t="32131" x="1890713" y="2794000"/>
          <p14:tracePt t="32212" x="1890713" y="2811463"/>
          <p14:tracePt t="32268" x="1881188" y="2827338"/>
          <p14:tracePt t="32293" x="1881188" y="2844800"/>
          <p14:tracePt t="32299" x="1873250" y="2844800"/>
          <p14:tracePt t="32365" x="1873250" y="2852738"/>
          <p14:tracePt t="32373" x="1865313" y="2868613"/>
          <p14:tracePt t="32389" x="1865313" y="2878138"/>
          <p14:tracePt t="32396" x="1857375" y="2886075"/>
          <p14:tracePt t="32429" x="1847850" y="2901950"/>
          <p14:tracePt t="32435" x="1847850" y="2911475"/>
          <p14:tracePt t="32452" x="1839913" y="2911475"/>
          <p14:tracePt t="32468" x="1839913" y="2919413"/>
          <p14:tracePt t="32475" x="1839913" y="2935288"/>
          <p14:tracePt t="32495" x="1839913" y="2943225"/>
          <p14:tracePt t="32510" x="1831975" y="2952750"/>
          <p14:tracePt t="33909" x="1824038" y="2960688"/>
          <p14:tracePt t="33947" x="1824038" y="2968625"/>
          <p14:tracePt t="33964" x="1824038" y="2976563"/>
          <p14:tracePt t="33980" x="1824038" y="3001963"/>
          <p14:tracePt t="33990" x="1824038" y="3009900"/>
          <p14:tracePt t="34164" x="1824038" y="3017838"/>
          <p14:tracePt t="34173" x="1816100" y="3017838"/>
          <p14:tracePt t="34189" x="1806575" y="3009900"/>
          <p14:tracePt t="34196" x="1798638" y="3009900"/>
          <p14:tracePt t="34204" x="1790700" y="3001963"/>
          <p14:tracePt t="34212" x="1782763" y="2994025"/>
          <p14:tracePt t="34220" x="1765300" y="2986088"/>
          <p14:tracePt t="34230" x="1741488" y="2986088"/>
          <p14:tracePt t="34236" x="1731963" y="2976563"/>
          <p14:tracePt t="34246" x="1724025" y="2976563"/>
          <p14:tracePt t="34262" x="1698625" y="2968625"/>
          <p14:tracePt t="34267" x="1690688" y="2968625"/>
          <p14:tracePt t="34284" x="1682750" y="2968625"/>
          <p14:tracePt t="34324" x="1666875" y="2968625"/>
          <p14:tracePt t="34355" x="1666875" y="2960688"/>
          <p14:tracePt t="34363" x="1657350" y="2960688"/>
          <p14:tracePt t="34375" x="1624013" y="2952750"/>
          <p14:tracePt t="34382" x="1582738" y="2935288"/>
          <p14:tracePt t="34390" x="1525588" y="2927350"/>
          <p14:tracePt t="34396" x="1500188" y="2919413"/>
          <p14:tracePt t="34404" x="1492250" y="2919413"/>
          <p14:tracePt t="34411" x="1466850" y="2919413"/>
          <p14:tracePt t="34421" x="1443038" y="2911475"/>
          <p14:tracePt t="34427" x="1425575" y="2911475"/>
          <p14:tracePt t="34436" x="1358900" y="2894013"/>
          <p14:tracePt t="34452" x="1343025" y="2894013"/>
          <p14:tracePt t="34461" x="1335088" y="2894013"/>
          <p14:tracePt t="34468" x="1317625" y="2894013"/>
          <p14:tracePt t="34477" x="1309688" y="2894013"/>
          <p14:tracePt t="34484" x="1301750" y="2894013"/>
          <p14:tracePt t="34497" x="1284288" y="2894013"/>
          <p14:tracePt t="34500" x="1276350" y="2894013"/>
          <p14:tracePt t="34510" x="1268413" y="2894013"/>
          <p14:tracePt t="34523" x="1260475" y="2901950"/>
          <p14:tracePt t="34533" x="1235075" y="2901950"/>
          <p14:tracePt t="34540" x="1201738" y="2901950"/>
          <p14:tracePt t="34548" x="1185863" y="2911475"/>
          <p14:tracePt t="34556" x="1160463" y="2911475"/>
          <p14:tracePt t="34564" x="1144588" y="2919413"/>
          <p14:tracePt t="34573" x="1127125" y="2927350"/>
          <p14:tracePt t="34579" x="1111250" y="2935288"/>
          <p14:tracePt t="34588" x="1093788" y="2943225"/>
          <p14:tracePt t="34596" x="1077913" y="2960688"/>
          <p14:tracePt t="34603" x="1069975" y="2960688"/>
          <p14:tracePt t="34628" x="1060450" y="2976563"/>
          <p14:tracePt t="34644" x="1060450" y="2986088"/>
          <p14:tracePt t="34660" x="1060450" y="3001963"/>
          <p14:tracePt t="34678" x="1060450" y="3017838"/>
          <p14:tracePt t="34693" x="1060450" y="3027363"/>
          <p14:tracePt t="34699" x="1060450" y="3035300"/>
          <p14:tracePt t="34709" x="1060450" y="3060700"/>
          <p14:tracePt t="34715" x="1060450" y="3084513"/>
          <p14:tracePt t="34732" x="1060450" y="3101975"/>
          <p14:tracePt t="34739" x="1060450" y="3125788"/>
          <p14:tracePt t="34756" x="1060450" y="3135313"/>
          <p14:tracePt t="34763" x="1060450" y="3151188"/>
          <p14:tracePt t="34773" x="1069975" y="3176588"/>
          <p14:tracePt t="34780" x="1069975" y="3192463"/>
          <p14:tracePt t="34789" x="1085850" y="3200400"/>
          <p14:tracePt t="34795" x="1093788" y="3200400"/>
          <p14:tracePt t="34803" x="1093788" y="3209925"/>
          <p14:tracePt t="34811" x="1101725" y="3217863"/>
          <p14:tracePt t="34844" x="1111250" y="3225800"/>
          <p14:tracePt t="34851" x="1119188" y="3233738"/>
          <p14:tracePt t="34868" x="1119188" y="3241675"/>
          <p14:tracePt t="34885" x="1127125" y="3241675"/>
          <p14:tracePt t="34892" x="1135063" y="3259138"/>
          <p14:tracePt t="34911" x="1144588" y="3267075"/>
          <p14:tracePt t="34916" x="1160463" y="3267075"/>
          <p14:tracePt t="34932" x="1176338" y="3284538"/>
          <p14:tracePt t="34940" x="1185863" y="3292475"/>
          <p14:tracePt t="34948" x="1193800" y="3292475"/>
          <p14:tracePt t="34956" x="1209675" y="3300413"/>
          <p14:tracePt t="34963" x="1227138" y="3308350"/>
          <p14:tracePt t="34972" x="1243013" y="3308350"/>
          <p14:tracePt t="34981" x="1260475" y="3325813"/>
          <p14:tracePt t="34987" x="1284288" y="3325813"/>
          <p14:tracePt t="34995" x="1317625" y="3333750"/>
          <p14:tracePt t="35003" x="1350963" y="3333750"/>
          <p14:tracePt t="35013" x="1417638" y="3349625"/>
          <p14:tracePt t="35020" x="1443038" y="3349625"/>
          <p14:tracePt t="35028" x="1508125" y="3367088"/>
          <p14:tracePt t="35036" x="1566863" y="3375025"/>
          <p14:tracePt t="35044" x="1608138" y="3375025"/>
          <p14:tracePt t="35052" x="1641475" y="3382963"/>
          <p14:tracePt t="35061" x="1666875" y="3382963"/>
          <p14:tracePt t="35068" x="1674813" y="3382963"/>
          <p14:tracePt t="35084" x="1682750" y="3382963"/>
          <p14:tracePt t="35140" x="1698625" y="3382963"/>
          <p14:tracePt t="35155" x="1708150" y="3382963"/>
          <p14:tracePt t="35164" x="1724025" y="3382963"/>
          <p14:tracePt t="35172" x="1741488" y="3367088"/>
          <p14:tracePt t="35179" x="1757363" y="3359150"/>
          <p14:tracePt t="35188" x="1782763" y="3359150"/>
          <p14:tracePt t="35196" x="1806575" y="3341688"/>
          <p14:tracePt t="35204" x="1816100" y="3333750"/>
          <p14:tracePt t="35211" x="1839913" y="3325813"/>
          <p14:tracePt t="35220" x="1865313" y="3325813"/>
          <p14:tracePt t="35228" x="1890713" y="3316288"/>
          <p14:tracePt t="35236" x="1898650" y="3316288"/>
          <p14:tracePt t="35244" x="1922463" y="3316288"/>
          <p14:tracePt t="35252" x="1939925" y="3300413"/>
          <p14:tracePt t="35261" x="1955800" y="3292475"/>
          <p14:tracePt t="35268" x="1973263" y="3284538"/>
          <p14:tracePt t="35278" x="1989138" y="3284538"/>
          <p14:tracePt t="35284" x="2006600" y="3267075"/>
          <p14:tracePt t="35293" x="2006600" y="3259138"/>
          <p14:tracePt t="35331" x="2014538" y="3251200"/>
          <p14:tracePt t="35349" x="2014538" y="3241675"/>
          <p14:tracePt t="35356" x="2014538" y="3225800"/>
          <p14:tracePt t="35364" x="2014538" y="3200400"/>
          <p14:tracePt t="35381" x="2014538" y="3184525"/>
          <p14:tracePt t="35387" x="2014538" y="3176588"/>
          <p14:tracePt t="35396" x="2014538" y="3159125"/>
          <p14:tracePt t="35405" x="2014538" y="3151188"/>
          <p14:tracePt t="35428" x="2014538" y="3143250"/>
          <p14:tracePt t="48141" x="2022475" y="3143250"/>
          <p14:tracePt t="48148" x="2030413" y="3092450"/>
          <p14:tracePt t="48157" x="2030413" y="3027363"/>
          <p14:tracePt t="48164" x="2030413" y="2994025"/>
          <p14:tracePt t="48220" x="2022475" y="2994025"/>
          <p14:tracePt t="48228" x="2006600" y="2994025"/>
          <p14:tracePt t="48236" x="1997075" y="2994025"/>
          <p14:tracePt t="48249" x="1965325" y="2994025"/>
          <p14:tracePt t="48251" x="1922463" y="2994025"/>
          <p14:tracePt t="48260" x="1906588" y="2994025"/>
          <p14:tracePt t="48268" x="1873250" y="2994025"/>
          <p14:tracePt t="48294" x="1847850" y="2994025"/>
          <p14:tracePt t="48316" x="1839913" y="2994025"/>
          <p14:tracePt t="48323" x="1824038" y="2994025"/>
          <p14:tracePt t="48331" x="1816100" y="2994025"/>
          <p14:tracePt t="48340" x="1790700" y="2994025"/>
          <p14:tracePt t="48348" x="1773238" y="2994025"/>
          <p14:tracePt t="48357" x="1741488" y="2994025"/>
          <p14:tracePt t="48363" x="1708150" y="2994025"/>
          <p14:tracePt t="48373" x="1682750" y="2994025"/>
          <p14:tracePt t="48380" x="1633538" y="2994025"/>
          <p14:tracePt t="48389" x="1592263" y="2994025"/>
          <p14:tracePt t="48398" x="1549400" y="3009900"/>
          <p14:tracePt t="48404" x="1525588" y="3009900"/>
          <p14:tracePt t="48411" x="1474788" y="3027363"/>
          <p14:tracePt t="48419" x="1458913" y="3027363"/>
          <p14:tracePt t="48427" x="1443038" y="3027363"/>
          <p14:tracePt t="48436" x="1425575" y="3035300"/>
          <p14:tracePt t="48524" x="1417638" y="3035300"/>
          <p14:tracePt t="48531" x="1409700" y="3043238"/>
          <p14:tracePt t="48540" x="1409700" y="3060700"/>
          <p14:tracePt t="48548" x="1409700" y="3076575"/>
          <p14:tracePt t="48556" x="1409700" y="3092450"/>
          <p14:tracePt t="48564" x="1409700" y="3101975"/>
          <p14:tracePt t="48574" x="1417638" y="3125788"/>
          <p14:tracePt t="48579" x="1425575" y="3143250"/>
          <p14:tracePt t="48588" x="1433513" y="3159125"/>
          <p14:tracePt t="48596" x="1458913" y="3184525"/>
          <p14:tracePt t="48604" x="1466850" y="3209925"/>
          <p14:tracePt t="48612" x="1484313" y="3225800"/>
          <p14:tracePt t="48620" x="1517650" y="3251200"/>
          <p14:tracePt t="48627" x="1533525" y="3259138"/>
          <p14:tracePt t="48636" x="1566863" y="3275013"/>
          <p14:tracePt t="48644" x="1582738" y="3292475"/>
          <p14:tracePt t="48652" x="1600200" y="3300413"/>
          <p14:tracePt t="48661" x="1616075" y="3300413"/>
          <p14:tracePt t="48668" x="1641475" y="3325813"/>
          <p14:tracePt t="48684" x="1649413" y="3325813"/>
          <p14:tracePt t="48695" x="1666875" y="3333750"/>
          <p14:tracePt t="48699" x="1674813" y="3333750"/>
          <p14:tracePt t="48707" x="1690688" y="3333750"/>
          <p14:tracePt t="48725" x="1716088" y="3333750"/>
          <p14:tracePt t="48740" x="1741488" y="3333750"/>
          <p14:tracePt t="48747" x="1749425" y="3333750"/>
          <p14:tracePt t="48758" x="1782763" y="3333750"/>
          <p14:tracePt t="48764" x="1790700" y="3333750"/>
          <p14:tracePt t="48772" x="1798638" y="3325813"/>
          <p14:tracePt t="48780" x="1847850" y="3316288"/>
          <p14:tracePt t="48804" x="1857375" y="3292475"/>
          <p14:tracePt t="48820" x="1865313" y="3284538"/>
          <p14:tracePt t="48828" x="1873250" y="3275013"/>
          <p14:tracePt t="48835" x="1873250" y="3259138"/>
          <p14:tracePt t="48845" x="1873250" y="3251200"/>
          <p14:tracePt t="48852" x="1873250" y="3233738"/>
          <p14:tracePt t="48862" x="1873250" y="3225800"/>
          <p14:tracePt t="48878" x="1873250" y="3209925"/>
          <p14:tracePt t="48883" x="1873250" y="3176588"/>
          <p14:tracePt t="48900" x="1865313" y="3159125"/>
          <p14:tracePt t="48909" x="1847850" y="3151188"/>
          <p14:tracePt t="48932" x="1847850" y="3135313"/>
          <p14:tracePt t="48988" x="1847850" y="3125788"/>
          <p14:tracePt t="48999" x="1824038" y="3109913"/>
          <p14:tracePt t="49003" x="1806575" y="3092450"/>
          <p14:tracePt t="49012" x="1798638" y="3092450"/>
          <p14:tracePt t="49020" x="1765300" y="3084513"/>
          <p14:tracePt t="49027" x="1749425" y="3076575"/>
          <p14:tracePt t="49035" x="1708150" y="3076575"/>
          <p14:tracePt t="49045" x="1674813" y="3060700"/>
          <p14:tracePt t="49052" x="1641475" y="3043238"/>
          <p14:tracePt t="49061" x="1616075" y="3043238"/>
          <p14:tracePt t="49067" x="1582738" y="3035300"/>
          <p14:tracePt t="49078" x="1566863" y="3035300"/>
          <p14:tracePt t="49084" x="1549400" y="3035300"/>
          <p14:tracePt t="49099" x="1533525" y="3035300"/>
          <p14:tracePt t="49109" x="1525588" y="3035300"/>
          <p14:tracePt t="49147" x="1517650" y="3035300"/>
          <p14:tracePt t="49155" x="1500188" y="3035300"/>
          <p14:tracePt t="49163" x="1492250" y="3035300"/>
          <p14:tracePt t="49173" x="1492250" y="3043238"/>
          <p14:tracePt t="49180" x="1484313" y="3060700"/>
          <p14:tracePt t="49189" x="1484313" y="3076575"/>
          <p14:tracePt t="49196" x="1484313" y="3092450"/>
          <p14:tracePt t="49203" x="1474788" y="3117850"/>
          <p14:tracePt t="49211" x="1474788" y="3125788"/>
          <p14:tracePt t="49220" x="1474788" y="3151188"/>
          <p14:tracePt t="49228" x="1458913" y="3176588"/>
          <p14:tracePt t="49236" x="1458913" y="3184525"/>
          <p14:tracePt t="49244" x="1458913" y="3192463"/>
          <p14:tracePt t="49251" x="1458913" y="3200400"/>
          <p14:tracePt t="49261" x="1458913" y="3209925"/>
          <p14:tracePt t="49267" x="1458913" y="3217863"/>
          <p14:tracePt t="49293" x="1458913" y="3225800"/>
          <p14:tracePt t="49308" x="1458913" y="3233738"/>
          <p14:tracePt t="49324" x="1458913" y="3241675"/>
          <p14:tracePt t="49332" x="1474788" y="3259138"/>
          <p14:tracePt t="49339" x="1492250" y="3259138"/>
          <p14:tracePt t="49348" x="1500188" y="3267075"/>
          <p14:tracePt t="49356" x="1525588" y="3284538"/>
          <p14:tracePt t="49363" x="1533525" y="3292475"/>
          <p14:tracePt t="49373" x="1541463" y="3292475"/>
          <p14:tracePt t="49379" x="1558925" y="3300413"/>
          <p14:tracePt t="49397" x="1582738" y="3308350"/>
          <p14:tracePt t="49412" x="1600200" y="3308350"/>
          <p14:tracePt t="49419" x="1616075" y="3316288"/>
          <p14:tracePt t="49428" x="1633538" y="3316288"/>
          <p14:tracePt t="49435" x="1657350" y="3316288"/>
          <p14:tracePt t="49445" x="1674813" y="3316288"/>
          <p14:tracePt t="49453" x="1708150" y="3316288"/>
          <p14:tracePt t="49460" x="1731963" y="3316288"/>
          <p14:tracePt t="49467" x="1757363" y="3300413"/>
          <p14:tracePt t="49476" x="1757363" y="3284538"/>
          <p14:tracePt t="49484" x="1765300" y="3275013"/>
          <p14:tracePt t="49494" x="1773238" y="3275013"/>
          <p14:tracePt t="49499" x="1773238" y="3267075"/>
          <p14:tracePt t="49508" x="1782763" y="3259138"/>
          <p14:tracePt t="53460" x="1782763" y="3267075"/>
          <p14:tracePt t="53468" x="1773238" y="3267075"/>
          <p14:tracePt t="53477" x="1773238" y="3284538"/>
          <p14:tracePt t="53484" x="1757363" y="3308350"/>
          <p14:tracePt t="53492" x="1757363" y="3316288"/>
          <p14:tracePt t="53500" x="1757363" y="3333750"/>
          <p14:tracePt t="53509" x="1757363" y="3359150"/>
          <p14:tracePt t="53516" x="1757363" y="3367088"/>
          <p14:tracePt t="53524" x="1757363" y="3390900"/>
          <p14:tracePt t="53532" x="1749425" y="3408363"/>
          <p14:tracePt t="53548" x="1749425" y="3424238"/>
          <p14:tracePt t="53556" x="1741488" y="3433763"/>
          <p14:tracePt t="53564" x="1741488" y="3441700"/>
          <p14:tracePt t="53574" x="1741488" y="3449638"/>
          <p14:tracePt t="53589" x="1741488" y="3482975"/>
          <p14:tracePt t="53604" x="1741488" y="3498850"/>
          <p14:tracePt t="53613" x="1731963" y="3516313"/>
          <p14:tracePt t="53620" x="1708150" y="3541713"/>
          <p14:tracePt t="53643" x="1708150" y="3582988"/>
          <p14:tracePt t="53652" x="1708150" y="3590925"/>
          <p14:tracePt t="53660" x="1708150" y="3632200"/>
          <p14:tracePt t="53668" x="1708150" y="3648075"/>
          <p14:tracePt t="53677" x="1708150" y="3673475"/>
          <p14:tracePt t="53684" x="1708150" y="3681413"/>
          <p14:tracePt t="53693" x="1708150" y="3690938"/>
          <p14:tracePt t="53700" x="1708150" y="3706813"/>
          <p14:tracePt t="53709" x="1708150" y="3714750"/>
          <p14:tracePt t="53716" x="1716088" y="3732213"/>
          <p14:tracePt t="56381" x="1731963" y="3732213"/>
          <p14:tracePt t="56388" x="1741488" y="3732213"/>
          <p14:tracePt t="56396" x="1749425" y="3732213"/>
          <p14:tracePt t="56420" x="1757363" y="3732213"/>
          <p14:tracePt t="56436" x="1765300" y="3732213"/>
          <p14:tracePt t="56444" x="1773238" y="3732213"/>
          <p14:tracePt t="56451" x="1798638" y="3732213"/>
          <p14:tracePt t="56467" x="1806575" y="3732213"/>
          <p14:tracePt t="61166" x="1806575" y="3706813"/>
          <p14:tracePt t="61174" x="1790700" y="3698875"/>
          <p14:tracePt t="61180" x="1757363" y="3673475"/>
          <p14:tracePt t="61188" x="1731963" y="3657600"/>
          <p14:tracePt t="61196" x="1724025" y="3657600"/>
          <p14:tracePt t="61204" x="1682750" y="3616325"/>
          <p14:tracePt t="61211" x="1666875" y="3606800"/>
          <p14:tracePt t="61220" x="1641475" y="3598863"/>
          <p14:tracePt t="61228" x="1633538" y="3590925"/>
          <p14:tracePt t="61235" x="1616075" y="3582988"/>
          <p14:tracePt t="61245" x="1600200" y="3573463"/>
          <p14:tracePt t="61268" x="1582738" y="3573463"/>
          <p14:tracePt t="61324" x="1574800" y="3573463"/>
          <p14:tracePt t="61332" x="1566863" y="3573463"/>
          <p14:tracePt t="61340" x="1558925" y="3573463"/>
          <p14:tracePt t="61348" x="1549400" y="3573463"/>
          <p14:tracePt t="61357" x="1541463" y="3573463"/>
          <p14:tracePt t="61364" x="1533525" y="3573463"/>
          <p14:tracePt t="61375" x="1525588" y="3573463"/>
          <p14:tracePt t="61380" x="1508125" y="3573463"/>
          <p14:tracePt t="61396" x="1492250" y="3590925"/>
          <p14:tracePt t="61548" x="1484313" y="3598863"/>
          <p14:tracePt t="61557" x="1474788" y="3598863"/>
          <p14:tracePt t="61564" x="1466850" y="3606800"/>
          <p14:tracePt t="61604" x="1466850" y="3616325"/>
          <p14:tracePt t="61620" x="1450975" y="3624263"/>
          <p14:tracePt t="61661" x="1450975" y="3632200"/>
          <p14:tracePt t="61668" x="1443038" y="3657600"/>
          <p14:tracePt t="61693" x="1443038" y="3665538"/>
          <p14:tracePt t="61700" x="1443038" y="3681413"/>
          <p14:tracePt t="61716" x="1443038" y="3690938"/>
          <p14:tracePt t="61724" x="1443038" y="3698875"/>
          <p14:tracePt t="61731" x="1443038" y="3706813"/>
          <p14:tracePt t="61740" x="1443038" y="3714750"/>
          <p14:tracePt t="61772" x="1443038" y="3722688"/>
          <p14:tracePt t="61781" x="1433513" y="3722688"/>
          <p14:tracePt t="61796" x="1433513" y="3748088"/>
          <p14:tracePt t="61804" x="1433513" y="3756025"/>
          <p14:tracePt t="61812" x="1433513" y="3765550"/>
          <p14:tracePt t="61820" x="1417638" y="3781425"/>
          <p14:tracePt t="61828" x="1417638" y="3789363"/>
          <p14:tracePt t="61836" x="1417638" y="3806825"/>
          <p14:tracePt t="61844" x="1417638" y="3814763"/>
          <p14:tracePt t="61864" x="1417638" y="3822700"/>
          <p14:tracePt t="61868" x="1417638" y="3830638"/>
          <p14:tracePt t="61883" x="1417638" y="3840163"/>
          <p14:tracePt t="61895" x="1409700" y="3848100"/>
          <p14:tracePt t="61907" x="1409700" y="3856038"/>
          <p14:tracePt t="61923" x="1409700" y="3863975"/>
          <p14:tracePt t="61948" x="1409700" y="3881438"/>
          <p14:tracePt t="61973" x="1409700" y="3897313"/>
          <p14:tracePt t="61980" x="1417638" y="3914775"/>
          <p14:tracePt t="62004" x="1417638" y="3922713"/>
          <p14:tracePt t="62011" x="1425575" y="3938588"/>
          <p14:tracePt t="62030" x="1433513" y="3963988"/>
          <p14:tracePt t="62045" x="1433513" y="3971925"/>
          <p14:tracePt t="62051" x="1443038" y="3979863"/>
          <p14:tracePt t="62078" x="1450975" y="3997325"/>
          <p14:tracePt t="62094" x="1466850" y="4013200"/>
          <p14:tracePt t="62107" x="1474788" y="4021138"/>
          <p14:tracePt t="62116" x="1474788" y="4030663"/>
          <p14:tracePt t="62123" x="1474788" y="4038600"/>
          <p14:tracePt t="62132" x="1484313" y="4038600"/>
          <p14:tracePt t="62157" x="1492250" y="4046538"/>
          <p14:tracePt t="62180" x="1500188" y="4054475"/>
          <p14:tracePt t="62188" x="1500188" y="4064000"/>
          <p14:tracePt t="62196" x="1508125" y="4064000"/>
          <p14:tracePt t="62219" x="1517650" y="4071938"/>
          <p14:tracePt t="62229" x="1517650" y="4079875"/>
          <p14:tracePt t="62260" x="1533525" y="4079875"/>
          <p14:tracePt t="62268" x="1549400" y="4087813"/>
          <p14:tracePt t="62277" x="1566863" y="4105275"/>
          <p14:tracePt t="62284" x="1582738" y="4113213"/>
          <p14:tracePt t="62294" x="1608138" y="4121150"/>
          <p14:tracePt t="62300" x="1624013" y="4129088"/>
          <p14:tracePt t="62315" x="1649413" y="4138613"/>
          <p14:tracePt t="62324" x="1666875" y="4146550"/>
          <p14:tracePt t="62332" x="1674813" y="4146550"/>
          <p14:tracePt t="62340" x="1682750" y="4146550"/>
          <p14:tracePt t="62356" x="1690688" y="4154488"/>
          <p14:tracePt t="62379" x="1708150" y="4154488"/>
          <p14:tracePt t="62387" x="1716088" y="4154488"/>
          <p14:tracePt t="62405" x="1731963" y="4154488"/>
          <p14:tracePt t="62413" x="1749425" y="4162425"/>
          <p14:tracePt t="62420" x="1773238" y="4162425"/>
          <p14:tracePt t="62428" x="1790700" y="4179888"/>
          <p14:tracePt t="62444" x="1798638" y="4179888"/>
          <p14:tracePt t="62452" x="1806575" y="4179888"/>
          <p14:tracePt t="62461" x="1816100" y="4179888"/>
          <p14:tracePt t="62500" x="1824038" y="4179888"/>
          <p14:tracePt t="62516" x="1839913" y="4179888"/>
          <p14:tracePt t="62532" x="1847850" y="4179888"/>
          <p14:tracePt t="62548" x="1857375" y="4179888"/>
          <p14:tracePt t="62580" x="1873250" y="4179888"/>
          <p14:tracePt t="62627" x="1881188" y="4179888"/>
          <p14:tracePt t="62661" x="1890713" y="4171950"/>
          <p14:tracePt t="62683" x="1906588" y="4171950"/>
          <p14:tracePt t="62724" x="1914525" y="4171950"/>
          <p14:tracePt t="62733" x="1922463" y="4171950"/>
          <p14:tracePt t="62740" x="1931988" y="4171950"/>
          <p14:tracePt t="62747" x="1939925" y="4171950"/>
          <p14:tracePt t="62757" x="1955800" y="4171950"/>
          <p14:tracePt t="62772" x="1981200" y="4171950"/>
          <p14:tracePt t="62779" x="2006600" y="4171950"/>
          <p14:tracePt t="62788" x="2022475" y="4171950"/>
          <p14:tracePt t="62844" x="2030413" y="4171950"/>
          <p14:tracePt t="62852" x="2047875" y="4154488"/>
          <p14:tracePt t="62891" x="2055813" y="4154488"/>
          <p14:tracePt t="62900" x="2071688" y="4154488"/>
          <p14:tracePt t="62908" x="2081213" y="4154488"/>
          <p14:tracePt t="62923" x="2105025" y="4154488"/>
          <p14:tracePt t="62932" x="2114550" y="4154488"/>
          <p14:tracePt t="62940" x="2138363" y="4154488"/>
          <p14:tracePt t="62948" x="2155825" y="4154488"/>
          <p14:tracePt t="62956" x="2179638" y="4154488"/>
          <p14:tracePt t="62963" x="2197100" y="4154488"/>
          <p14:tracePt t="62973" x="2220913" y="4154488"/>
          <p14:tracePt t="62987" x="2230438" y="4154488"/>
          <p14:tracePt t="62996" x="2254250" y="4154488"/>
          <p14:tracePt t="63012" x="2287588" y="4154488"/>
          <p14:tracePt t="63027" x="2295525" y="4154488"/>
          <p14:tracePt t="63083" x="2305050" y="4154488"/>
          <p14:tracePt t="63092" x="2312988" y="4154488"/>
          <p14:tracePt t="63099" x="2320925" y="4154488"/>
          <p14:tracePt t="63108" x="2328863" y="4154488"/>
          <p14:tracePt t="63139" x="2346325" y="4154488"/>
          <p14:tracePt t="63166" x="2354263" y="4154488"/>
          <p14:tracePt t="63260" x="2379663" y="4154488"/>
          <p14:tracePt t="63284" x="2395538" y="4154488"/>
          <p14:tracePt t="63300" x="2403475" y="4154488"/>
          <p14:tracePt t="63310" x="2420938" y="4154488"/>
          <p14:tracePt t="63316" x="2428875" y="4154488"/>
          <p14:tracePt t="63323" x="2444750" y="4154488"/>
          <p14:tracePt t="63332" x="2454275" y="4154488"/>
          <p14:tracePt t="63340" x="2462213" y="4154488"/>
          <p14:tracePt t="63348" x="2470150" y="4154488"/>
          <p14:tracePt t="63387" x="2478088" y="4154488"/>
          <p14:tracePt t="63396" x="2487613" y="4154488"/>
          <p14:tracePt t="63420" x="2503488" y="4154488"/>
          <p14:tracePt t="63436" x="2511425" y="4154488"/>
          <p14:tracePt t="63444" x="2536825" y="4154488"/>
          <p14:tracePt t="63452" x="2544763" y="4146550"/>
          <p14:tracePt t="63460" x="2570163" y="4146550"/>
          <p14:tracePt t="63468" x="2578100" y="4146550"/>
          <p14:tracePt t="63484" x="2593975" y="4146550"/>
          <p14:tracePt t="63494" x="2611438" y="4146550"/>
          <p14:tracePt t="63508" x="2619375" y="4146550"/>
          <p14:tracePt t="63516" x="2627313" y="4146550"/>
          <p14:tracePt t="63523" x="2636838" y="4146550"/>
          <p14:tracePt t="63532" x="2644775" y="4146550"/>
          <p14:tracePt t="63540" x="2652713" y="4146550"/>
          <p14:tracePt t="63548" x="2668588" y="4146550"/>
          <p14:tracePt t="63556" x="2686050" y="4146550"/>
          <p14:tracePt t="63564" x="2693988" y="4146550"/>
          <p14:tracePt t="63572" x="2711450" y="4138613"/>
          <p14:tracePt t="63580" x="2719388" y="4138613"/>
          <p14:tracePt t="63604" x="2727325" y="4138613"/>
          <p14:tracePt t="63612" x="2743200" y="4138613"/>
          <p14:tracePt t="63685" x="2760663" y="4138613"/>
          <p14:tracePt t="63700" x="2768600" y="4138613"/>
          <p14:tracePt t="63715" x="2776538" y="4138613"/>
          <p14:tracePt t="63732" x="2794000" y="4138613"/>
          <p14:tracePt t="63740" x="2801938" y="4138613"/>
          <p14:tracePt t="63748" x="2809875" y="4138613"/>
          <p14:tracePt t="63757" x="2827338" y="4138613"/>
          <p14:tracePt t="63764" x="2835275" y="4138613"/>
          <p14:tracePt t="63774" x="2851150" y="4138613"/>
          <p14:tracePt t="63780" x="2860675" y="4138613"/>
          <p14:tracePt t="63803" x="2876550" y="4138613"/>
          <p14:tracePt t="63819" x="2884488" y="4138613"/>
          <p14:tracePt t="63829" x="2901950" y="4138613"/>
          <p14:tracePt t="63845" x="2935288" y="4146550"/>
          <p14:tracePt t="63883" x="2943225" y="4146550"/>
          <p14:tracePt t="63894" x="2951163" y="4146550"/>
          <p14:tracePt t="63900" x="2967038" y="4146550"/>
          <p14:tracePt t="63908" x="2967038" y="4154488"/>
          <p14:tracePt t="63916" x="2992438" y="4154488"/>
          <p14:tracePt t="63924" x="3000375" y="4154488"/>
          <p14:tracePt t="63932" x="3017838" y="4154488"/>
          <p14:tracePt t="63940" x="3017838" y="4146550"/>
          <p14:tracePt t="63947" x="3033713" y="4146550"/>
          <p14:tracePt t="63964" x="3059113" y="4146550"/>
          <p14:tracePt t="63989" x="3067050" y="4146550"/>
          <p14:tracePt t="64004" x="3092450" y="4146550"/>
          <p14:tracePt t="64019" x="3108325" y="4146550"/>
          <p14:tracePt t="64069" x="3125788" y="4146550"/>
          <p14:tracePt t="64365" x="3133725" y="4138613"/>
          <p14:tracePt t="64388" x="3157538" y="4121150"/>
          <p14:tracePt t="64396" x="3167063" y="4121150"/>
          <p14:tracePt t="64404" x="3190875" y="4121150"/>
          <p14:tracePt t="64412" x="3208338" y="4113213"/>
          <p14:tracePt t="64429" x="3232150" y="4113213"/>
          <p14:tracePt t="64435" x="3249613" y="4105275"/>
          <p14:tracePt t="64477" x="3265488" y="4105275"/>
          <p14:tracePt t="64555" x="3275013" y="4105275"/>
          <p14:tracePt t="64588" x="3290888" y="4105275"/>
          <p14:tracePt t="64603" x="3298825" y="4105275"/>
          <p14:tracePt t="64612" x="3306763" y="4105275"/>
          <p14:tracePt t="64620" x="3324225" y="4105275"/>
          <p14:tracePt t="64645" x="3332163" y="4105275"/>
          <p14:tracePt t="64676" x="3340100" y="4105275"/>
          <p14:tracePt t="64695" x="3349625" y="4105275"/>
          <p14:tracePt t="64710" x="3357563" y="4105275"/>
          <p14:tracePt t="64724" x="3365500" y="4105275"/>
          <p14:tracePt t="64756" x="3381375" y="4105275"/>
          <p14:tracePt t="64796" x="3390900" y="4105275"/>
          <p14:tracePt t="64820" x="3398838" y="4105275"/>
          <p14:tracePt t="64997" x="3406775" y="4105275"/>
          <p14:tracePt t="65004" x="3424238" y="4105275"/>
          <p14:tracePt t="65011" x="3432175" y="4105275"/>
          <p14:tracePt t="65020" x="3448050" y="4105275"/>
          <p14:tracePt t="65028" x="3465513" y="4105275"/>
          <p14:tracePt t="65036" x="3498850" y="4105275"/>
          <p14:tracePt t="65052" x="3522663" y="4105275"/>
          <p14:tracePt t="65063" x="3563938" y="4105275"/>
          <p14:tracePt t="65067" x="3573463" y="4105275"/>
          <p14:tracePt t="65076" x="3597275" y="4105275"/>
          <p14:tracePt t="65084" x="3614738" y="4097338"/>
          <p14:tracePt t="65111" x="3622675" y="4087813"/>
          <p14:tracePt t="65115" x="3638550" y="4071938"/>
          <p14:tracePt t="65123" x="3648075" y="4071938"/>
          <p14:tracePt t="65132" x="3663950" y="4071938"/>
          <p14:tracePt t="65140" x="3697288" y="4071938"/>
          <p14:tracePt t="65148" x="3713163" y="4054475"/>
          <p14:tracePt t="65157" x="3722688" y="4046538"/>
          <p14:tracePt t="65204" x="3722688" y="4038600"/>
          <p14:tracePt t="65212" x="3746500" y="4038600"/>
          <p14:tracePt t="65220" x="3779838" y="4030663"/>
          <p14:tracePt t="65229" x="3779838" y="4021138"/>
          <p14:tracePt t="65245" x="3805238" y="4021138"/>
          <p14:tracePt t="65268" x="3813175" y="4021138"/>
          <p14:tracePt t="65364" x="3838575" y="4013200"/>
          <p14:tracePt t="65380" x="3854450" y="4005263"/>
          <p14:tracePt t="65388" x="3862388" y="4005263"/>
          <p14:tracePt t="65404" x="3871913" y="4005263"/>
          <p14:tracePt t="65412" x="3879850" y="4005263"/>
          <p14:tracePt t="65429" x="3887788" y="4005263"/>
          <p14:tracePt t="65461" x="3895725" y="3989388"/>
          <p14:tracePt t="65468" x="3903663" y="3989388"/>
          <p14:tracePt t="65573" x="3913188" y="3979863"/>
          <p14:tracePt t="65588" x="3913188" y="3946525"/>
          <p14:tracePt t="65596" x="3887788" y="3897313"/>
          <p14:tracePt t="65604" x="3862388" y="3871913"/>
          <p14:tracePt t="65628" x="3862388" y="3863975"/>
          <p14:tracePt t="65636" x="3854450" y="3856038"/>
          <p14:tracePt t="65661" x="3763963" y="3881438"/>
          <p14:tracePt t="65781" x="3746500" y="3914775"/>
          <p14:tracePt t="65788" x="3730625" y="3922713"/>
          <p14:tracePt t="65859" x="3713163" y="3930650"/>
          <p14:tracePt t="65868" x="3697288" y="3930650"/>
          <p14:tracePt t="65876" x="3663950" y="3946525"/>
          <p14:tracePt t="65884" x="3648075" y="3946525"/>
          <p14:tracePt t="65892" x="3614738" y="3963988"/>
          <p14:tracePt t="65900" x="3581400" y="3963988"/>
          <p14:tracePt t="65908" x="3563938" y="3971925"/>
          <p14:tracePt t="65916" x="3548063" y="3971925"/>
          <p14:tracePt t="65924" x="3522663" y="3989388"/>
          <p14:tracePt t="65932" x="3514725" y="3989388"/>
          <p14:tracePt t="65940" x="3498850" y="3997325"/>
          <p14:tracePt t="65959" x="3498850" y="4005263"/>
          <p14:tracePt t="65963" x="3489325" y="4005263"/>
          <p14:tracePt t="65981" x="3473450" y="4021138"/>
          <p14:tracePt t="65988" x="3473450" y="4030663"/>
          <p14:tracePt t="66005" x="3465513" y="4030663"/>
          <p14:tracePt t="67824" x="3455988" y="4038600"/>
          <p14:tracePt t="67829" x="3455988" y="4054475"/>
          <p14:tracePt t="67845" x="3455988" y="4064000"/>
          <p14:tracePt t="68052" x="3455988" y="4071938"/>
          <p14:tracePt t="68075" x="3473450" y="4071938"/>
          <p14:tracePt t="68084" x="3481388" y="4071938"/>
          <p14:tracePt t="68093" x="3489325" y="4038600"/>
          <p14:tracePt t="68100" x="3498850" y="3979863"/>
          <p14:tracePt t="68111" x="3506788" y="3938588"/>
          <p14:tracePt t="68116" x="3506788" y="3881438"/>
          <p14:tracePt t="68124" x="3506788" y="3848100"/>
          <p14:tracePt t="68131" x="3506788" y="3814763"/>
          <p14:tracePt t="68140" x="3506788" y="3797300"/>
          <p14:tracePt t="68148" x="3506788" y="3781425"/>
          <p14:tracePt t="68165" x="3498850" y="3756025"/>
          <p14:tracePt t="68174" x="3481388" y="3740150"/>
          <p14:tracePt t="68179" x="3473450" y="3732213"/>
          <p14:tracePt t="68187" x="3448050" y="3706813"/>
          <p14:tracePt t="68196" x="3448050" y="3698875"/>
          <p14:tracePt t="68203" x="3440113" y="3698875"/>
          <p14:tracePt t="68236" x="3432175" y="3690938"/>
          <p14:tracePt t="68245" x="3414713" y="3665538"/>
          <p14:tracePt t="68252" x="3390900" y="3640138"/>
          <p14:tracePt t="68262" x="3381375" y="3616325"/>
          <p14:tracePt t="68268" x="3365500" y="3590925"/>
          <p14:tracePt t="68280" x="3349625" y="3565525"/>
          <p14:tracePt t="68294" x="3340100" y="3557588"/>
          <p14:tracePt t="68299" x="3332163" y="3557588"/>
          <p14:tracePt t="68307" x="3324225" y="3549650"/>
          <p14:tracePt t="68315" x="3316288" y="3532188"/>
          <p14:tracePt t="68323" x="3298825" y="3532188"/>
          <p14:tracePt t="68333" x="3282950" y="3524250"/>
          <p14:tracePt t="68363" x="3257550" y="3498850"/>
          <p14:tracePt t="68484" x="3249613" y="3498850"/>
          <p14:tracePt t="68507" x="3241675" y="3498850"/>
          <p14:tracePt t="68516" x="3232150" y="3498850"/>
          <p14:tracePt t="68532" x="3224213" y="3498850"/>
          <p14:tracePt t="68541" x="3216275" y="3498850"/>
          <p14:tracePt t="68548" x="3190875" y="3498850"/>
          <p14:tracePt t="68558" x="3182938" y="3508375"/>
          <p14:tracePt t="68564" x="3149600" y="3516313"/>
          <p14:tracePt t="68573" x="3149600" y="3524250"/>
          <p14:tracePt t="68579" x="3149600" y="3532188"/>
          <p14:tracePt t="68588" x="3125788" y="3541713"/>
          <p14:tracePt t="68613" x="3116263" y="3549650"/>
          <p14:tracePt t="68620" x="3100388" y="3557588"/>
          <p14:tracePt t="68629" x="3100388" y="3565525"/>
          <p14:tracePt t="68636" x="3092450" y="3573463"/>
          <p14:tracePt t="68662" x="3082925" y="3582988"/>
          <p14:tracePt t="68668" x="3074988" y="3590925"/>
          <p14:tracePt t="68692" x="3074988" y="3616325"/>
          <p14:tracePt t="68797" x="3074988" y="3624263"/>
          <p14:tracePt t="68804" x="3067050" y="3648075"/>
          <p14:tracePt t="68820" x="3067050" y="3657600"/>
          <p14:tracePt t="68830" x="3067050" y="3673475"/>
          <p14:tracePt t="68835" x="3067050" y="3690938"/>
          <p14:tracePt t="68843" x="3067050" y="3714750"/>
          <p14:tracePt t="68860" x="3067050" y="3722688"/>
          <p14:tracePt t="68868" x="3067050" y="3732213"/>
          <p14:tracePt t="68878" x="3074988" y="3740150"/>
          <p14:tracePt t="68892" x="3092450" y="3748088"/>
          <p14:tracePt t="68917" x="3100388" y="3756025"/>
          <p14:tracePt t="68996" x="3108325" y="3765550"/>
          <p14:tracePt t="72204" x="3025775" y="3698875"/>
          <p14:tracePt t="72212" x="2959100" y="3648075"/>
          <p14:tracePt t="72219" x="2884488" y="3590925"/>
          <p14:tracePt t="72228" x="2809875" y="3549650"/>
          <p14:tracePt t="72235" x="2760663" y="3532188"/>
          <p14:tracePt t="72243" x="2701925" y="3498850"/>
          <p14:tracePt t="72252" x="2660650" y="3475038"/>
          <p14:tracePt t="72261" x="2644775" y="3467100"/>
          <p14:tracePt t="72268" x="2627313" y="3449638"/>
          <p14:tracePt t="72277" x="2611438" y="3449638"/>
          <p14:tracePt t="72283" x="2603500" y="3441700"/>
          <p14:tracePt t="72311" x="2593975" y="3441700"/>
          <p14:tracePt t="72316" x="2578100" y="3441700"/>
          <p14:tracePt t="72323" x="2544763" y="3449638"/>
          <p14:tracePt t="72331" x="2519363" y="3457575"/>
          <p14:tracePt t="72341" x="2470150" y="3475038"/>
          <p14:tracePt t="72348" x="2444750" y="3490913"/>
          <p14:tracePt t="72360" x="2413000" y="3508375"/>
          <p14:tracePt t="72363" x="2379663" y="3524250"/>
          <p14:tracePt t="72372" x="2354263" y="3549650"/>
          <p14:tracePt t="72380" x="2328863" y="3573463"/>
          <p14:tracePt t="72388" x="2305050" y="3590925"/>
          <p14:tracePt t="72395" x="2271713" y="3606800"/>
          <p14:tracePt t="72404" x="2263775" y="3632200"/>
          <p14:tracePt t="72411" x="2246313" y="3648075"/>
          <p14:tracePt t="72420" x="2238375" y="3665538"/>
          <p14:tracePt t="72427" x="2220913" y="3698875"/>
          <p14:tracePt t="72436" x="2212975" y="3732213"/>
          <p14:tracePt t="72445" x="2205038" y="3765550"/>
          <p14:tracePt t="72452" x="2197100" y="3781425"/>
          <p14:tracePt t="72461" x="2197100" y="3797300"/>
          <p14:tracePt t="72467" x="2189163" y="3814763"/>
          <p14:tracePt t="72477" x="2189163" y="3822700"/>
          <p14:tracePt t="72483" x="2189163" y="3840163"/>
          <p14:tracePt t="72492" x="2179638" y="3856038"/>
          <p14:tracePt t="72508" x="2179638" y="3871913"/>
          <p14:tracePt t="72516" x="2179638" y="3881438"/>
          <p14:tracePt t="72524" x="2179638" y="3889375"/>
          <p14:tracePt t="72531" x="2179638" y="3897313"/>
          <p14:tracePt t="72547" x="2179638" y="3905250"/>
          <p14:tracePt t="72556" x="2179638" y="3914775"/>
          <p14:tracePt t="72563" x="2179638" y="3922713"/>
          <p14:tracePt t="72571" x="2179638" y="3930650"/>
          <p14:tracePt t="72593" x="2205038" y="3956050"/>
          <p14:tracePt t="72604" x="2230438" y="3971925"/>
          <p14:tracePt t="72613" x="2263775" y="3989388"/>
          <p14:tracePt t="72620" x="2287588" y="3997325"/>
          <p14:tracePt t="72629" x="2320925" y="4013200"/>
          <p14:tracePt t="72636" x="2362200" y="4030663"/>
          <p14:tracePt t="72645" x="2395538" y="4038600"/>
          <p14:tracePt t="72652" x="2444750" y="4054475"/>
          <p14:tracePt t="72661" x="2487613" y="4064000"/>
          <p14:tracePt t="72669" x="2562225" y="4087813"/>
          <p14:tracePt t="72677" x="2593975" y="4097338"/>
          <p14:tracePt t="72684" x="2619375" y="4113213"/>
          <p14:tracePt t="72694" x="2636838" y="4121150"/>
          <p14:tracePt t="72699" x="2660650" y="4121150"/>
          <p14:tracePt t="72707" x="2678113" y="4121150"/>
          <p14:tracePt t="72716" x="2693988" y="4129088"/>
          <p14:tracePt t="72724" x="2711450" y="4129088"/>
          <p14:tracePt t="72731" x="2735263" y="4129088"/>
          <p14:tracePt t="72741" x="2743200" y="4129088"/>
          <p14:tracePt t="72748" x="2801938" y="4113213"/>
          <p14:tracePt t="72758" x="2835275" y="4079875"/>
          <p14:tracePt t="72763" x="2876550" y="4054475"/>
          <p14:tracePt t="72771" x="2909888" y="4005263"/>
          <p14:tracePt t="72780" x="2925763" y="3971925"/>
          <p14:tracePt t="72788" x="2959100" y="3922713"/>
          <p14:tracePt t="72796" x="2992438" y="3871913"/>
          <p14:tracePt t="72803" x="3017838" y="3822700"/>
          <p14:tracePt t="72811" x="3025775" y="3789363"/>
          <p14:tracePt t="72820" x="3025775" y="3765550"/>
          <p14:tracePt t="72829" x="3033713" y="3740150"/>
          <p14:tracePt t="72835" x="3033713" y="3706813"/>
          <p14:tracePt t="72845" x="3033713" y="3673475"/>
          <p14:tracePt t="72852" x="3033713" y="3648075"/>
          <p14:tracePt t="72861" x="3033713" y="3632200"/>
          <p14:tracePt t="72870" x="3017838" y="3606800"/>
          <p14:tracePt t="72876" x="2992438" y="3590925"/>
          <p14:tracePt t="72884" x="2976563" y="3565525"/>
          <p14:tracePt t="72892" x="2943225" y="3541713"/>
          <p14:tracePt t="72900" x="2943225" y="3532188"/>
          <p14:tracePt t="72910" x="2925763" y="3524250"/>
          <p14:tracePt t="72916" x="2901950" y="3498850"/>
          <p14:tracePt t="72923" x="2835275" y="3449638"/>
          <p14:tracePt t="72932" x="2794000" y="3416300"/>
          <p14:tracePt t="72941" x="2776538" y="3408363"/>
          <p14:tracePt t="72948" x="2735263" y="3390900"/>
          <p14:tracePt t="72957" x="2701925" y="3390900"/>
          <p14:tracePt t="72964" x="2652713" y="3359150"/>
          <p14:tracePt t="72972" x="2627313" y="3359150"/>
          <p14:tracePt t="72979" x="2570163" y="3341688"/>
          <p14:tracePt t="72987" x="2536825" y="3333750"/>
          <p14:tracePt t="72996" x="2495550" y="3333750"/>
          <p14:tracePt t="73003" x="2454275" y="3333750"/>
          <p14:tracePt t="73012" x="2420938" y="3333750"/>
          <p14:tracePt t="73020" x="2379663" y="3333750"/>
          <p14:tracePt t="73029" x="2370138" y="3333750"/>
          <p14:tracePt t="73036" x="2354263" y="3333750"/>
          <p14:tracePt t="73045" x="2338388" y="3341688"/>
          <p14:tracePt t="73051" x="2328863" y="3359150"/>
          <p14:tracePt t="73061" x="2312988" y="3367088"/>
          <p14:tracePt t="73067" x="2295525" y="3375025"/>
          <p14:tracePt t="73078" x="2295525" y="3390900"/>
          <p14:tracePt t="73083" x="2271713" y="3408363"/>
          <p14:tracePt t="73094" x="2263775" y="3433763"/>
          <p14:tracePt t="73099" x="2254250" y="3441700"/>
          <p14:tracePt t="73107" x="2254250" y="3457575"/>
          <p14:tracePt t="73115" x="2254250" y="3482975"/>
          <p14:tracePt t="73123" x="2238375" y="3498850"/>
          <p14:tracePt t="73131" x="2238375" y="3516313"/>
          <p14:tracePt t="73141" x="2230438" y="3557588"/>
          <p14:tracePt t="73148" x="2220913" y="3590925"/>
          <p14:tracePt t="73156" x="2220913" y="3632200"/>
          <p14:tracePt t="73163" x="2212975" y="3657600"/>
          <p14:tracePt t="73172" x="2212975" y="3673475"/>
          <p14:tracePt t="73180" x="2212975" y="3690938"/>
          <p14:tracePt t="73188" x="2212975" y="3706813"/>
          <p14:tracePt t="73196" x="2212975" y="3714750"/>
          <p14:tracePt t="73205" x="2212975" y="3722688"/>
          <p14:tracePt t="73212" x="2212975" y="3732213"/>
          <p14:tracePt t="73220" x="2212975" y="3740150"/>
          <p14:tracePt t="73236" x="2212975" y="3756025"/>
          <p14:tracePt t="73244" x="2212975" y="3765550"/>
          <p14:tracePt t="73252" x="2220913" y="3765550"/>
          <p14:tracePt t="73263" x="2230438" y="3773488"/>
          <p14:tracePt t="73277" x="2230438" y="3789363"/>
          <p14:tracePt t="73293" x="2238375" y="3797300"/>
          <p14:tracePt t="73308" x="2246313" y="3806825"/>
          <p14:tracePt t="73316" x="2254250" y="3806825"/>
          <p14:tracePt t="73324" x="2263775" y="3822700"/>
          <p14:tracePt t="73341" x="2271713" y="3830638"/>
          <p14:tracePt t="73348" x="2279650" y="3830638"/>
          <p14:tracePt t="73364" x="2295525" y="3840163"/>
          <p14:tracePt t="73372" x="2312988" y="3856038"/>
          <p14:tracePt t="73380" x="2320925" y="3863975"/>
          <p14:tracePt t="73388" x="2328863" y="3863975"/>
          <p14:tracePt t="73396" x="2346325" y="3871913"/>
          <p14:tracePt t="73412" x="2354263" y="3871913"/>
          <p14:tracePt t="73420" x="2362200" y="3871913"/>
          <p14:tracePt t="74269" x="2370138" y="3863975"/>
          <p14:tracePt t="74277" x="2370138" y="3822700"/>
          <p14:tracePt t="74283" x="2370138" y="3781425"/>
          <p14:tracePt t="74291" x="2370138" y="3748088"/>
          <p14:tracePt t="74300" x="2370138" y="3732213"/>
          <p14:tracePt t="74308" x="2370138" y="3706813"/>
          <p14:tracePt t="74316" x="2370138" y="3673475"/>
          <p14:tracePt t="74324" x="2370138" y="3640138"/>
          <p14:tracePt t="74332" x="2370138" y="3590925"/>
          <p14:tracePt t="74340" x="2370138" y="3557588"/>
          <p14:tracePt t="74348" x="2370138" y="3508375"/>
          <p14:tracePt t="74356" x="2370138" y="3449638"/>
          <p14:tracePt t="74364" x="2370138" y="3408363"/>
          <p14:tracePt t="74372" x="2370138" y="3367088"/>
          <p14:tracePt t="74379" x="2370138" y="3325813"/>
          <p14:tracePt t="74389" x="2370138" y="3275013"/>
          <p14:tracePt t="74395" x="2370138" y="3251200"/>
          <p14:tracePt t="74405" x="2370138" y="3225800"/>
          <p14:tracePt t="74412" x="2370138" y="3192463"/>
          <p14:tracePt t="74420" x="2370138" y="3159125"/>
          <p14:tracePt t="74428" x="2370138" y="3151188"/>
          <p14:tracePt t="74435" x="2370138" y="3125788"/>
          <p14:tracePt t="74445" x="2370138" y="3117850"/>
          <p14:tracePt t="74452" x="2370138" y="3092450"/>
          <p14:tracePt t="74462" x="2370138" y="3084513"/>
          <p14:tracePt t="74467" x="2370138" y="3068638"/>
          <p14:tracePt t="74484" x="2362200" y="3051175"/>
          <p14:tracePt t="74748" x="2354263" y="3051175"/>
          <p14:tracePt t="74756" x="2346325" y="3051175"/>
          <p14:tracePt t="74774" x="2338388" y="3060700"/>
          <p14:tracePt t="74782" x="2338388" y="3084513"/>
          <p14:tracePt t="74787" x="2338388" y="3101975"/>
          <p14:tracePt t="74795" x="2338388" y="3125788"/>
          <p14:tracePt t="74804" x="2338388" y="3159125"/>
          <p14:tracePt t="74812" x="2320925" y="3192463"/>
          <p14:tracePt t="74819" x="2320925" y="3217863"/>
          <p14:tracePt t="74829" x="2320925" y="3259138"/>
          <p14:tracePt t="74835" x="2320925" y="3292475"/>
          <p14:tracePt t="74846" x="2320925" y="3316288"/>
          <p14:tracePt t="74852" x="2320925" y="3375025"/>
          <p14:tracePt t="74861" x="2320925" y="3416300"/>
          <p14:tracePt t="74868" x="2320925" y="3457575"/>
          <p14:tracePt t="74876" x="2320925" y="3516313"/>
          <p14:tracePt t="74883" x="2320925" y="3557588"/>
          <p14:tracePt t="74895" x="2320925" y="3590925"/>
          <p14:tracePt t="74901" x="2320925" y="3632200"/>
          <p14:tracePt t="74909" x="2320925" y="3657600"/>
          <p14:tracePt t="74916" x="2320925" y="3690938"/>
          <p14:tracePt t="74923" x="2320925" y="3698875"/>
          <p14:tracePt t="74932" x="2320925" y="3706813"/>
          <p14:tracePt t="74941" x="2320925" y="3732213"/>
          <p14:tracePt t="74948" x="2320925" y="3740150"/>
          <p14:tracePt t="76197" x="2320925" y="3698875"/>
          <p14:tracePt t="76204" x="2312988" y="3624263"/>
          <p14:tracePt t="76212" x="2295525" y="3541713"/>
          <p14:tracePt t="76220" x="2287588" y="3467100"/>
          <p14:tracePt t="76228" x="2271713" y="3408363"/>
          <p14:tracePt t="76235" x="2271713" y="3382963"/>
          <p14:tracePt t="76248" x="2271713" y="3359150"/>
          <p14:tracePt t="76252" x="2271713" y="3341688"/>
          <p14:tracePt t="76262" x="2263775" y="3316288"/>
          <p14:tracePt t="76500" x="2263775" y="3359150"/>
          <p14:tracePt t="76508" x="2263775" y="3382963"/>
          <p14:tracePt t="76516" x="2263775" y="3400425"/>
          <p14:tracePt t="76524" x="2263775" y="3433763"/>
          <p14:tracePt t="76532" x="2263775" y="3457575"/>
          <p14:tracePt t="76540" x="2263775" y="3467100"/>
          <p14:tracePt t="76548" x="2263775" y="3498850"/>
          <p14:tracePt t="76557" x="2263775" y="3524250"/>
          <p14:tracePt t="76564" x="2263775" y="3557588"/>
          <p14:tracePt t="76572" x="2263775" y="3573463"/>
          <p14:tracePt t="76579" x="2263775" y="3606800"/>
          <p14:tracePt t="76591" x="2263775" y="3632200"/>
          <p14:tracePt t="76596" x="2263775" y="3657600"/>
          <p14:tracePt t="76603" x="2263775" y="3690938"/>
          <p14:tracePt t="76612" x="2263775" y="3706813"/>
          <p14:tracePt t="76620" x="2263775" y="3714750"/>
          <p14:tracePt t="76628" x="2263775" y="3732213"/>
          <p14:tracePt t="76636" x="2263775" y="3740150"/>
          <p14:tracePt t="76645" x="2263775" y="3748088"/>
          <p14:tracePt t="76652" x="2263775" y="3756025"/>
          <p14:tracePt t="77973" x="2254250" y="3765550"/>
          <p14:tracePt t="78364" x="2230438" y="3748088"/>
          <p14:tracePt t="78372" x="2163763" y="3681413"/>
          <p14:tracePt t="78381" x="2114550" y="3632200"/>
          <p14:tracePt t="78388" x="2071688" y="3590925"/>
          <p14:tracePt t="78396" x="2022475" y="3541713"/>
          <p14:tracePt t="78404" x="1997075" y="3516313"/>
          <p14:tracePt t="78412" x="1973263" y="3490913"/>
          <p14:tracePt t="78420" x="1965325" y="3482975"/>
          <p14:tracePt t="78428" x="1947863" y="3433763"/>
          <p14:tracePt t="78436" x="1947863" y="3424238"/>
          <p14:tracePt t="78445" x="1947863" y="3408363"/>
          <p14:tracePt t="78469" x="1939925" y="3400425"/>
          <p14:tracePt t="78588" x="1898650" y="3359150"/>
          <p14:tracePt t="78596" x="1898650" y="3349625"/>
          <p14:tracePt t="78607" x="1881188" y="3333750"/>
          <p14:tracePt t="78613" x="1881188" y="3325813"/>
          <p14:tracePt t="78620" x="1873250" y="3316288"/>
          <p14:tracePt t="78628" x="1865313" y="3292475"/>
          <p14:tracePt t="78644" x="1857375" y="3275013"/>
          <p14:tracePt t="78652" x="1847850" y="3259138"/>
          <p14:tracePt t="78677" x="1839913" y="3259138"/>
          <p14:tracePt t="78996" x="1831975" y="3225800"/>
          <p14:tracePt t="79004" x="1831975" y="3209925"/>
          <p14:tracePt t="79012" x="1831975" y="3200400"/>
          <p14:tracePt t="79019" x="1831975" y="3184525"/>
          <p14:tracePt t="79029" x="1824038" y="3167063"/>
          <p14:tracePt t="79036" x="1798638" y="3135313"/>
          <p14:tracePt t="79044" x="1782763" y="3117850"/>
          <p14:tracePt t="79052" x="1698625" y="3043238"/>
          <p14:tracePt t="79061" x="1666875" y="3001963"/>
          <p14:tracePt t="79068" x="1616075" y="2952750"/>
          <p14:tracePt t="79077" x="1608138" y="2943225"/>
          <p14:tracePt t="79092" x="1600200" y="2943225"/>
          <p14:tracePt t="80133" x="1600200" y="2952750"/>
          <p14:tracePt t="80140" x="1600200" y="2960688"/>
          <p14:tracePt t="80157" x="1600200" y="2976563"/>
          <p14:tracePt t="80172" x="1592263" y="2986088"/>
          <p14:tracePt t="80196" x="1592263" y="2994025"/>
          <p14:tracePt t="81111" x="1592263" y="3001963"/>
          <p14:tracePt t="81116" x="1592263" y="3017838"/>
          <p14:tracePt t="81124" x="1592263" y="3043238"/>
          <p14:tracePt t="81132" x="1592263" y="3060700"/>
          <p14:tracePt t="81143" x="1592263" y="3084513"/>
          <p14:tracePt t="81148" x="1592263" y="3125788"/>
          <p14:tracePt t="81157" x="1592263" y="3143250"/>
          <p14:tracePt t="81163" x="1592263" y="3159125"/>
          <p14:tracePt t="81172" x="1592263" y="3176588"/>
          <p14:tracePt t="81180" x="1592263" y="3200400"/>
          <p14:tracePt t="81196" x="1592263" y="3225800"/>
          <p14:tracePt t="81212" x="1592263" y="3233738"/>
          <p14:tracePt t="81219" x="1592263" y="3241675"/>
          <p14:tracePt t="81228" x="1592263" y="3251200"/>
          <p14:tracePt t="81236" x="1592263" y="3259138"/>
          <p14:tracePt t="81244" x="1592263" y="3275013"/>
          <p14:tracePt t="81252" x="1592263" y="3284538"/>
          <p14:tracePt t="81259" x="1592263" y="3292475"/>
          <p14:tracePt t="81267" x="1592263" y="3300413"/>
          <p14:tracePt t="81278" x="1592263" y="3316288"/>
          <p14:tracePt t="81283" x="1592263" y="3325813"/>
          <p14:tracePt t="81293" x="1592263" y="3333750"/>
          <p14:tracePt t="81301" x="1592263" y="3359150"/>
          <p14:tracePt t="81308" x="1600200" y="3375025"/>
          <p14:tracePt t="81316" x="1608138" y="3382963"/>
          <p14:tracePt t="81324" x="1608138" y="3390900"/>
          <p14:tracePt t="81332" x="1608138" y="3416300"/>
          <p14:tracePt t="81340" x="1616075" y="3424238"/>
          <p14:tracePt t="81348" x="1616075" y="3441700"/>
          <p14:tracePt t="81357" x="1624013" y="3449638"/>
          <p14:tracePt t="81364" x="1624013" y="3475038"/>
          <p14:tracePt t="81372" x="1624013" y="3490913"/>
          <p14:tracePt t="81387" x="1633538" y="3516313"/>
          <p14:tracePt t="81396" x="1641475" y="3524250"/>
          <p14:tracePt t="81404" x="1641475" y="3532188"/>
          <p14:tracePt t="81412" x="1649413" y="3549650"/>
          <p14:tracePt t="81445" x="1657350" y="3557588"/>
          <p14:tracePt t="81477" x="1657350" y="3565525"/>
          <p14:tracePt t="81500" x="1657350" y="3573463"/>
          <p14:tracePt t="81756" x="1657350" y="3590925"/>
          <p14:tracePt t="81763" x="1657350" y="3624263"/>
          <p14:tracePt t="81771" x="1657350" y="3648075"/>
          <p14:tracePt t="81780" x="1657350" y="3681413"/>
          <p14:tracePt t="81787" x="1657350" y="3722688"/>
          <p14:tracePt t="81796" x="1657350" y="3797300"/>
          <p14:tracePt t="81804" x="1657350" y="3822700"/>
          <p14:tracePt t="81820" x="1657350" y="3863975"/>
          <p14:tracePt t="81829" x="1682750" y="3938588"/>
          <p14:tracePt t="81835" x="1682750" y="3997325"/>
          <p14:tracePt t="81845" x="1682750" y="4038600"/>
          <p14:tracePt t="81852" x="1674813" y="4097338"/>
          <p14:tracePt t="81863" x="1674813" y="4146550"/>
          <p14:tracePt t="81868" x="1674813" y="4213225"/>
          <p14:tracePt t="81877" x="1674813" y="4237038"/>
          <p14:tracePt t="81883" x="1674813" y="4262438"/>
          <p14:tracePt t="81891" x="1674813" y="4295775"/>
          <p14:tracePt t="81901" x="1674813" y="4311650"/>
          <p14:tracePt t="81907" x="1674813" y="4329113"/>
          <p14:tracePt t="81915" x="1682750" y="4352925"/>
          <p14:tracePt t="81926" x="1690688" y="4370388"/>
          <p14:tracePt t="81931" x="1698625" y="4378325"/>
          <p14:tracePt t="81941" x="1698625" y="4386263"/>
          <p14:tracePt t="81948" x="1724025" y="4403725"/>
          <p14:tracePt t="81957" x="1757363" y="4419600"/>
          <p14:tracePt t="81963" x="1806575" y="4427538"/>
          <p14:tracePt t="81972" x="1839913" y="4452938"/>
          <p14:tracePt t="81980" x="1898650" y="4478338"/>
          <p14:tracePt t="81988" x="1947863" y="4494213"/>
          <p14:tracePt t="81997" x="2006600" y="4502150"/>
          <p14:tracePt t="82004" x="2089150" y="4511675"/>
          <p14:tracePt t="82013" x="2163763" y="4527550"/>
          <p14:tracePt t="82020" x="2246313" y="4545013"/>
          <p14:tracePt t="82029" x="2320925" y="4560888"/>
          <p14:tracePt t="82036" x="2379663" y="4568825"/>
          <p14:tracePt t="82048" x="2420938" y="4568825"/>
          <p14:tracePt t="82051" x="2428875" y="4568825"/>
          <p14:tracePt t="82062" x="2454275" y="4576763"/>
          <p14:tracePt t="82156" x="2470150" y="4576763"/>
          <p14:tracePt t="82164" x="2478088" y="4576763"/>
          <p14:tracePt t="82173" x="2495550" y="4560888"/>
          <p14:tracePt t="82180" x="2511425" y="4552950"/>
          <p14:tracePt t="82188" x="2519363" y="4545013"/>
          <p14:tracePt t="82212" x="2528888" y="4545013"/>
          <p14:tracePt t="82220" x="2544763" y="4535488"/>
          <p14:tracePt t="82235" x="2552700" y="4519613"/>
          <p14:tracePt t="82285" x="2552700" y="4511675"/>
          <p14:tracePt t="82300" x="2552700" y="4494213"/>
          <p14:tracePt t="82308" x="2544763" y="4478338"/>
          <p14:tracePt t="82316" x="2528888" y="4445000"/>
          <p14:tracePt t="82323" x="2511425" y="4427538"/>
          <p14:tracePt t="82331" x="2487613" y="4411663"/>
          <p14:tracePt t="82341" x="2462213" y="4395788"/>
          <p14:tracePt t="82348" x="2454275" y="4378325"/>
          <p14:tracePt t="82357" x="2436813" y="4370388"/>
          <p14:tracePt t="82363" x="2420938" y="4352925"/>
          <p14:tracePt t="82371" x="2403475" y="4337050"/>
          <p14:tracePt t="82379" x="2395538" y="4337050"/>
          <p14:tracePt t="82404" x="2379663" y="4321175"/>
          <p14:tracePt t="82412" x="2362200" y="4303713"/>
          <p14:tracePt t="82419" x="2354263" y="4303713"/>
          <p14:tracePt t="82428" x="2346325" y="4303713"/>
          <p14:tracePt t="82435" x="2320925" y="4287838"/>
          <p14:tracePt t="82444" x="2312988" y="4287838"/>
          <p14:tracePt t="82451" x="2287588" y="4278313"/>
          <p14:tracePt t="82461" x="2263775" y="4262438"/>
          <p14:tracePt t="82468" x="2254250" y="4262438"/>
          <p14:tracePt t="82478" x="2246313" y="4262438"/>
          <p14:tracePt t="82492" x="2220913" y="4254500"/>
          <p14:tracePt t="82500" x="2212975" y="4246563"/>
          <p14:tracePt t="82516" x="2197100" y="4246563"/>
          <p14:tracePt t="82524" x="2179638" y="4246563"/>
          <p14:tracePt t="82532" x="2163763" y="4246563"/>
          <p14:tracePt t="82542" x="2146300" y="4246563"/>
          <p14:tracePt t="82547" x="2130425" y="4229100"/>
          <p14:tracePt t="82557" x="2122488" y="4229100"/>
          <p14:tracePt t="82564" x="2105025" y="4229100"/>
          <p14:tracePt t="82580" x="2089150" y="4229100"/>
          <p14:tracePt t="82590" x="2081213" y="4229100"/>
          <p14:tracePt t="82595" x="2063750" y="4229100"/>
          <p14:tracePt t="82603" x="2055813" y="4229100"/>
          <p14:tracePt t="82613" x="2047875" y="4229100"/>
          <p14:tracePt t="82620" x="2030413" y="4229100"/>
          <p14:tracePt t="82628" x="2006600" y="4221163"/>
          <p14:tracePt t="82636" x="1997075" y="4221163"/>
          <p14:tracePt t="82645" x="1981200" y="4221163"/>
          <p14:tracePt t="82652" x="1973263" y="4213225"/>
          <p14:tracePt t="82660" x="1955800" y="4213225"/>
          <p14:tracePt t="82668" x="1947863" y="4213225"/>
          <p14:tracePt t="82677" x="1931988" y="4213225"/>
          <p14:tracePt t="82684" x="1914525" y="4213225"/>
          <p14:tracePt t="82691" x="1890713" y="4195763"/>
          <p14:tracePt t="82701" x="1881188" y="4195763"/>
          <p14:tracePt t="82707" x="1857375" y="4195763"/>
          <p14:tracePt t="82716" x="1847850" y="4195763"/>
          <p14:tracePt t="82724" x="1839913" y="4195763"/>
          <p14:tracePt t="82732" x="1824038" y="4187825"/>
          <p14:tracePt t="82741" x="1816100" y="4179888"/>
          <p14:tracePt t="82747" x="1790700" y="4179888"/>
          <p14:tracePt t="82759" x="1782763" y="4179888"/>
          <p14:tracePt t="82763" x="1773238" y="4179888"/>
          <p14:tracePt t="82772" x="1749425" y="4179888"/>
          <p14:tracePt t="82779" x="1741488" y="4179888"/>
          <p14:tracePt t="82787" x="1724025" y="4179888"/>
          <p14:tracePt t="82796" x="1698625" y="4179888"/>
          <p14:tracePt t="82803" x="1682750" y="4179888"/>
          <p14:tracePt t="82812" x="1666875" y="4179888"/>
          <p14:tracePt t="82820" x="1633538" y="4179888"/>
          <p14:tracePt t="82829" x="1600200" y="4179888"/>
          <p14:tracePt t="82836" x="1574800" y="4179888"/>
          <p14:tracePt t="82845" x="1549400" y="4179888"/>
          <p14:tracePt t="82852" x="1525588" y="4179888"/>
          <p14:tracePt t="82862" x="1517650" y="4179888"/>
          <p14:tracePt t="82868" x="1474788" y="4179888"/>
          <p14:tracePt t="82878" x="1458913" y="4179888"/>
          <p14:tracePt t="82883" x="1450975" y="4179888"/>
          <p14:tracePt t="82893" x="1443038" y="4179888"/>
          <p14:tracePt t="82900" x="1417638" y="4187825"/>
          <p14:tracePt t="82910" x="1409700" y="4195763"/>
          <p14:tracePt t="82916" x="1376363" y="4213225"/>
          <p14:tracePt t="82923" x="1368425" y="4221163"/>
          <p14:tracePt t="82931" x="1358900" y="4229100"/>
          <p14:tracePt t="82940" x="1350963" y="4254500"/>
          <p14:tracePt t="82947" x="1343025" y="4270375"/>
          <p14:tracePt t="82957" x="1335088" y="4287838"/>
          <p14:tracePt t="82963" x="1325563" y="4303713"/>
          <p14:tracePt t="82972" x="1309688" y="4337050"/>
          <p14:tracePt t="82979" x="1293813" y="4362450"/>
          <p14:tracePt t="82987" x="1293813" y="4370388"/>
          <p14:tracePt t="82995" x="1284288" y="4403725"/>
          <p14:tracePt t="83003" x="1268413" y="4427538"/>
          <p14:tracePt t="83011" x="1268413" y="4470400"/>
          <p14:tracePt t="83019" x="1260475" y="4494213"/>
          <p14:tracePt t="83028" x="1260475" y="4519613"/>
          <p14:tracePt t="83036" x="1260475" y="4535488"/>
          <p14:tracePt t="83045" x="1260475" y="4560888"/>
          <p14:tracePt t="83061" x="1260475" y="4576763"/>
          <p14:tracePt t="83068" x="1268413" y="4610100"/>
          <p14:tracePt t="83076" x="1276350" y="4643438"/>
          <p14:tracePt t="83084" x="1293813" y="4660900"/>
          <p14:tracePt t="83092" x="1301750" y="4676775"/>
          <p14:tracePt t="83100" x="1317625" y="4702175"/>
          <p14:tracePt t="83107" x="1335088" y="4735513"/>
          <p14:tracePt t="83115" x="1335088" y="4751388"/>
          <p14:tracePt t="83123" x="1343025" y="4768850"/>
          <p14:tracePt t="83131" x="1358900" y="4792663"/>
          <p14:tracePt t="83139" x="1376363" y="4818063"/>
          <p14:tracePt t="83147" x="1384300" y="4843463"/>
          <p14:tracePt t="83158" x="1392238" y="4843463"/>
          <p14:tracePt t="83163" x="1409700" y="4876800"/>
          <p14:tracePt t="83171" x="1417638" y="4884738"/>
          <p14:tracePt t="83179" x="1425575" y="4884738"/>
          <p14:tracePt t="83188" x="1433513" y="4892675"/>
          <p14:tracePt t="83195" x="1443038" y="4908550"/>
          <p14:tracePt t="83205" x="1458913" y="4918075"/>
          <p14:tracePt t="83220" x="1474788" y="4918075"/>
          <p14:tracePt t="83228" x="1492250" y="4933950"/>
          <p14:tracePt t="83236" x="1508125" y="4933950"/>
          <p14:tracePt t="83245" x="1517650" y="4933950"/>
          <p14:tracePt t="83251" x="1541463" y="4941888"/>
          <p14:tracePt t="83263" x="1558925" y="4951413"/>
          <p14:tracePt t="83268" x="1574800" y="4951413"/>
          <p14:tracePt t="83276" x="1582738" y="4959350"/>
          <p14:tracePt t="83284" x="1600200" y="4959350"/>
          <p14:tracePt t="83295" x="1616075" y="4959350"/>
          <p14:tracePt t="83299" x="1633538" y="4959350"/>
          <p14:tracePt t="83307" x="1666875" y="4959350"/>
          <p14:tracePt t="83316" x="1690688" y="4959350"/>
          <p14:tracePt t="83323" x="1724025" y="4959350"/>
          <p14:tracePt t="83332" x="1773238" y="4959350"/>
          <p14:tracePt t="83340" x="1831975" y="4959350"/>
          <p14:tracePt t="83348" x="1906588" y="4959350"/>
          <p14:tracePt t="83359" x="1989138" y="4959350"/>
          <p14:tracePt t="83363" x="2055813" y="4951413"/>
          <p14:tracePt t="83371" x="2130425" y="4933950"/>
          <p14:tracePt t="83380" x="2189163" y="4933950"/>
          <p14:tracePt t="83388" x="2230438" y="4926013"/>
          <p14:tracePt t="83396" x="2254250" y="4926013"/>
          <p14:tracePt t="83404" x="2279650" y="4918075"/>
          <p14:tracePt t="83412" x="2295525" y="4918075"/>
          <p14:tracePt t="83420" x="2305050" y="4908550"/>
          <p14:tracePt t="83435" x="2312988" y="4908550"/>
          <p14:tracePt t="83452" x="2312988" y="4900613"/>
          <p14:tracePt t="83461" x="2328863" y="4892675"/>
          <p14:tracePt t="83468" x="2338388" y="4884738"/>
          <p14:tracePt t="83477" x="2346325" y="4876800"/>
          <p14:tracePt t="83484" x="2370138" y="4833938"/>
          <p14:tracePt t="83500" x="2379663" y="4818063"/>
          <p14:tracePt t="83508" x="2379663" y="4810125"/>
          <p14:tracePt t="83516" x="2379663" y="4802188"/>
          <p14:tracePt t="83524" x="2379663" y="4784725"/>
          <p14:tracePt t="83540" x="2387600" y="4768850"/>
          <p14:tracePt t="83547" x="2387600" y="4751388"/>
          <p14:tracePt t="83572" x="2395538" y="4727575"/>
          <p14:tracePt t="83580" x="2403475" y="4718050"/>
          <p14:tracePt t="83587" x="2403475" y="4710113"/>
          <p14:tracePt t="83608" x="2403475" y="4660900"/>
          <p14:tracePt t="83614" x="2403475" y="4643438"/>
          <p14:tracePt t="83620" x="2403475" y="4610100"/>
          <p14:tracePt t="83630" x="2403475" y="4576763"/>
          <p14:tracePt t="83636" x="2395538" y="4545013"/>
          <p14:tracePt t="83644" x="2387600" y="4519613"/>
          <p14:tracePt t="83653" x="2362200" y="4486275"/>
          <p14:tracePt t="83661" x="2354263" y="4470400"/>
          <p14:tracePt t="83667" x="2328863" y="4445000"/>
          <p14:tracePt t="83677" x="2320925" y="4419600"/>
          <p14:tracePt t="83684" x="2312988" y="4403725"/>
          <p14:tracePt t="83700" x="2305050" y="4370388"/>
          <p14:tracePt t="83716" x="2295525" y="4370388"/>
          <p14:tracePt t="83740" x="2279650" y="4362450"/>
          <p14:tracePt t="83748" x="2271713" y="4352925"/>
          <p14:tracePt t="83757" x="2263775" y="4344988"/>
          <p14:tracePt t="83764" x="2254250" y="4344988"/>
          <p14:tracePt t="83772" x="2230438" y="4337050"/>
          <p14:tracePt t="83780" x="2212975" y="4329113"/>
          <p14:tracePt t="83798" x="2205038" y="4329113"/>
          <p14:tracePt t="83803" x="2197100" y="4329113"/>
          <p14:tracePt t="83812" x="2179638" y="4311650"/>
          <p14:tracePt t="83839" x="2163763" y="4311650"/>
          <p14:tracePt t="85941" x="2179638" y="4311650"/>
          <p14:tracePt t="85947" x="2197100" y="4311650"/>
          <p14:tracePt t="85956" x="2220913" y="4311650"/>
          <p14:tracePt t="86084" x="2220913" y="4321175"/>
          <p14:tracePt t="86100" x="2238375" y="4337050"/>
          <p14:tracePt t="86108" x="2254250" y="4362450"/>
          <p14:tracePt t="86116" x="2279650" y="4395788"/>
          <p14:tracePt t="86123" x="2305050" y="4419600"/>
          <p14:tracePt t="86131" x="2320925" y="4437063"/>
          <p14:tracePt t="86140" x="2338388" y="4470400"/>
          <p14:tracePt t="86147" x="2346325" y="4486275"/>
          <p14:tracePt t="86157" x="2354263" y="4502150"/>
          <p14:tracePt t="86164" x="2379663" y="4519613"/>
          <p14:tracePt t="86172" x="2387600" y="4535488"/>
          <p14:tracePt t="86180" x="2395538" y="4535488"/>
          <p14:tracePt t="86188" x="2395538" y="4552950"/>
          <p14:tracePt t="86197" x="2403475" y="4552950"/>
          <p14:tracePt t="86203" x="2420938" y="4568825"/>
          <p14:tracePt t="86220" x="2428875" y="4576763"/>
          <p14:tracePt t="86236" x="2436813" y="4576763"/>
          <p14:tracePt t="86246" x="2454275" y="4576763"/>
          <p14:tracePt t="86252" x="2470150" y="4576763"/>
          <p14:tracePt t="86263" x="2487613" y="4576763"/>
          <p14:tracePt t="86268" x="2511425" y="4586288"/>
          <p14:tracePt t="86277" x="2552700" y="4602163"/>
          <p14:tracePt t="86283" x="2570163" y="4610100"/>
          <p14:tracePt t="86291" x="2586038" y="4610100"/>
          <p14:tracePt t="86299" x="2603500" y="4619625"/>
          <p14:tracePt t="86307" x="2627313" y="4619625"/>
          <p14:tracePt t="86315" x="2644775" y="4619625"/>
          <p14:tracePt t="86323" x="2668588" y="4627563"/>
          <p14:tracePt t="86331" x="2678113" y="4627563"/>
          <p14:tracePt t="86340" x="2686050" y="4627563"/>
          <p14:tracePt t="86348" x="2701925" y="4627563"/>
          <p14:tracePt t="86357" x="2711450" y="4627563"/>
          <p14:tracePt t="86363" x="2719388" y="4643438"/>
          <p14:tracePt t="86372" x="2727325" y="4643438"/>
          <p14:tracePt t="86379" x="2735263" y="4643438"/>
          <p14:tracePt t="86388" x="2752725" y="4643438"/>
          <p14:tracePt t="86396" x="2768600" y="4643438"/>
          <p14:tracePt t="86403" x="2786063" y="4643438"/>
          <p14:tracePt t="86412" x="2809875" y="4643438"/>
          <p14:tracePt t="86419" x="2835275" y="4643438"/>
          <p14:tracePt t="86428" x="2876550" y="4651375"/>
          <p14:tracePt t="86437" x="2892425" y="4651375"/>
          <p14:tracePt t="86445" x="2901950" y="4660900"/>
          <p14:tracePt t="86452" x="2917825" y="4660900"/>
          <p14:tracePt t="86460" x="2951163" y="4668838"/>
          <p14:tracePt t="86467" x="2959100" y="4668838"/>
          <p14:tracePt t="86475" x="2976563" y="4668838"/>
          <p14:tracePt t="86483" x="3000375" y="4676775"/>
          <p14:tracePt t="86499" x="3017838" y="4676775"/>
          <p14:tracePt t="86509" x="3025775" y="4684713"/>
          <p14:tracePt t="86515" x="3033713" y="4684713"/>
          <p14:tracePt t="86523" x="3051175" y="4684713"/>
          <p14:tracePt t="86531" x="3059113" y="4684713"/>
          <p14:tracePt t="86548" x="3067050" y="4684713"/>
          <p14:tracePt t="86557" x="3082925" y="4684713"/>
          <p14:tracePt t="86564" x="3092450" y="4684713"/>
          <p14:tracePt t="86588" x="3108325" y="4684713"/>
          <p14:tracePt t="86596" x="3116263" y="4684713"/>
          <p14:tracePt t="86603" x="3125788" y="4684713"/>
          <p14:tracePt t="86611" x="3141663" y="4684713"/>
          <p14:tracePt t="86620" x="3157538" y="4684713"/>
          <p14:tracePt t="86628" x="3190875" y="4684713"/>
          <p14:tracePt t="86635" x="3216275" y="4684713"/>
          <p14:tracePt t="86643" x="3241675" y="4684713"/>
          <p14:tracePt t="86651" x="3265488" y="4684713"/>
          <p14:tracePt t="86661" x="3290888" y="4684713"/>
          <p14:tracePt t="86667" x="3316288" y="4684713"/>
          <p14:tracePt t="86676" x="3332163" y="4684713"/>
          <p14:tracePt t="86684" x="3349625" y="4684713"/>
          <p14:tracePt t="86692" x="3357563" y="4684713"/>
          <p14:tracePt t="86700" x="3365500" y="4684713"/>
          <p14:tracePt t="86707" x="3373438" y="4684713"/>
          <p14:tracePt t="86748" x="3381375" y="4684713"/>
          <p14:tracePt t="86756" x="3398838" y="4684713"/>
          <p14:tracePt t="86764" x="3406775" y="4684713"/>
          <p14:tracePt t="86771" x="3414713" y="4668838"/>
          <p14:tracePt t="86780" x="3414713" y="4660900"/>
          <p14:tracePt t="86788" x="3432175" y="4643438"/>
          <p14:tracePt t="86795" x="3440113" y="4635500"/>
          <p14:tracePt t="86805" x="3448050" y="4627563"/>
          <p14:tracePt t="86813" x="3448050" y="4619625"/>
          <p14:tracePt t="86820" x="3455988" y="4610100"/>
          <p14:tracePt t="86836" x="3465513" y="4602163"/>
          <p14:tracePt t="86861" x="3473450" y="4594225"/>
          <p14:tracePt t="86868" x="3473450" y="4586288"/>
          <p14:tracePt t="86878" x="3473450" y="4568825"/>
          <p14:tracePt t="86884" x="3473450" y="4560888"/>
          <p14:tracePt t="86891" x="3473450" y="4552950"/>
          <p14:tracePt t="86900" x="3473450" y="4527550"/>
          <p14:tracePt t="86907" x="3473450" y="4519613"/>
          <p14:tracePt t="86916" x="3473450" y="4502150"/>
          <p14:tracePt t="86923" x="3473450" y="4486275"/>
          <p14:tracePt t="86931" x="3465513" y="4452938"/>
          <p14:tracePt t="86940" x="3455988" y="4445000"/>
          <p14:tracePt t="86947" x="3440113" y="4419600"/>
          <p14:tracePt t="86957" x="3414713" y="4395788"/>
          <p14:tracePt t="86963" x="3406775" y="4370388"/>
          <p14:tracePt t="86972" x="3390900" y="4344988"/>
          <p14:tracePt t="86980" x="3365500" y="4321175"/>
          <p14:tracePt t="86987" x="3365500" y="4311650"/>
          <p14:tracePt t="86995" x="3357563" y="4295775"/>
          <p14:tracePt t="87012" x="3349625" y="4287838"/>
          <p14:tracePt t="87020" x="3332163" y="4278313"/>
          <p14:tracePt t="87029" x="3324225" y="4270375"/>
          <p14:tracePt t="87036" x="3316288" y="4262438"/>
          <p14:tracePt t="87043" x="3306763" y="4262438"/>
          <p14:tracePt t="87052" x="3275013" y="4254500"/>
          <p14:tracePt t="87061" x="3249613" y="4229100"/>
          <p14:tracePt t="87067" x="3232150" y="4221163"/>
          <p14:tracePt t="87076" x="3216275" y="4213225"/>
          <p14:tracePt t="87083" x="3182938" y="4187825"/>
          <p14:tracePt t="87092" x="3157538" y="4179888"/>
          <p14:tracePt t="87100" x="3133725" y="4171950"/>
          <p14:tracePt t="87110" x="3108325" y="4154488"/>
          <p14:tracePt t="87115" x="3067050" y="4154488"/>
          <p14:tracePt t="87124" x="3051175" y="4146550"/>
          <p14:tracePt t="87131" x="3041650" y="4138613"/>
          <p14:tracePt t="87140" x="3017838" y="4138613"/>
          <p14:tracePt t="87147" x="3008313" y="4138613"/>
          <p14:tracePt t="87157" x="3000375" y="4138613"/>
          <p14:tracePt t="87163" x="2984500" y="4138613"/>
          <p14:tracePt t="87171" x="2976563" y="4138613"/>
          <p14:tracePt t="87180" x="2959100" y="4121150"/>
          <p14:tracePt t="87187" x="2943225" y="4113213"/>
          <p14:tracePt t="87195" x="2935288" y="4113213"/>
          <p14:tracePt t="87203" x="2925763" y="4113213"/>
          <p14:tracePt t="87212" x="2901950" y="4113213"/>
          <p14:tracePt t="87228" x="2876550" y="4113213"/>
          <p14:tracePt t="87235" x="2868613" y="4113213"/>
          <p14:tracePt t="87244" x="2851150" y="4113213"/>
          <p14:tracePt t="87251" x="2843213" y="4113213"/>
          <p14:tracePt t="87262" x="2835275" y="4113213"/>
          <p14:tracePt t="87267" x="2809875" y="4113213"/>
          <p14:tracePt t="87278" x="2801938" y="4113213"/>
          <p14:tracePt t="87283" x="2776538" y="4113213"/>
          <p14:tracePt t="87291" x="2760663" y="4113213"/>
          <p14:tracePt t="87299" x="2743200" y="4113213"/>
          <p14:tracePt t="87308" x="2727325" y="4113213"/>
          <p14:tracePt t="87315" x="2701925" y="4121150"/>
          <p14:tracePt t="87324" x="2686050" y="4129088"/>
          <p14:tracePt t="87332" x="2660650" y="4138613"/>
          <p14:tracePt t="87340" x="2652713" y="4154488"/>
          <p14:tracePt t="87347" x="2636838" y="4154488"/>
          <p14:tracePt t="87357" x="2611438" y="4171950"/>
          <p14:tracePt t="87371" x="2603500" y="4171950"/>
          <p14:tracePt t="87379" x="2586038" y="4187825"/>
          <p14:tracePt t="87387" x="2578100" y="4195763"/>
          <p14:tracePt t="87412" x="2570163" y="4195763"/>
          <p14:tracePt t="87429" x="2562225" y="4203700"/>
          <p14:tracePt t="87446" x="2552700" y="4213225"/>
          <p14:tracePt t="87451" x="2544763" y="4221163"/>
          <p14:tracePt t="87478" x="2528888" y="4237038"/>
          <p14:tracePt t="87484" x="2519363" y="4254500"/>
          <p14:tracePt t="87492" x="2511425" y="4262438"/>
          <p14:tracePt t="87499" x="2495550" y="4270375"/>
          <p14:tracePt t="87507" x="2487613" y="4287838"/>
          <p14:tracePt t="87531" x="2487613" y="4295775"/>
          <p14:tracePt t="87580" x="2478088" y="4303713"/>
          <p14:tracePt t="87587" x="2478088" y="4321175"/>
          <p14:tracePt t="87604" x="2478088" y="4344988"/>
          <p14:tracePt t="87613" x="2478088" y="4352925"/>
          <p14:tracePt t="87620" x="2478088" y="4362450"/>
          <p14:tracePt t="87628" x="2478088" y="4378325"/>
          <p14:tracePt t="87645" x="2478088" y="4386263"/>
          <p14:tracePt t="87659" x="2487613" y="4403725"/>
          <p14:tracePt t="87662" x="2503488" y="4411663"/>
          <p14:tracePt t="87710" x="2503488" y="4419600"/>
          <p14:tracePt t="87716" x="2503488" y="4427538"/>
          <p14:tracePt t="87723" x="2503488" y="4437063"/>
          <p14:tracePt t="87731" x="2503488" y="4445000"/>
          <p14:tracePt t="87740" x="2503488" y="4460875"/>
          <p14:tracePt t="87748" x="2503488" y="4470400"/>
          <p14:tracePt t="87757" x="2511425" y="4486275"/>
          <p14:tracePt t="87764" x="2511425" y="4494213"/>
          <p14:tracePt t="87772" x="2528888" y="4511675"/>
          <p14:tracePt t="87779" x="2536825" y="4527550"/>
          <p14:tracePt t="87787" x="2552700" y="4552950"/>
          <p14:tracePt t="87796" x="2570163" y="4560888"/>
          <p14:tracePt t="87803" x="2570163" y="4568825"/>
          <p14:tracePt t="87819" x="2578100" y="4586288"/>
          <p14:tracePt t="87830" x="2586038" y="4586288"/>
          <p14:tracePt t="87852" x="2593975" y="4594225"/>
          <p14:tracePt t="87884" x="2603500" y="4594225"/>
          <p14:tracePt t="87900" x="2611438" y="4602163"/>
          <p14:tracePt t="87915" x="2627313" y="4610100"/>
          <p14:tracePt t="87923" x="2636838" y="4610100"/>
          <p14:tracePt t="87931" x="2652713" y="4610100"/>
          <p14:tracePt t="87941" x="2668588" y="4619625"/>
          <p14:tracePt t="87948" x="2678113" y="4619625"/>
          <p14:tracePt t="87957" x="2693988" y="4627563"/>
          <p14:tracePt t="87963" x="2719388" y="4627563"/>
          <p14:tracePt t="87972" x="2735263" y="4635500"/>
          <p14:tracePt t="87979" x="2752725" y="4635500"/>
          <p14:tracePt t="87988" x="2768600" y="4635500"/>
          <p14:tracePt t="87995" x="2786063" y="4635500"/>
          <p14:tracePt t="88003" x="2809875" y="4651375"/>
          <p14:tracePt t="88019" x="2827338" y="4651375"/>
          <p14:tracePt t="88028" x="2835275" y="4651375"/>
          <p14:tracePt t="88036" x="2843213" y="4651375"/>
          <p14:tracePt t="88060" x="2851150" y="4660900"/>
          <p14:tracePt t="96375" x="2827338" y="4635500"/>
          <p14:tracePt t="96379" x="2794000" y="4610100"/>
          <p14:tracePt t="96388" x="2776538" y="4594225"/>
          <p14:tracePt t="96396" x="2760663" y="4568825"/>
          <p14:tracePt t="96412" x="2743200" y="4527550"/>
          <p14:tracePt t="96420" x="2735263" y="4494213"/>
          <p14:tracePt t="96427" x="2719388" y="4470400"/>
          <p14:tracePt t="96436" x="2711450" y="4460875"/>
          <p14:tracePt t="96445" x="2701925" y="4427538"/>
          <p14:tracePt t="99486" x="2794000" y="4427538"/>
          <p14:tracePt t="99491" x="2892425" y="4445000"/>
          <p14:tracePt t="99499" x="2951163" y="4470400"/>
          <p14:tracePt t="99507" x="2959100" y="4478338"/>
          <p14:tracePt t="99516" x="3025775" y="4494213"/>
          <p14:tracePt t="99525" x="3175000" y="4552950"/>
          <p14:tracePt t="99531" x="3349625" y="4610100"/>
          <p14:tracePt t="99540" x="3481388" y="4619625"/>
          <p14:tracePt t="99548" x="3648075" y="4668838"/>
          <p14:tracePt t="99558" x="3754438" y="4684713"/>
          <p14:tracePt t="99563" x="3854450" y="4702175"/>
          <p14:tracePt t="99572" x="3879850" y="4702175"/>
          <p14:tracePt t="99580" x="3946525" y="4702175"/>
          <p14:tracePt t="99590" x="3987800" y="4694238"/>
          <p14:tracePt t="99596" x="4003675" y="4668838"/>
          <p14:tracePt t="99604" x="4011613" y="4660900"/>
          <p14:tracePt t="99612" x="4029075" y="4610100"/>
          <p14:tracePt t="99620" x="4029075" y="4594225"/>
          <p14:tracePt t="99629" x="4029075" y="4535488"/>
          <p14:tracePt t="99636" x="4029075" y="4494213"/>
          <p14:tracePt t="99645" x="4029075" y="4437063"/>
          <p14:tracePt t="99652" x="4029075" y="4370388"/>
          <p14:tracePt t="99662" x="4029075" y="4311650"/>
          <p14:tracePt t="99668" x="4029075" y="4303713"/>
          <p14:tracePt t="99683" x="4029075" y="4278313"/>
          <p14:tracePt t="99691" x="4021138" y="4262438"/>
          <p14:tracePt t="99699" x="4011613" y="4237038"/>
          <p14:tracePt t="99707" x="3987800" y="4221163"/>
          <p14:tracePt t="99715" x="3978275" y="4221163"/>
          <p14:tracePt t="99723" x="3978275" y="4203700"/>
          <p14:tracePt t="99731" x="3954463" y="4187825"/>
          <p14:tracePt t="99740" x="3895725" y="4162425"/>
          <p14:tracePt t="99747" x="3862388" y="4154488"/>
          <p14:tracePt t="99755" x="3763963" y="4105275"/>
          <p14:tracePt t="99763" x="3722688" y="4105275"/>
          <p14:tracePt t="99771" x="3663950" y="4079875"/>
          <p14:tracePt t="99779" x="3656013" y="4079875"/>
          <p14:tracePt t="99788" x="3638550" y="4079875"/>
          <p14:tracePt t="99796" x="3622675" y="4079875"/>
          <p14:tracePt t="99804" x="3563938" y="4046538"/>
          <p14:tracePt t="99811" x="3506788" y="4038600"/>
          <p14:tracePt t="99819" x="3465513" y="4030663"/>
          <p14:tracePt t="99830" x="3414713" y="4013200"/>
          <p14:tracePt t="99836" x="3390900" y="3997325"/>
          <p14:tracePt t="99844" x="3390900" y="3989388"/>
          <p14:tracePt t="99852" x="3365500" y="3979863"/>
          <p14:tracePt t="99861" x="3340100" y="3979863"/>
          <p14:tracePt t="99867" x="3324225" y="3971925"/>
          <p14:tracePt t="99878" x="3282950" y="3971925"/>
          <p14:tracePt t="99884" x="3249613" y="3971925"/>
          <p14:tracePt t="99891" x="3175000" y="3971925"/>
          <p14:tracePt t="99900" x="3100388" y="3971925"/>
          <p14:tracePt t="99907" x="3017838" y="3971925"/>
          <p14:tracePt t="99915" x="2935288" y="3971925"/>
          <p14:tracePt t="99924" x="2827338" y="3971925"/>
          <p14:tracePt t="99931" x="2743200" y="3997325"/>
          <p14:tracePt t="99940" x="2693988" y="4021138"/>
          <p14:tracePt t="99948" x="2644775" y="4030663"/>
          <p14:tracePt t="99957" x="2636838" y="4046538"/>
          <p14:tracePt t="99964" x="2627313" y="4054475"/>
          <p14:tracePt t="99971" x="2603500" y="4064000"/>
          <p14:tracePt t="99980" x="2603500" y="4071938"/>
          <p14:tracePt t="99987" x="2593975" y="4097338"/>
          <p14:tracePt t="99995" x="2578100" y="4113213"/>
          <p14:tracePt t="100003" x="2578100" y="4138613"/>
          <p14:tracePt t="100014" x="2578100" y="4171950"/>
          <p14:tracePt t="100019" x="2578100" y="4187825"/>
          <p14:tracePt t="100029" x="2578100" y="4213225"/>
          <p14:tracePt t="100035" x="2578100" y="4254500"/>
          <p14:tracePt t="100044" x="2578100" y="4287838"/>
          <p14:tracePt t="100051" x="2593975" y="4303713"/>
          <p14:tracePt t="100062" x="2611438" y="4337050"/>
          <p14:tracePt t="100067" x="2627313" y="4370388"/>
          <p14:tracePt t="100077" x="2652713" y="4403725"/>
          <p14:tracePt t="100083" x="2668588" y="4427538"/>
          <p14:tracePt t="100091" x="2693988" y="4460875"/>
          <p14:tracePt t="100099" x="2719388" y="4494213"/>
          <p14:tracePt t="100107" x="2752725" y="4511675"/>
          <p14:tracePt t="100115" x="2801938" y="4552950"/>
          <p14:tracePt t="100124" x="2851150" y="4560888"/>
          <p14:tracePt t="100131" x="2901950" y="4594225"/>
          <p14:tracePt t="100141" x="2935288" y="4610100"/>
          <p14:tracePt t="100148" x="2967038" y="4610100"/>
          <p14:tracePt t="100157" x="3017838" y="4627563"/>
          <p14:tracePt t="100164" x="3025775" y="4635500"/>
          <p14:tracePt t="100172" x="3051175" y="4635500"/>
          <p14:tracePt t="100180" x="3082925" y="4635500"/>
          <p14:tracePt t="100197" x="3092450" y="4635500"/>
          <p14:tracePt t="100204" x="3108325" y="4627563"/>
          <p14:tracePt t="100212" x="3133725" y="4602163"/>
          <p14:tracePt t="100219" x="3141663" y="4602163"/>
          <p14:tracePt t="100228" x="3149600" y="4586288"/>
          <p14:tracePt t="100236" x="3167063" y="4568825"/>
          <p14:tracePt t="100246" x="3182938" y="4560888"/>
          <p14:tracePt t="100251" x="3190875" y="4552950"/>
          <p14:tracePt t="100261" x="3190875" y="4535488"/>
          <p14:tracePt t="100268" x="3190875" y="4527550"/>
          <p14:tracePt t="100279" x="3190875" y="4511675"/>
          <p14:tracePt t="100283" x="3190875" y="4502150"/>
          <p14:tracePt t="100293" x="3190875" y="4494213"/>
          <p14:tracePt t="100300" x="3190875" y="4478338"/>
          <p14:tracePt t="100307" x="3190875" y="4470400"/>
          <p14:tracePt t="100324" x="3190875" y="4445000"/>
          <p14:tracePt t="100331" x="3190875" y="4427538"/>
          <p14:tracePt t="100348" x="3167063" y="4419600"/>
          <p14:tracePt t="100357" x="3141663" y="4395788"/>
          <p14:tracePt t="100364" x="3116263" y="4395788"/>
          <p14:tracePt t="100371" x="3059113" y="4352925"/>
          <p14:tracePt t="100380" x="3025775" y="4344988"/>
          <p14:tracePt t="100388" x="3008313" y="4344988"/>
          <p14:tracePt t="100396" x="2992438" y="4337050"/>
          <p14:tracePt t="100406" x="2967038" y="4311650"/>
          <p14:tracePt t="100411" x="2951163" y="4303713"/>
          <p14:tracePt t="100420" x="2935288" y="4295775"/>
          <p14:tracePt t="117990" x="2925763" y="4295775"/>
          <p14:tracePt t="117995" x="2925763" y="4303713"/>
          <p14:tracePt t="118004" x="2925763" y="4311650"/>
          <p14:tracePt t="118014" x="2935288" y="4337050"/>
          <p14:tracePt t="118019" x="2935288" y="4344988"/>
          <p14:tracePt t="118035" x="3017838" y="4437063"/>
          <p14:tracePt t="118045" x="3200400" y="4610100"/>
          <p14:tracePt t="118051" x="3324225" y="4759325"/>
          <p14:tracePt t="118062" x="3432175" y="4867275"/>
          <p14:tracePt t="118067" x="3522663" y="4959350"/>
          <p14:tracePt t="118084" x="3581400" y="4975225"/>
          <p14:tracePt t="118091" x="3622675" y="4975225"/>
          <p14:tracePt t="118100" x="3656013" y="4983163"/>
          <p14:tracePt t="118268" x="3605213" y="4983163"/>
          <p14:tracePt t="118276" x="3548063" y="4876800"/>
          <p14:tracePt t="118283" x="3522663" y="4833938"/>
          <p14:tracePt t="118300" x="3548063" y="4792663"/>
          <p14:tracePt t="118308" x="3556000" y="4776788"/>
          <p14:tracePt t="118315" x="3597275" y="4727575"/>
          <p14:tracePt t="118324" x="3638550" y="4694238"/>
          <p14:tracePt t="118332" x="3656013" y="4643438"/>
          <p14:tracePt t="118344" x="3663950" y="4568825"/>
          <p14:tracePt t="118347" x="3689350" y="4502150"/>
          <p14:tracePt t="118356" x="3697288" y="4386263"/>
          <p14:tracePt t="118363" x="3697288" y="4237038"/>
          <p14:tracePt t="118372" x="3697288" y="4071938"/>
          <p14:tracePt t="118380" x="3663950" y="3881438"/>
          <p14:tracePt t="118388" x="3605213" y="3681413"/>
          <p14:tracePt t="118396" x="3563938" y="3549650"/>
          <p14:tracePt t="118403" x="3548063" y="3467100"/>
          <p14:tracePt t="118413" x="3540125" y="3433763"/>
          <p14:tracePt t="118420" x="3540125" y="3424238"/>
          <p14:tracePt t="118429" x="3540125" y="3416300"/>
          <p14:tracePt t="118445" x="3540125" y="3408363"/>
          <p14:tracePt t="118452" x="3556000" y="3390900"/>
          <p14:tracePt t="118463" x="3581400" y="3390900"/>
          <p14:tracePt t="118467" x="3630613" y="3390900"/>
          <p14:tracePt t="118476" x="3671888" y="3390900"/>
          <p14:tracePt t="118485" x="3722688" y="3382963"/>
          <p14:tracePt t="118491" x="3846513" y="3408363"/>
          <p14:tracePt t="118499" x="4021138" y="3433763"/>
          <p14:tracePt t="118507" x="4211638" y="3475038"/>
          <p14:tracePt t="118516" x="4368800" y="3482975"/>
          <p14:tracePt t="118524" x="4533900" y="3498850"/>
          <p14:tracePt t="118532" x="4683125" y="3498850"/>
          <p14:tracePt t="118541" x="4799013" y="3541713"/>
          <p14:tracePt t="118548" x="4924425" y="3557588"/>
          <p14:tracePt t="118555" x="4981575" y="3557588"/>
          <p14:tracePt t="118564" x="5040313" y="3582988"/>
          <p14:tracePt t="118572" x="5081588" y="3598863"/>
          <p14:tracePt t="118579" x="5097463" y="3624263"/>
          <p14:tracePt t="118595" x="5156200" y="3673475"/>
          <p14:tracePt t="118603" x="5181600" y="3698875"/>
          <p14:tracePt t="118613" x="5238750" y="3748088"/>
          <p14:tracePt t="118620" x="5264150" y="3797300"/>
          <p14:tracePt t="118628" x="5297488" y="3848100"/>
          <p14:tracePt t="118636" x="5321300" y="3922713"/>
          <p14:tracePt t="118645" x="5354638" y="4005263"/>
          <p14:tracePt t="118651" x="5372100" y="4079875"/>
          <p14:tracePt t="118661" x="5421313" y="4195763"/>
          <p14:tracePt t="118667" x="5437188" y="4295775"/>
          <p14:tracePt t="118678" x="5454650" y="4395788"/>
          <p14:tracePt t="118684" x="5470525" y="4460875"/>
          <p14:tracePt t="118692" x="5470525" y="4545013"/>
          <p14:tracePt t="118699" x="5470525" y="4619625"/>
          <p14:tracePt t="118707" x="5470525" y="4660900"/>
          <p14:tracePt t="118715" x="5470525" y="4702175"/>
          <p14:tracePt t="118724" x="5454650" y="4751388"/>
          <p14:tracePt t="118732" x="5454650" y="4784725"/>
          <p14:tracePt t="118740" x="5429250" y="4818063"/>
          <p14:tracePt t="118747" x="5421313" y="4826000"/>
          <p14:tracePt t="118757" x="5405438" y="4851400"/>
          <p14:tracePt t="118764" x="5387975" y="4859338"/>
          <p14:tracePt t="118772" x="5380038" y="4867275"/>
          <p14:tracePt t="118779" x="5354638" y="4892675"/>
          <p14:tracePt t="118787" x="5280025" y="4908550"/>
          <p14:tracePt t="118795" x="5197475" y="4908550"/>
          <p14:tracePt t="118804" x="5089525" y="4908550"/>
          <p14:tracePt t="118813" x="4973638" y="4918075"/>
          <p14:tracePt t="118820" x="4849813" y="4918075"/>
          <p14:tracePt t="118827" x="4724400" y="4918075"/>
          <p14:tracePt t="118835" x="4618038" y="4918075"/>
          <p14:tracePt t="118845" x="4510088" y="4941888"/>
          <p14:tracePt t="118852" x="4368800" y="4941888"/>
          <p14:tracePt t="118862" x="4302125" y="4941888"/>
          <p14:tracePt t="118867" x="4227513" y="4918075"/>
          <p14:tracePt t="118878" x="4127500" y="4884738"/>
          <p14:tracePt t="118883" x="4011613" y="4867275"/>
          <p14:tracePt t="118891" x="3913188" y="4818063"/>
          <p14:tracePt t="118899" x="3813175" y="4810125"/>
          <p14:tracePt t="118908" x="3713163" y="4759325"/>
          <p14:tracePt t="118916" x="3656013" y="4751388"/>
          <p14:tracePt t="118924" x="3622675" y="4735513"/>
          <p14:tracePt t="118931" x="3597275" y="4718050"/>
          <p14:tracePt t="118941" x="3573463" y="4710113"/>
          <p14:tracePt t="118947" x="3563938" y="4702175"/>
          <p14:tracePt t="118956" x="3556000" y="4676775"/>
          <p14:tracePt t="118964" x="3540125" y="4643438"/>
          <p14:tracePt t="118971" x="3514725" y="4568825"/>
          <p14:tracePt t="118980" x="3498850" y="4494213"/>
          <p14:tracePt t="118988" x="3473450" y="4427538"/>
          <p14:tracePt t="118996" x="3448050" y="4329113"/>
          <p14:tracePt t="119003" x="3432175" y="4229100"/>
          <p14:tracePt t="119012" x="3432175" y="4179888"/>
          <p14:tracePt t="119020" x="3432175" y="4129088"/>
          <p14:tracePt t="119029" x="3432175" y="4087813"/>
          <p14:tracePt t="119035" x="3440113" y="4021138"/>
          <p14:tracePt t="119044" x="3473450" y="3963988"/>
          <p14:tracePt t="119051" x="3514725" y="3897313"/>
          <p14:tracePt t="119063" x="3563938" y="3848100"/>
          <p14:tracePt t="119068" x="3614738" y="3822700"/>
          <p14:tracePt t="119075" x="3689350" y="3781425"/>
          <p14:tracePt t="119083" x="3738563" y="3748088"/>
          <p14:tracePt t="119091" x="3821113" y="3722688"/>
          <p14:tracePt t="119099" x="3879850" y="3714750"/>
          <p14:tracePt t="119107" x="3954463" y="3698875"/>
          <p14:tracePt t="119115" x="4037013" y="3698875"/>
          <p14:tracePt t="119124" x="4137025" y="3698875"/>
          <p14:tracePt t="119131" x="4186238" y="3698875"/>
          <p14:tracePt t="119141" x="4260850" y="3698875"/>
          <p14:tracePt t="119148" x="4335463" y="3706813"/>
          <p14:tracePt t="119155" x="4376738" y="3740150"/>
          <p14:tracePt t="119164" x="4425950" y="3748088"/>
          <p14:tracePt t="119172" x="4518025" y="3814763"/>
          <p14:tracePt t="119180" x="4567238" y="3856038"/>
          <p14:tracePt t="119188" x="4608513" y="3881438"/>
          <p14:tracePt t="119196" x="4649788" y="3914775"/>
          <p14:tracePt t="119203" x="4683125" y="3946525"/>
          <p14:tracePt t="119214" x="4700588" y="3963988"/>
          <p14:tracePt t="119219" x="4708525" y="3979863"/>
          <p14:tracePt t="119229" x="4724400" y="4013200"/>
          <p14:tracePt t="119235" x="4733925" y="4038600"/>
          <p14:tracePt t="119245" x="4741863" y="4071938"/>
          <p14:tracePt t="119251" x="4741863" y="4113213"/>
          <p14:tracePt t="119263" x="4741863" y="4187825"/>
          <p14:tracePt t="119267" x="4741863" y="4246563"/>
          <p14:tracePt t="119278" x="4741863" y="4311650"/>
          <p14:tracePt t="119284" x="4741863" y="4344988"/>
          <p14:tracePt t="119294" x="4741863" y="4419600"/>
          <p14:tracePt t="119300" x="4741863" y="4502150"/>
          <p14:tracePt t="119307" x="4708525" y="4576763"/>
          <p14:tracePt t="119317" x="4649788" y="4651375"/>
          <p14:tracePt t="119327" x="4625975" y="4702175"/>
          <p14:tracePt t="119332" x="4592638" y="4751388"/>
          <p14:tracePt t="119343" x="4543425" y="4802188"/>
          <p14:tracePt t="119348" x="4492625" y="4851400"/>
          <p14:tracePt t="119357" x="4443413" y="4867275"/>
          <p14:tracePt t="119365" x="4343400" y="4900613"/>
          <p14:tracePt t="119372" x="4260850" y="4918075"/>
          <p14:tracePt t="119379" x="4186238" y="4926013"/>
          <p14:tracePt t="119387" x="4095750" y="4926013"/>
          <p14:tracePt t="119397" x="3995738" y="4926013"/>
          <p14:tracePt t="119403" x="3921125" y="4900613"/>
          <p14:tracePt t="119413" x="3821113" y="4843463"/>
          <p14:tracePt t="119419" x="3722688" y="4810125"/>
          <p14:tracePt t="119428" x="3614738" y="4768850"/>
          <p14:tracePt t="119435" x="3530600" y="4702175"/>
          <p14:tracePt t="119446" x="3424238" y="4602163"/>
          <p14:tracePt t="119452" x="3349625" y="4535488"/>
          <p14:tracePt t="119461" x="3257550" y="4470400"/>
          <p14:tracePt t="119468" x="3190875" y="4419600"/>
          <p14:tracePt t="119476" x="3167063" y="4386263"/>
          <p14:tracePt t="119483" x="3157538" y="4362450"/>
          <p14:tracePt t="119500" x="3149600" y="4344988"/>
          <p14:tracePt t="119533" x="3157538" y="4311650"/>
          <p14:tracePt t="119540" x="3175000" y="4303713"/>
          <p14:tracePt t="119547" x="3182938" y="4303713"/>
          <p14:tracePt t="119556" x="3190875" y="4303713"/>
          <p14:tracePt t="119563" x="3200400" y="4303713"/>
          <p14:tracePt t="119707" x="3190875" y="4303713"/>
          <p14:tracePt t="119860" x="3149600" y="4311650"/>
          <p14:tracePt t="119868" x="3067050" y="4337050"/>
          <p14:tracePt t="119878" x="3017838" y="4344988"/>
          <p14:tracePt t="119883" x="2951163" y="4344988"/>
          <p14:tracePt t="119891" x="2868613" y="4344988"/>
          <p14:tracePt t="119900" x="2809875" y="4344988"/>
          <p14:tracePt t="119908" x="2752725" y="4362450"/>
          <p14:tracePt t="119915" x="2711450" y="4362450"/>
          <p14:tracePt t="119925" x="2678113" y="4362450"/>
          <p14:tracePt t="119932" x="2668588" y="4362450"/>
          <p14:tracePt t="119942" x="2644775" y="4362450"/>
          <p14:tracePt t="119947" x="2619375" y="4362450"/>
          <p14:tracePt t="119956" x="2611438" y="4370388"/>
          <p14:tracePt t="119964" x="2603500" y="4378325"/>
          <p14:tracePt t="119980" x="2586038" y="4386263"/>
          <p14:tracePt t="119988" x="2570163" y="4386263"/>
          <p14:tracePt t="119997" x="2544763" y="4386263"/>
          <p14:tracePt t="120004" x="2511425" y="4403725"/>
          <p14:tracePt t="120012" x="2495550" y="4411663"/>
          <p14:tracePt t="120019" x="2444750" y="4445000"/>
          <p14:tracePt t="120027" x="2413000" y="4460875"/>
          <p14:tracePt t="120036" x="2346325" y="4486275"/>
          <p14:tracePt t="120045" x="2312988" y="4519613"/>
          <p14:tracePt t="120051" x="2263775" y="4560888"/>
          <p14:tracePt t="120061" x="2212975" y="4586288"/>
          <p14:tracePt t="120068" x="2163763" y="4619625"/>
          <p14:tracePt t="120075" x="2138363" y="4635500"/>
          <p14:tracePt t="120084" x="2114550" y="4643438"/>
          <p14:tracePt t="120092" x="2097088" y="4668838"/>
          <p14:tracePt t="120100" x="2071688" y="4694238"/>
          <p14:tracePt t="120108" x="2047875" y="4710113"/>
          <p14:tracePt t="120117" x="2039938" y="4743450"/>
          <p14:tracePt t="120125" x="2014538" y="4768850"/>
          <p14:tracePt t="120132" x="2006600" y="4802188"/>
          <p14:tracePt t="120141" x="2006600" y="4843463"/>
          <p14:tracePt t="120147" x="2006600" y="4851400"/>
          <p14:tracePt t="120155" x="2006600" y="4859338"/>
          <p14:tracePt t="120163" x="2006600" y="4876800"/>
          <p14:tracePt t="120171" x="2006600" y="4892675"/>
          <p14:tracePt t="120179" x="2006600" y="4900613"/>
          <p14:tracePt t="120187" x="2006600" y="4908550"/>
          <p14:tracePt t="120196" x="2014538" y="4926013"/>
          <p14:tracePt t="120204" x="2014538" y="4933950"/>
          <p14:tracePt t="120212" x="2014538" y="4951413"/>
          <p14:tracePt t="120220" x="2014538" y="4959350"/>
          <p14:tracePt t="120229" x="2014538" y="4967288"/>
          <p14:tracePt t="120236" x="2014538" y="4975225"/>
          <p14:tracePt t="120268" x="2014538" y="4992688"/>
          <p14:tracePt t="120356" x="2014538" y="5000625"/>
          <p14:tracePt t="120396" x="2014538" y="5008563"/>
          <p14:tracePt t="120404" x="2014538" y="5016500"/>
          <p14:tracePt t="120436" x="2022475" y="5026025"/>
          <p14:tracePt t="120485" x="2022475" y="5033963"/>
          <p14:tracePt t="120492" x="2030413" y="5041900"/>
          <p14:tracePt t="120507" x="2030413" y="5049838"/>
          <p14:tracePt t="120515" x="2030413" y="5057775"/>
          <p14:tracePt t="120531" x="2030413" y="5067300"/>
          <p14:tracePt t="120547" x="2030413" y="5075238"/>
          <p14:tracePt t="120564" x="2039938" y="5083175"/>
          <p14:tracePt t="120580" x="2055813" y="5100638"/>
          <p14:tracePt t="120596" x="2155825" y="5108575"/>
          <p14:tracePt t="120603" x="2246313" y="5108575"/>
          <p14:tracePt t="120613" x="2328863" y="5108575"/>
          <p14:tracePt t="120619" x="2462213" y="5108575"/>
          <p14:tracePt t="120628" x="2619375" y="5057775"/>
          <p14:tracePt t="120636" x="2752725" y="5000625"/>
          <p14:tracePt t="120645" x="2876550" y="4933950"/>
          <p14:tracePt t="120652" x="3067050" y="4867275"/>
          <p14:tracePt t="120661" x="3298825" y="4776788"/>
          <p14:tracePt t="120668" x="3414713" y="4718050"/>
          <p14:tracePt t="120678" x="3556000" y="4668838"/>
          <p14:tracePt t="120684" x="3638550" y="4660900"/>
          <p14:tracePt t="120691" x="3713163" y="4627563"/>
          <p14:tracePt t="120700" x="3787775" y="4610100"/>
          <p14:tracePt t="120708" x="3846513" y="4602163"/>
          <p14:tracePt t="120716" x="3903663" y="4576763"/>
          <p14:tracePt t="120725" x="3937000" y="4576763"/>
          <p14:tracePt t="120732" x="3978275" y="4576763"/>
          <p14:tracePt t="120742" x="4011613" y="4576763"/>
          <p14:tracePt t="120749" x="4062413" y="4576763"/>
          <p14:tracePt t="120756" x="4078288" y="4576763"/>
          <p14:tracePt t="120763" x="4119563" y="4576763"/>
          <p14:tracePt t="120772" x="4160838" y="4586288"/>
          <p14:tracePt t="120780" x="4235450" y="4610100"/>
          <p14:tracePt t="120788" x="4294188" y="4610100"/>
          <p14:tracePt t="120796" x="4351338" y="4627563"/>
          <p14:tracePt t="120803" x="4410075" y="4635500"/>
          <p14:tracePt t="120812" x="4492625" y="4635500"/>
          <p14:tracePt t="120820" x="4559300" y="4635500"/>
          <p14:tracePt t="120828" x="4641850" y="4635500"/>
          <p14:tracePt t="120836" x="4716463" y="4635500"/>
          <p14:tracePt t="120845" x="4757738" y="4635500"/>
          <p14:tracePt t="120851" x="4799013" y="4635500"/>
          <p14:tracePt t="120861" x="4832350" y="4635500"/>
          <p14:tracePt t="120868" x="4865688" y="4635500"/>
          <p14:tracePt t="120875" x="4883150" y="4635500"/>
          <p14:tracePt t="120883" x="4906963" y="4635500"/>
          <p14:tracePt t="120891" x="4940300" y="4635500"/>
          <p14:tracePt t="120901" x="4981575" y="4635500"/>
          <p14:tracePt t="120908" x="4989513" y="4635500"/>
          <p14:tracePt t="120916" x="5014913" y="4635500"/>
          <p14:tracePt t="120924" x="5022850" y="4635500"/>
          <p14:tracePt t="120931" x="5032375" y="4635500"/>
          <p14:tracePt t="120942" x="5040313" y="4635500"/>
          <p14:tracePt t="120956" x="5048250" y="4635500"/>
          <p14:tracePt t="120964" x="5056188" y="4635500"/>
          <p14:tracePt t="120971" x="5097463" y="4635500"/>
          <p14:tracePt t="120980" x="5130800" y="4635500"/>
          <p14:tracePt t="120988" x="5189538" y="4651375"/>
          <p14:tracePt t="120996" x="5272088" y="4684713"/>
          <p14:tracePt t="121004" x="5330825" y="4694238"/>
          <p14:tracePt t="121012" x="5387975" y="4718050"/>
          <p14:tracePt t="121020" x="5495925" y="4751388"/>
          <p14:tracePt t="121028" x="5578475" y="4784725"/>
          <p14:tracePt t="121036" x="5653088" y="4802188"/>
          <p14:tracePt t="121045" x="5711825" y="4810125"/>
          <p14:tracePt t="121051" x="5794375" y="4818063"/>
          <p14:tracePt t="121062" x="5827713" y="4818063"/>
          <p14:tracePt t="121067" x="5876925" y="4818063"/>
          <p14:tracePt t="121075" x="5918200" y="4818063"/>
          <p14:tracePt t="121084" x="5959475" y="4818063"/>
          <p14:tracePt t="121092" x="5969000" y="4818063"/>
          <p14:tracePt t="121100" x="5976938" y="4818063"/>
          <p14:tracePt t="121149" x="5976938" y="4810125"/>
          <p14:tracePt t="121155" x="5943600" y="4784725"/>
          <p14:tracePt t="121165" x="5761038" y="4751388"/>
          <p14:tracePt t="121172" x="5611813" y="4735513"/>
          <p14:tracePt t="121180" x="5437188" y="4710113"/>
          <p14:tracePt t="121188" x="5321300" y="4676775"/>
          <p14:tracePt t="121196" x="5089525" y="4651375"/>
          <p14:tracePt t="121203" x="4957763" y="4594225"/>
          <p14:tracePt t="121213" x="4832350" y="4568825"/>
          <p14:tracePt t="121219" x="4724400" y="4560888"/>
          <p14:tracePt t="121228" x="4625975" y="4545013"/>
          <p14:tracePt t="121235" x="4584700" y="4545013"/>
          <p14:tracePt t="121245" x="4559300" y="4535488"/>
          <p14:tracePt t="121299" x="4625975" y="4535488"/>
          <p14:tracePt t="121307" x="4775200" y="4535488"/>
          <p14:tracePt t="121316" x="4965700" y="4535488"/>
          <p14:tracePt t="121325" x="5222875" y="4535488"/>
          <p14:tracePt t="121331" x="5470525" y="4535488"/>
          <p14:tracePt t="121340" x="5670550" y="4535488"/>
          <p14:tracePt t="121347" x="5927725" y="4535488"/>
          <p14:tracePt t="121356" x="6026150" y="4535488"/>
          <p14:tracePt t="121364" x="6108700" y="4535488"/>
          <p14:tracePt t="121371" x="6118225" y="4535488"/>
          <p14:tracePt t="121387" x="6134100" y="4535488"/>
          <p14:tracePt t="121421" x="6084888" y="4511675"/>
          <p14:tracePt t="121427" x="6002338" y="4502150"/>
          <p14:tracePt t="121436" x="5935663" y="4502150"/>
          <p14:tracePt t="121447" x="5735638" y="4486275"/>
          <p14:tracePt t="121452" x="5586413" y="4486275"/>
          <p14:tracePt t="121462" x="5454650" y="4460875"/>
          <p14:tracePt t="121468" x="5330825" y="4452938"/>
          <p14:tracePt t="121476" x="5246688" y="4452938"/>
          <p14:tracePt t="121484" x="5172075" y="4452938"/>
          <p14:tracePt t="121491" x="5114925" y="4452938"/>
          <p14:tracePt t="122516" x="5106988" y="4445000"/>
          <p14:tracePt t="122524" x="5106988" y="4395788"/>
          <p14:tracePt t="122532" x="5089525" y="4329113"/>
          <p14:tracePt t="122541" x="5064125" y="4270375"/>
          <p14:tracePt t="122548" x="5056188" y="4246563"/>
          <p14:tracePt t="122579" x="5056188" y="4229100"/>
          <p14:tracePt t="122588" x="5064125" y="4221163"/>
          <p14:tracePt t="122595" x="5056188" y="4213225"/>
          <p14:tracePt t="122603" x="5056188" y="4203700"/>
          <p14:tracePt t="122613" x="5064125" y="4187825"/>
          <p14:tracePt t="122620" x="5073650" y="4179888"/>
          <p14:tracePt t="122628" x="5089525" y="4162425"/>
          <p14:tracePt t="122646" x="5106988" y="4154488"/>
          <p14:tracePt t="122651" x="5122863" y="4154488"/>
          <p14:tracePt t="122659" x="5130800" y="4146550"/>
          <p14:tracePt t="122680" x="5148263" y="4146550"/>
          <p14:tracePt t="122684" x="5164138" y="4146550"/>
          <p14:tracePt t="122692" x="5189538" y="4146550"/>
          <p14:tracePt t="122700" x="5197475" y="4146550"/>
          <p14:tracePt t="122707" x="5238750" y="4146550"/>
          <p14:tracePt t="122725" x="5256213" y="4146550"/>
          <p14:tracePt t="122732" x="5280025" y="4154488"/>
          <p14:tracePt t="122741" x="5287963" y="4154488"/>
          <p14:tracePt t="122748" x="5305425" y="4154488"/>
          <p14:tracePt t="122756" x="5313363" y="4162425"/>
          <p14:tracePt t="122763" x="5321300" y="4162425"/>
          <p14:tracePt t="122772" x="5346700" y="4179888"/>
          <p14:tracePt t="122781" x="5354638" y="4179888"/>
          <p14:tracePt t="122787" x="5380038" y="4203700"/>
          <p14:tracePt t="122796" x="5405438" y="4213225"/>
          <p14:tracePt t="122804" x="5421313" y="4229100"/>
          <p14:tracePt t="122813" x="5454650" y="4262438"/>
          <p14:tracePt t="122820" x="5470525" y="4278313"/>
          <p14:tracePt t="122828" x="5511800" y="4303713"/>
          <p14:tracePt t="122835" x="5537200" y="4311650"/>
          <p14:tracePt t="122845" x="5554663" y="4329113"/>
          <p14:tracePt t="122861" x="5570538" y="4337050"/>
          <p14:tracePt t="122868" x="5586413" y="4344988"/>
          <p14:tracePt t="122875" x="5586413" y="4362450"/>
          <p14:tracePt t="122891" x="5595938" y="4362450"/>
          <p14:tracePt t="122900" x="5603875" y="4370388"/>
          <p14:tracePt t="122908" x="5611813" y="4378325"/>
          <p14:tracePt t="122915" x="5611813" y="4386263"/>
          <p14:tracePt t="122924" x="5611813" y="4395788"/>
          <p14:tracePt t="122931" x="5629275" y="4411663"/>
          <p14:tracePt t="122941" x="5653088" y="4437063"/>
          <p14:tracePt t="122947" x="5661025" y="4445000"/>
          <p14:tracePt t="122956" x="5670550" y="4470400"/>
          <p14:tracePt t="122965" x="5678488" y="4494213"/>
          <p14:tracePt t="122971" x="5678488" y="4511675"/>
          <p14:tracePt t="122980" x="5678488" y="4535488"/>
          <p14:tracePt t="122987" x="5678488" y="4568825"/>
          <p14:tracePt t="122995" x="5678488" y="4594225"/>
          <p14:tracePt t="123004" x="5653088" y="4660900"/>
          <p14:tracePt t="123013" x="5653088" y="4668838"/>
          <p14:tracePt t="123019" x="5645150" y="4694238"/>
          <p14:tracePt t="123029" x="5637213" y="4727575"/>
          <p14:tracePt t="123036" x="5629275" y="4743450"/>
          <p14:tracePt t="123044" x="5619750" y="4776788"/>
          <p14:tracePt t="123052" x="5603875" y="4792663"/>
          <p14:tracePt t="123060" x="5586413" y="4818063"/>
          <p14:tracePt t="123067" x="5570538" y="4833938"/>
          <p14:tracePt t="123078" x="5554663" y="4867275"/>
          <p14:tracePt t="123083" x="5537200" y="4876800"/>
          <p14:tracePt t="123091" x="5529263" y="4884738"/>
          <p14:tracePt t="123099" x="5511800" y="4884738"/>
          <p14:tracePt t="123107" x="5495925" y="4900613"/>
          <p14:tracePt t="123115" x="5480050" y="4908550"/>
          <p14:tracePt t="123173" x="5462588" y="4908550"/>
          <p14:tracePt t="123180" x="5429250" y="4908550"/>
          <p14:tracePt t="123188" x="5413375" y="4908550"/>
          <p14:tracePt t="123196" x="5405438" y="4908550"/>
          <p14:tracePt t="123204" x="5380038" y="4908550"/>
          <p14:tracePt t="123213" x="5372100" y="4908550"/>
          <p14:tracePt t="123219" x="5346700" y="4908550"/>
          <p14:tracePt t="123228" x="5321300" y="4908550"/>
          <p14:tracePt t="123236" x="5280025" y="4908550"/>
          <p14:tracePt t="123244" x="5256213" y="4908550"/>
          <p14:tracePt t="123251" x="5222875" y="4908550"/>
          <p14:tracePt t="123260" x="5205413" y="4908550"/>
          <p14:tracePt t="123268" x="5172075" y="4900613"/>
          <p14:tracePt t="123275" x="5164138" y="4900613"/>
          <p14:tracePt t="123284" x="5122863" y="4892675"/>
          <p14:tracePt t="123294" x="5106988" y="4884738"/>
          <p14:tracePt t="123299" x="5073650" y="4859338"/>
          <p14:tracePt t="123308" x="5048250" y="4843463"/>
          <p14:tracePt t="123316" x="5014913" y="4826000"/>
          <p14:tracePt t="123325" x="4981575" y="4802188"/>
          <p14:tracePt t="123332" x="4965700" y="4776788"/>
          <p14:tracePt t="123340" x="4940300" y="4759325"/>
          <p14:tracePt t="123347" x="4924425" y="4751388"/>
          <p14:tracePt t="123355" x="4916488" y="4727575"/>
          <p14:tracePt t="123363" x="4891088" y="4702175"/>
          <p14:tracePt t="123371" x="4883150" y="4676775"/>
          <p14:tracePt t="123388" x="4873625" y="4660900"/>
          <p14:tracePt t="123396" x="4865688" y="4651375"/>
          <p14:tracePt t="123411" x="4857750" y="4643438"/>
          <p14:tracePt t="123419" x="4857750" y="4635500"/>
          <p14:tracePt t="123429" x="4857750" y="4627563"/>
          <p14:tracePt t="123445" x="4857750" y="4602163"/>
          <p14:tracePt t="123453" x="4857750" y="4594225"/>
          <p14:tracePt t="123461" x="4857750" y="4568825"/>
          <p14:tracePt t="123468" x="4857750" y="4552950"/>
          <p14:tracePt t="123476" x="4857750" y="4535488"/>
          <p14:tracePt t="123484" x="4857750" y="4519613"/>
          <p14:tracePt t="123491" x="4857750" y="4494213"/>
          <p14:tracePt t="123500" x="4857750" y="4486275"/>
          <p14:tracePt t="123507" x="4857750" y="4460875"/>
          <p14:tracePt t="123517" x="4857750" y="4437063"/>
          <p14:tracePt t="123525" x="4865688" y="4427538"/>
          <p14:tracePt t="123532" x="4873625" y="4411663"/>
          <p14:tracePt t="123540" x="4883150" y="4403725"/>
          <p14:tracePt t="123547" x="4891088" y="4386263"/>
          <p14:tracePt t="123556" x="4899025" y="4378325"/>
          <p14:tracePt t="123564" x="4906963" y="4370388"/>
          <p14:tracePt t="123579" x="4924425" y="4352925"/>
          <p14:tracePt t="123596" x="4940300" y="4344988"/>
          <p14:tracePt t="123603" x="4965700" y="4329113"/>
          <p14:tracePt t="123612" x="4973638" y="4321175"/>
          <p14:tracePt t="123620" x="5006975" y="4303713"/>
          <p14:tracePt t="123627" x="5032375" y="4303713"/>
          <p14:tracePt t="123635" x="5056188" y="4295775"/>
          <p14:tracePt t="123645" x="5089525" y="4287838"/>
          <p14:tracePt t="123661" x="5122863" y="4278313"/>
          <p14:tracePt t="123667" x="5138738" y="4278313"/>
          <p14:tracePt t="123675" x="5148263" y="4270375"/>
          <p14:tracePt t="123685" x="5164138" y="4270375"/>
          <p14:tracePt t="123691" x="5172075" y="4270375"/>
          <p14:tracePt t="123699" x="5189538" y="4262438"/>
          <p14:tracePt t="123732" x="5205413" y="4254500"/>
          <p14:tracePt t="123748" x="5222875" y="4254500"/>
          <p14:tracePt t="123755" x="5246688" y="4254500"/>
          <p14:tracePt t="123763" x="5256213" y="4254500"/>
          <p14:tracePt t="123780" x="5287963" y="4254500"/>
          <p14:tracePt t="123788" x="5305425" y="4254500"/>
          <p14:tracePt t="123796" x="5313363" y="4254500"/>
          <p14:tracePt t="123804" x="5321300" y="4254500"/>
          <p14:tracePt t="123813" x="5330825" y="4254500"/>
          <p14:tracePt t="123820" x="5346700" y="4254500"/>
          <p14:tracePt t="123830" x="5362575" y="4254500"/>
          <p14:tracePt t="123867" x="5380038" y="4254500"/>
          <p14:tracePt t="123883" x="5387975" y="4254500"/>
          <p14:tracePt t="123924" x="5405438" y="4262438"/>
          <p14:tracePt t="123931" x="5405438" y="4278313"/>
          <p14:tracePt t="123941" x="5421313" y="4287838"/>
          <p14:tracePt t="123947" x="5421313" y="4295775"/>
          <p14:tracePt t="123956" x="5437188" y="4311650"/>
          <p14:tracePt t="123972" x="5446713" y="4321175"/>
          <p14:tracePt t="123980" x="5454650" y="4337050"/>
          <p14:tracePt t="123996" x="5462588" y="4337050"/>
          <p14:tracePt t="124004" x="5462588" y="4344988"/>
          <p14:tracePt t="124015" x="5462588" y="4352925"/>
          <p14:tracePt t="124019" x="5462588" y="4370388"/>
          <p14:tracePt t="124029" x="5462588" y="4378325"/>
          <p14:tracePt t="124036" x="5470525" y="4395788"/>
          <p14:tracePt t="124046" x="5470525" y="4403725"/>
          <p14:tracePt t="124052" x="5470525" y="4419600"/>
          <p14:tracePt t="124063" x="5470525" y="4427538"/>
          <p14:tracePt t="124067" x="5470525" y="4437063"/>
          <p14:tracePt t="124075" x="5470525" y="4445000"/>
          <p14:tracePt t="124091" x="5470525" y="4452938"/>
          <p14:tracePt t="124140" x="5470525" y="4470400"/>
          <p14:tracePt t="124163" x="5470525" y="4478338"/>
          <p14:tracePt t="124172" x="5462588" y="4486275"/>
          <p14:tracePt t="124179" x="5454650" y="4494213"/>
          <p14:tracePt t="124187" x="5446713" y="4511675"/>
          <p14:tracePt t="124196" x="5437188" y="4519613"/>
          <p14:tracePt t="124204" x="5421313" y="4535488"/>
          <p14:tracePt t="124213" x="5413375" y="4545013"/>
          <p14:tracePt t="124220" x="5395913" y="4552950"/>
          <p14:tracePt t="124228" x="5387975" y="4568825"/>
          <p14:tracePt t="124235" x="5354638" y="4576763"/>
          <p14:tracePt t="124245" x="5338763" y="4576763"/>
          <p14:tracePt t="124251" x="5330825" y="4576763"/>
          <p14:tracePt t="124262" x="5305425" y="4586288"/>
          <p14:tracePt t="124267" x="5287963" y="4586288"/>
          <p14:tracePt t="124275" x="5264150" y="4602163"/>
          <p14:tracePt t="124283" x="5246688" y="4602163"/>
          <p14:tracePt t="124291" x="5230813" y="4610100"/>
          <p14:tracePt t="124300" x="5197475" y="4610100"/>
          <p14:tracePt t="124308" x="5164138" y="4619625"/>
          <p14:tracePt t="124316" x="5156200" y="4627563"/>
          <p14:tracePt t="124324" x="5122863" y="4627563"/>
          <p14:tracePt t="124331" x="5089525" y="4627563"/>
          <p14:tracePt t="124342" x="5056188" y="4643438"/>
          <p14:tracePt t="124348" x="5040313" y="4643438"/>
          <p14:tracePt t="124357" x="5022850" y="4651375"/>
          <p14:tracePt t="124366" x="5006975" y="4651375"/>
          <p14:tracePt t="124382" x="4973638" y="4651375"/>
          <p14:tracePt t="124387" x="4957763" y="4651375"/>
          <p14:tracePt t="124395" x="4940300" y="4651375"/>
          <p14:tracePt t="124403" x="4916488" y="4651375"/>
          <p14:tracePt t="124412" x="4899025" y="4651375"/>
          <p14:tracePt t="124419" x="4883150" y="4643438"/>
          <p14:tracePt t="124428" x="4865688" y="4635500"/>
          <p14:tracePt t="124435" x="4832350" y="4610100"/>
          <p14:tracePt t="124443" x="4816475" y="4602163"/>
          <p14:tracePt t="124451" x="4783138" y="4586288"/>
          <p14:tracePt t="124467" x="4775200" y="4576763"/>
          <p14:tracePt t="124476" x="4757738" y="4568825"/>
          <p14:tracePt t="124491" x="4757738" y="4545013"/>
          <p14:tracePt t="124500" x="4757738" y="4535488"/>
          <p14:tracePt t="124507" x="4749800" y="4519613"/>
          <p14:tracePt t="124517" x="4741863" y="4494213"/>
          <p14:tracePt t="124524" x="4733925" y="4460875"/>
          <p14:tracePt t="124531" x="4733925" y="4452938"/>
          <p14:tracePt t="124541" x="4733925" y="4419600"/>
          <p14:tracePt t="124547" x="4733925" y="4395788"/>
          <p14:tracePt t="124556" x="4733925" y="4386263"/>
          <p14:tracePt t="124563" x="4733925" y="4378325"/>
          <p14:tracePt t="124575" x="4733925" y="4370388"/>
          <p14:tracePt t="124579" x="4733925" y="4362450"/>
          <p14:tracePt t="124587" x="4733925" y="4344988"/>
          <p14:tracePt t="124596" x="4733925" y="4337050"/>
          <p14:tracePt t="124603" x="4733925" y="4321175"/>
          <p14:tracePt t="124612" x="4741863" y="4303713"/>
          <p14:tracePt t="124620" x="4767263" y="4278313"/>
          <p14:tracePt t="124629" x="4791075" y="4262438"/>
          <p14:tracePt t="124635" x="4816475" y="4237038"/>
          <p14:tracePt t="124645" x="4865688" y="4203700"/>
          <p14:tracePt t="124652" x="4883150" y="4187825"/>
          <p14:tracePt t="124660" x="4948238" y="4162425"/>
          <p14:tracePt t="124668" x="5022850" y="4129088"/>
          <p14:tracePt t="124678" x="5073650" y="4129088"/>
          <p14:tracePt t="124684" x="5081588" y="4129088"/>
          <p14:tracePt t="124692" x="5122863" y="4113213"/>
          <p14:tracePt t="124708" x="5138738" y="4113213"/>
          <p14:tracePt t="124748" x="5148263" y="4113213"/>
          <p14:tracePt t="124755" x="5156200" y="4113213"/>
          <p14:tracePt t="124766" x="5181600" y="4113213"/>
          <p14:tracePt t="124772" x="5213350" y="4113213"/>
          <p14:tracePt t="124781" x="5256213" y="4121150"/>
          <p14:tracePt t="124787" x="5313363" y="4129088"/>
          <p14:tracePt t="124796" x="5372100" y="4162425"/>
          <p14:tracePt t="124803" x="5395913" y="4179888"/>
          <p14:tracePt t="124812" x="5405438" y="4179888"/>
          <p14:tracePt t="124844" x="5421313" y="4179888"/>
          <p14:tracePt t="124853" x="5437188" y="4203700"/>
          <p14:tracePt t="124861" x="5446713" y="4203700"/>
          <p14:tracePt t="124868" x="5454650" y="4221163"/>
          <p14:tracePt t="124876" x="5470525" y="4237038"/>
          <p14:tracePt t="124891" x="5470525" y="4254500"/>
          <p14:tracePt t="124900" x="5470525" y="4262438"/>
          <p14:tracePt t="124908" x="5470525" y="4278313"/>
          <p14:tracePt t="124916" x="5480050" y="4303713"/>
          <p14:tracePt t="124924" x="5480050" y="4329113"/>
          <p14:tracePt t="124932" x="5487988" y="4362450"/>
          <p14:tracePt t="124940" x="5487988" y="4386263"/>
          <p14:tracePt t="124948" x="5487988" y="4395788"/>
          <p14:tracePt t="124955" x="5487988" y="4419600"/>
          <p14:tracePt t="124964" x="5487988" y="4445000"/>
          <p14:tracePt t="124972" x="5487988" y="4460875"/>
          <p14:tracePt t="124979" x="5487988" y="4486275"/>
          <p14:tracePt t="124987" x="5487988" y="4511675"/>
          <p14:tracePt t="125004" x="5487988" y="4527550"/>
          <p14:tracePt t="125030" x="5480050" y="4527550"/>
          <p14:tracePt t="126301" x="5470525" y="4527550"/>
          <p14:tracePt t="126308" x="5437188" y="4527550"/>
          <p14:tracePt t="126317" x="5362575" y="4535488"/>
          <p14:tracePt t="126324" x="5346700" y="4552950"/>
          <p14:tracePt t="126331" x="5313363" y="4560888"/>
          <p14:tracePt t="126342" x="5280025" y="4568825"/>
          <p14:tracePt t="126348" x="5246688" y="4576763"/>
          <p14:tracePt t="126355" x="5222875" y="4594225"/>
          <p14:tracePt t="126396" x="5189538" y="4602163"/>
          <p14:tracePt t="126404" x="5189538" y="4610100"/>
          <p14:tracePt t="126412" x="5172075" y="4635500"/>
          <p14:tracePt t="126419" x="5156200" y="4635500"/>
          <p14:tracePt t="126429" x="5138738" y="4635500"/>
          <p14:tracePt t="126435" x="5122863" y="4619625"/>
          <p14:tracePt t="126445" x="5114925" y="4619625"/>
          <p14:tracePt t="126462" x="5106988" y="4619625"/>
          <p14:tracePt t="126475" x="5089525" y="4619625"/>
          <p14:tracePt t="126500" x="5056188" y="4619625"/>
          <p14:tracePt t="126508" x="5040313" y="4619625"/>
          <p14:tracePt t="126515" x="4981575" y="4586288"/>
          <p14:tracePt t="126524" x="4932363" y="4576763"/>
          <p14:tracePt t="126531" x="4883150" y="4535488"/>
          <p14:tracePt t="126540" x="4841875" y="4519613"/>
          <p14:tracePt t="126547" x="4824413" y="4502150"/>
          <p14:tracePt t="126555" x="4799013" y="4478338"/>
          <p14:tracePt t="126563" x="4767263" y="4445000"/>
          <p14:tracePt t="126572" x="4741863" y="4419600"/>
          <p14:tracePt t="126580" x="4733925" y="4403725"/>
          <p14:tracePt t="126587" x="4716463" y="4386263"/>
          <p14:tracePt t="126608" x="4700588" y="4352925"/>
          <p14:tracePt t="126613" x="4700588" y="4337050"/>
          <p14:tracePt t="126629" x="4700588" y="4303713"/>
          <p14:tracePt t="126635" x="4700588" y="4287838"/>
          <p14:tracePt t="126646" x="4700588" y="4262438"/>
          <p14:tracePt t="126651" x="4716463" y="4246563"/>
          <p14:tracePt t="126661" x="4733925" y="4221163"/>
          <p14:tracePt t="126667" x="4749800" y="4187825"/>
          <p14:tracePt t="126675" x="4767263" y="4179888"/>
          <p14:tracePt t="126683" x="4791075" y="4154488"/>
          <p14:tracePt t="126691" x="4799013" y="4138613"/>
          <p14:tracePt t="126699" x="4849813" y="4113213"/>
          <p14:tracePt t="126708" x="4873625" y="4097338"/>
          <p14:tracePt t="126715" x="4916488" y="4087813"/>
          <p14:tracePt t="126726" x="4924425" y="4071938"/>
          <p14:tracePt t="126731" x="4948238" y="4064000"/>
          <p14:tracePt t="126741" x="5014913" y="4038600"/>
          <p14:tracePt t="126747" x="5032375" y="4030663"/>
          <p14:tracePt t="126755" x="5073650" y="4030663"/>
          <p14:tracePt t="126764" x="5122863" y="4030663"/>
          <p14:tracePt t="126771" x="5164138" y="4021138"/>
          <p14:tracePt t="126779" x="5172075" y="4021138"/>
          <p14:tracePt t="126797" x="5181600" y="4021138"/>
          <p14:tracePt t="126803" x="5197475" y="4021138"/>
          <p14:tracePt t="126829" x="5222875" y="4021138"/>
          <p14:tracePt t="126836" x="5230813" y="4038600"/>
          <p14:tracePt t="126846" x="5256213" y="4054475"/>
          <p14:tracePt t="126852" x="5287963" y="4087813"/>
          <p14:tracePt t="126859" x="5305425" y="4113213"/>
          <p14:tracePt t="126867" x="5330825" y="4146550"/>
          <p14:tracePt t="126875" x="5362575" y="4203700"/>
          <p14:tracePt t="126884" x="5380038" y="4262438"/>
          <p14:tracePt t="126891" x="5387975" y="4287838"/>
          <p14:tracePt t="126899" x="5421313" y="4344988"/>
          <p14:tracePt t="126911" x="5429250" y="4370388"/>
          <p14:tracePt t="126915" x="5437188" y="4386263"/>
          <p14:tracePt t="126926" x="5446713" y="4419600"/>
          <p14:tracePt t="126932" x="5454650" y="4470400"/>
          <p14:tracePt t="126947" x="5454650" y="4494213"/>
          <p14:tracePt t="126957" x="5462588" y="4527550"/>
          <p14:tracePt t="126965" x="5462588" y="4535488"/>
          <p14:tracePt t="126972" x="5462588" y="4560888"/>
          <p14:tracePt t="126979" x="5462588" y="4568825"/>
          <p14:tracePt t="126987" x="5462588" y="4576763"/>
          <p14:tracePt t="126995" x="5462588" y="4586288"/>
          <p14:tracePt t="127046" x="5462588" y="4602163"/>
          <p14:tracePt t="127051" x="5446713" y="4610100"/>
          <p14:tracePt t="127062" x="5421313" y="4610100"/>
          <p14:tracePt t="127068" x="5421313" y="4619625"/>
          <p14:tracePt t="127075" x="5405438" y="4619625"/>
          <p14:tracePt t="127083" x="5387975" y="4619625"/>
          <p14:tracePt t="127091" x="5362575" y="4635500"/>
          <p14:tracePt t="127100" x="5354638" y="4635500"/>
          <p14:tracePt t="127108" x="5321300" y="4643438"/>
          <p14:tracePt t="127115" x="5287963" y="4643438"/>
          <p14:tracePt t="127124" x="5238750" y="4643438"/>
          <p14:tracePt t="127131" x="5197475" y="4643438"/>
          <p14:tracePt t="127141" x="5156200" y="4643438"/>
          <p14:tracePt t="127147" x="5097463" y="4643438"/>
          <p14:tracePt t="127156" x="5048250" y="4635500"/>
          <p14:tracePt t="127164" x="5014913" y="4627563"/>
          <p14:tracePt t="127171" x="4981575" y="4619625"/>
          <p14:tracePt t="127180" x="4973638" y="4602163"/>
          <p14:tracePt t="127188" x="4965700" y="4602163"/>
          <p14:tracePt t="127196" x="4957763" y="4594225"/>
          <p14:tracePt t="127203" x="4957763" y="4586288"/>
          <p14:tracePt t="127212" x="4948238" y="4576763"/>
          <p14:tracePt t="127220" x="4916488" y="4560888"/>
          <p14:tracePt t="127231" x="4891088" y="4552950"/>
          <p14:tracePt t="127235" x="4873625" y="4545013"/>
          <p14:tracePt t="127247" x="4857750" y="4527550"/>
          <p14:tracePt t="127283" x="4849813" y="4519613"/>
          <p14:tracePt t="127291" x="4841875" y="4511675"/>
          <p14:tracePt t="127299" x="4841875" y="4502150"/>
          <p14:tracePt t="127307" x="4841875" y="4486275"/>
          <p14:tracePt t="127315" x="4841875" y="4452938"/>
          <p14:tracePt t="127324" x="4841875" y="4445000"/>
          <p14:tracePt t="127331" x="4841875" y="4419600"/>
          <p14:tracePt t="127340" x="4841875" y="4395788"/>
          <p14:tracePt t="127347" x="4841875" y="4386263"/>
          <p14:tracePt t="127355" x="4865688" y="4362450"/>
          <p14:tracePt t="127363" x="4873625" y="4337050"/>
          <p14:tracePt t="127371" x="4891088" y="4311650"/>
          <p14:tracePt t="127379" x="4924425" y="4287838"/>
          <p14:tracePt t="127387" x="4973638" y="4262438"/>
          <p14:tracePt t="127395" x="5014913" y="4254500"/>
          <p14:tracePt t="127403" x="5081588" y="4221163"/>
          <p14:tracePt t="127414" x="5114925" y="4213225"/>
          <p14:tracePt t="127420" x="5181600" y="4203700"/>
          <p14:tracePt t="127429" x="5238750" y="4195763"/>
          <p14:tracePt t="127436" x="5280025" y="4195763"/>
          <p14:tracePt t="127445" x="5313363" y="4195763"/>
          <p14:tracePt t="127451" x="5338763" y="4195763"/>
          <p14:tracePt t="127459" x="5346700" y="4195763"/>
          <p14:tracePt t="127467" x="5354638" y="4195763"/>
          <p14:tracePt t="127476" x="5362575" y="4195763"/>
          <p14:tracePt t="127525" x="5380038" y="4195763"/>
          <p14:tracePt t="127531" x="5405438" y="4213225"/>
          <p14:tracePt t="127541" x="5429250" y="4237038"/>
          <p14:tracePt t="127548" x="5454650" y="4270375"/>
          <p14:tracePt t="127556" x="5480050" y="4311650"/>
          <p14:tracePt t="127563" x="5511800" y="4370388"/>
          <p14:tracePt t="127572" x="5529263" y="4395788"/>
          <p14:tracePt t="127593" x="5562600" y="4460875"/>
          <p14:tracePt t="127595" x="5570538" y="4478338"/>
          <p14:tracePt t="127603" x="5578475" y="4502150"/>
          <p14:tracePt t="127611" x="5586413" y="4519613"/>
          <p14:tracePt t="127619" x="5586413" y="4535488"/>
          <p14:tracePt t="127628" x="5586413" y="4545013"/>
          <p14:tracePt t="127635" x="5586413" y="4552950"/>
          <p14:tracePt t="127645" x="5586413" y="4560888"/>
          <p14:tracePt t="127692" x="5570538" y="4576763"/>
          <p14:tracePt t="127700" x="5570538" y="4594225"/>
          <p14:tracePt t="127707" x="5554663" y="4610100"/>
          <p14:tracePt t="127716" x="5537200" y="4619625"/>
          <p14:tracePt t="127725" x="5529263" y="4619625"/>
          <p14:tracePt t="127732" x="5511800" y="4619625"/>
          <p14:tracePt t="127741" x="5487988" y="4627563"/>
          <p14:tracePt t="127748" x="5470525" y="4627563"/>
          <p14:tracePt t="127755" x="5446713" y="4643438"/>
          <p14:tracePt t="127764" x="5429250" y="4643438"/>
          <p14:tracePt t="127771" x="5421313" y="4651375"/>
          <p14:tracePt t="127779" x="5413375" y="4651375"/>
          <p14:tracePt t="127787" x="5387975" y="4651375"/>
          <p14:tracePt t="127797" x="5362575" y="4651375"/>
          <p14:tracePt t="127804" x="5346700" y="4651375"/>
          <p14:tracePt t="127813" x="5305425" y="4651375"/>
          <p14:tracePt t="127820" x="5280025" y="4651375"/>
          <p14:tracePt t="127827" x="5238750" y="4651375"/>
          <p14:tracePt t="127836" x="5205413" y="4643438"/>
          <p14:tracePt t="127845" x="5181600" y="4643438"/>
          <p14:tracePt t="127884" x="5172075" y="4635500"/>
          <p14:tracePt t="127892" x="5156200" y="4619625"/>
          <p14:tracePt t="127900" x="5138738" y="4594225"/>
          <p14:tracePt t="127909" x="5122863" y="4568825"/>
          <p14:tracePt t="127915" x="5106988" y="4552950"/>
          <p14:tracePt t="127949" x="5106988" y="4545013"/>
          <p14:tracePt t="127955" x="5106988" y="4535488"/>
          <p14:tracePt t="127971" x="5106988" y="4519613"/>
          <p14:tracePt t="127980" x="5106988" y="4502150"/>
          <p14:tracePt t="127987" x="5106988" y="4494213"/>
          <p14:tracePt t="127996" x="5122863" y="4478338"/>
          <p14:tracePt t="128003" x="5130800" y="4460875"/>
          <p14:tracePt t="128013" x="5156200" y="4427538"/>
          <p14:tracePt t="128020" x="5164138" y="4419600"/>
          <p14:tracePt t="128029" x="5197475" y="4403725"/>
          <p14:tracePt t="128035" x="5222875" y="4386263"/>
          <p14:tracePt t="128045" x="5256213" y="4370388"/>
          <p14:tracePt t="128052" x="5330825" y="4344988"/>
          <p14:tracePt t="128059" x="5362575" y="4337050"/>
          <p14:tracePt t="128067" x="5421313" y="4329113"/>
          <p14:tracePt t="128076" x="5480050" y="4329113"/>
          <p14:tracePt t="128084" x="5511800" y="4303713"/>
          <p14:tracePt t="128091" x="5554663" y="4303713"/>
          <p14:tracePt t="128099" x="5586413" y="4303713"/>
          <p14:tracePt t="128107" x="5595938" y="4303713"/>
          <p14:tracePt t="128116" x="5619750" y="4303713"/>
          <p14:tracePt t="128124" x="5637213" y="4303713"/>
          <p14:tracePt t="128155" x="5645150" y="4303713"/>
          <p14:tracePt t="128164" x="5653088" y="4311650"/>
          <p14:tracePt t="128172" x="5661025" y="4321175"/>
          <p14:tracePt t="128181" x="5678488" y="4337050"/>
          <p14:tracePt t="128187" x="5711825" y="4378325"/>
          <p14:tracePt t="128197" x="5719763" y="4395788"/>
          <p14:tracePt t="128203" x="5745163" y="4419600"/>
          <p14:tracePt t="128212" x="5753100" y="4470400"/>
          <p14:tracePt t="128219" x="5778500" y="4502150"/>
          <p14:tracePt t="128228" x="5778500" y="4511675"/>
          <p14:tracePt t="128236" x="5794375" y="4545013"/>
          <p14:tracePt t="128246" x="5802313" y="4568825"/>
          <p14:tracePt t="128252" x="5819775" y="4602163"/>
          <p14:tracePt t="128262" x="5819775" y="4610100"/>
          <p14:tracePt t="128268" x="5819775" y="4651375"/>
          <p14:tracePt t="128277" x="5810250" y="4660900"/>
          <p14:tracePt t="128283" x="5802313" y="4684713"/>
          <p14:tracePt t="128291" x="5778500" y="4710113"/>
          <p14:tracePt t="128301" x="5745163" y="4751388"/>
          <p14:tracePt t="128310" x="5719763" y="4759325"/>
          <p14:tracePt t="128315" x="5694363" y="4784725"/>
          <p14:tracePt t="128326" x="5678488" y="4784725"/>
          <p14:tracePt t="128332" x="5645150" y="4810125"/>
          <p14:tracePt t="128341" x="5629275" y="4810125"/>
          <p14:tracePt t="128348" x="5619750" y="4818063"/>
          <p14:tracePt t="128356" x="5595938" y="4826000"/>
          <p14:tracePt t="128363" x="5586413" y="4826000"/>
          <p14:tracePt t="128371" x="5562600" y="4833938"/>
          <p14:tracePt t="128380" x="5554663" y="4833938"/>
          <p14:tracePt t="128387" x="5529263" y="4833938"/>
          <p14:tracePt t="128395" x="5511800" y="4833938"/>
          <p14:tracePt t="128404" x="5487988" y="4833938"/>
          <p14:tracePt t="128412" x="5462588" y="4833938"/>
          <p14:tracePt t="128420" x="5437188" y="4810125"/>
          <p14:tracePt t="128430" x="5429250" y="4810125"/>
          <p14:tracePt t="128452" x="5405438" y="4792663"/>
          <p14:tracePt t="128462" x="5395913" y="4768850"/>
          <p14:tracePt t="128467" x="5362575" y="4727575"/>
          <p14:tracePt t="128476" x="5346700" y="4702175"/>
          <p14:tracePt t="128484" x="5338763" y="4694238"/>
          <p14:tracePt t="128491" x="5330825" y="4676775"/>
          <p14:tracePt t="128500" x="5330825" y="4668838"/>
          <p14:tracePt t="128515" x="5330825" y="4660900"/>
          <p14:tracePt t="128524" x="5330825" y="4643438"/>
          <p14:tracePt t="128532" x="5354638" y="4627563"/>
          <p14:tracePt t="128542" x="5372100" y="4619625"/>
          <p14:tracePt t="128548" x="5387975" y="4610100"/>
          <p14:tracePt t="128556" x="5395913" y="4602163"/>
          <p14:tracePt t="128565" x="5405438" y="4594225"/>
          <p14:tracePt t="128580" x="5413375" y="4586288"/>
          <p14:tracePt t="128837" x="5395913" y="4586288"/>
          <p14:tracePt t="128843" x="5305425" y="4586288"/>
          <p14:tracePt t="128852" x="5205413" y="4586288"/>
          <p14:tracePt t="128862" x="5081588" y="4576763"/>
          <p14:tracePt t="128867" x="4999038" y="4568825"/>
          <p14:tracePt t="128877" x="4924425" y="4568825"/>
          <p14:tracePt t="128883" x="4816475" y="4568825"/>
          <p14:tracePt t="128891" x="4692650" y="4568825"/>
          <p14:tracePt t="128900" x="4543425" y="4568825"/>
          <p14:tracePt t="128908" x="4418013" y="4568825"/>
          <p14:tracePt t="128916" x="4319588" y="4568825"/>
          <p14:tracePt t="128925" x="4186238" y="4568825"/>
          <p14:tracePt t="128932" x="4044950" y="4568825"/>
          <p14:tracePt t="128941" x="3970338" y="4602163"/>
          <p14:tracePt t="128948" x="3862388" y="4610100"/>
          <p14:tracePt t="128956" x="3754438" y="4610100"/>
          <p14:tracePt t="128964" x="3630613" y="4610100"/>
          <p14:tracePt t="128971" x="3514725" y="4610100"/>
          <p14:tracePt t="128980" x="3432175" y="4610100"/>
          <p14:tracePt t="128988" x="3324225" y="4610100"/>
          <p14:tracePt t="128996" x="3216275" y="4610100"/>
          <p14:tracePt t="129004" x="3116263" y="4610100"/>
          <p14:tracePt t="129012" x="3059113" y="4610100"/>
          <p14:tracePt t="129020" x="2992438" y="4610100"/>
          <p14:tracePt t="129030" x="2925763" y="4610100"/>
          <p14:tracePt t="129035" x="2851150" y="4610100"/>
          <p14:tracePt t="129048" x="2809875" y="4610100"/>
          <p14:tracePt t="129051" x="2768600" y="4610100"/>
          <p14:tracePt t="129061" x="2727325" y="4610100"/>
          <p14:tracePt t="129067" x="2668588" y="4610100"/>
          <p14:tracePt t="129078" x="2593975" y="4610100"/>
          <p14:tracePt t="129083" x="2544763" y="4610100"/>
          <p14:tracePt t="129091" x="2487613" y="4610100"/>
          <p14:tracePt t="129100" x="2403475" y="4610100"/>
          <p14:tracePt t="129109" x="2328863" y="4610100"/>
          <p14:tracePt t="129115" x="2279650" y="4610100"/>
          <p14:tracePt t="129124" x="2205038" y="4610100"/>
          <p14:tracePt t="129132" x="2155825" y="4610100"/>
          <p14:tracePt t="129141" x="2122488" y="4610100"/>
          <p14:tracePt t="129148" x="2097088" y="4610100"/>
          <p14:tracePt t="129155" x="2063750" y="4610100"/>
          <p14:tracePt t="129172" x="2047875" y="4610100"/>
          <p14:tracePt t="129180" x="2039938" y="4619625"/>
          <p14:tracePt t="129188" x="2030413" y="4619625"/>
          <p14:tracePt t="129196" x="2014538" y="4619625"/>
          <p14:tracePt t="129203" x="2006600" y="4627563"/>
          <p14:tracePt t="129212" x="1997075" y="4635500"/>
          <p14:tracePt t="129219" x="1989138" y="4635500"/>
          <p14:tracePt t="129228" x="1981200" y="4635500"/>
          <p14:tracePt t="129237" x="1973263" y="4643438"/>
          <p14:tracePt t="129341" x="1965325" y="4643438"/>
          <p14:tracePt t="129348" x="1939925" y="4643438"/>
          <p14:tracePt t="129356" x="1914525" y="4643438"/>
          <p14:tracePt t="129364" x="1873250" y="4635500"/>
          <p14:tracePt t="129372" x="1824038" y="4627563"/>
          <p14:tracePt t="129380" x="1782763" y="4619625"/>
          <p14:tracePt t="129387" x="1724025" y="4610100"/>
          <p14:tracePt t="129396" x="1698625" y="4610100"/>
          <p14:tracePt t="129404" x="1657350" y="4586288"/>
          <p14:tracePt t="129412" x="1633538" y="4586288"/>
          <p14:tracePt t="129420" x="1608138" y="4586288"/>
          <p14:tracePt t="129428" x="1592263" y="4586288"/>
          <p14:tracePt t="129435" x="1558925" y="4586288"/>
          <p14:tracePt t="129445" x="1525588" y="4586288"/>
          <p14:tracePt t="129451" x="1484313" y="4610100"/>
          <p14:tracePt t="129462" x="1450975" y="4627563"/>
          <p14:tracePt t="129467" x="1417638" y="4643438"/>
          <p14:tracePt t="129475" x="1400175" y="4651375"/>
          <p14:tracePt t="129484" x="1368425" y="4676775"/>
          <p14:tracePt t="129493" x="1350963" y="4684713"/>
          <p14:tracePt t="129499" x="1309688" y="4702175"/>
          <p14:tracePt t="129507" x="1293813" y="4710113"/>
          <p14:tracePt t="129516" x="1276350" y="4718050"/>
          <p14:tracePt t="129526" x="1276350" y="4727575"/>
          <p14:tracePt t="129531" x="1260475" y="4735513"/>
          <p14:tracePt t="129541" x="1243013" y="4751388"/>
          <p14:tracePt t="129547" x="1227138" y="4751388"/>
          <p14:tracePt t="129555" x="1219200" y="4759325"/>
          <p14:tracePt t="129578" x="1185863" y="4784725"/>
          <p14:tracePt t="129580" x="1176338" y="4792663"/>
          <p14:tracePt t="129587" x="1168400" y="4802188"/>
          <p14:tracePt t="129596" x="1144588" y="4802188"/>
          <p14:tracePt t="129603" x="1135063" y="4818063"/>
          <p14:tracePt t="129612" x="1127125" y="4826000"/>
          <p14:tracePt t="129619" x="1119188" y="4843463"/>
          <p14:tracePt t="129627" x="1119188" y="4859338"/>
          <p14:tracePt t="129635" x="1101725" y="4892675"/>
          <p14:tracePt t="129646" x="1101725" y="4900613"/>
          <p14:tracePt t="129651" x="1101725" y="4926013"/>
          <p14:tracePt t="129662" x="1101725" y="4941888"/>
          <p14:tracePt t="129668" x="1101725" y="4967288"/>
          <p14:tracePt t="129675" x="1093788" y="5008563"/>
          <p14:tracePt t="129684" x="1093788" y="5041900"/>
          <p14:tracePt t="129692" x="1093788" y="5075238"/>
          <p14:tracePt t="129699" x="1093788" y="5108575"/>
          <p14:tracePt t="129707" x="1093788" y="5116513"/>
          <p14:tracePt t="129715" x="1093788" y="5141913"/>
          <p14:tracePt t="129724" x="1093788" y="5149850"/>
          <p14:tracePt t="129731" x="1093788" y="5175250"/>
          <p14:tracePt t="129741" x="1093788" y="5191125"/>
          <p14:tracePt t="129756" x="1101725" y="5216525"/>
          <p14:tracePt t="129763" x="1101725" y="5224463"/>
          <p14:tracePt t="129781" x="1101725" y="5240338"/>
          <p14:tracePt t="129796" x="1101725" y="5257800"/>
          <p14:tracePt t="129804" x="1111250" y="5265738"/>
          <p14:tracePt t="129813" x="1127125" y="5281613"/>
          <p14:tracePt t="129820" x="1127125" y="5291138"/>
          <p14:tracePt t="129829" x="1135063" y="5307013"/>
          <p14:tracePt t="129835" x="1144588" y="5314950"/>
          <p14:tracePt t="129846" x="1144588" y="5324475"/>
          <p14:tracePt t="129852" x="1160463" y="5324475"/>
          <p14:tracePt t="129861" x="1168400" y="5324475"/>
          <p14:tracePt t="129867" x="1168400" y="5332413"/>
          <p14:tracePt t="129876" x="1201738" y="5348288"/>
          <p14:tracePt t="129884" x="1201738" y="5357813"/>
          <p14:tracePt t="129891" x="1219200" y="5357813"/>
          <p14:tracePt t="129899" x="1235075" y="5365750"/>
          <p14:tracePt t="129908" x="1260475" y="5381625"/>
          <p14:tracePt t="129915" x="1268413" y="5389563"/>
          <p14:tracePt t="129924" x="1301750" y="5399088"/>
          <p14:tracePt t="129932" x="1335088" y="5407025"/>
          <p14:tracePt t="129941" x="1358900" y="5432425"/>
          <p14:tracePt t="129947" x="1392238" y="5440363"/>
          <p14:tracePt t="129964" x="1409700" y="5448300"/>
          <p14:tracePt t="129972" x="1425575" y="5456238"/>
          <p14:tracePt t="129980" x="1450975" y="5456238"/>
          <p14:tracePt t="129996" x="1458913" y="5464175"/>
          <p14:tracePt t="130004" x="1458913" y="5473700"/>
          <p14:tracePt t="130012" x="1466850" y="5481638"/>
          <p14:tracePt t="130019" x="1484313" y="5481638"/>
          <p14:tracePt t="130029" x="1492250" y="5489575"/>
          <p14:tracePt t="130035" x="1517650" y="5497513"/>
          <p14:tracePt t="130046" x="1541463" y="5514975"/>
          <p14:tracePt t="130052" x="1582738" y="5530850"/>
          <p14:tracePt t="130067" x="1608138" y="5548313"/>
          <p14:tracePt t="130075" x="1633538" y="5564188"/>
          <p14:tracePt t="130084" x="1657350" y="5572125"/>
          <p14:tracePt t="130107" x="1674813" y="5581650"/>
          <p14:tracePt t="130115" x="1698625" y="5589588"/>
          <p14:tracePt t="130124" x="1708150" y="5589588"/>
          <p14:tracePt t="130132" x="1731963" y="5589588"/>
          <p14:tracePt t="130141" x="1773238" y="5597525"/>
          <p14:tracePt t="130148" x="1806575" y="5597525"/>
          <p14:tracePt t="130155" x="1857375" y="5597525"/>
          <p14:tracePt t="130163" x="1898650" y="5597525"/>
          <p14:tracePt t="130172" x="1931988" y="5597525"/>
          <p14:tracePt t="130180" x="1965325" y="5597525"/>
          <p14:tracePt t="130188" x="2014538" y="5597525"/>
          <p14:tracePt t="130197" x="2055813" y="5597525"/>
          <p14:tracePt t="130204" x="2114550" y="5613400"/>
          <p14:tracePt t="130213" x="2163763" y="5613400"/>
          <p14:tracePt t="130219" x="2205038" y="5613400"/>
          <p14:tracePt t="130228" x="2246313" y="5622925"/>
          <p14:tracePt t="130236" x="2312988" y="5622925"/>
          <p14:tracePt t="130245" x="2338388" y="5622925"/>
          <p14:tracePt t="130251" x="2403475" y="5622925"/>
          <p14:tracePt t="130262" x="2436813" y="5622925"/>
          <p14:tracePt t="130268" x="2462213" y="5622925"/>
          <p14:tracePt t="130276" x="2487613" y="5622925"/>
          <p14:tracePt t="130284" x="2528888" y="5622925"/>
          <p14:tracePt t="130294" x="2552700" y="5622925"/>
          <p14:tracePt t="130299" x="2578100" y="5622925"/>
          <p14:tracePt t="130308" x="2619375" y="5622925"/>
          <p14:tracePt t="130316" x="2668588" y="5622925"/>
          <p14:tracePt t="130324" x="2686050" y="5622925"/>
          <p14:tracePt t="130331" x="2719388" y="5622925"/>
          <p14:tracePt t="130341" x="2743200" y="5622925"/>
          <p14:tracePt t="130347" x="2760663" y="5622925"/>
          <p14:tracePt t="130355" x="2794000" y="5622925"/>
          <p14:tracePt t="130363" x="2851150" y="5613400"/>
          <p14:tracePt t="130371" x="2884488" y="5613400"/>
          <p14:tracePt t="130379" x="2925763" y="5605463"/>
          <p14:tracePt t="130387" x="2951163" y="5597525"/>
          <p14:tracePt t="130397" x="2992438" y="5572125"/>
          <p14:tracePt t="130404" x="3017838" y="5572125"/>
          <p14:tracePt t="130420" x="3051175" y="5572125"/>
          <p14:tracePt t="130428" x="3051175" y="5564188"/>
          <p14:tracePt t="130435" x="3059113" y="5556250"/>
          <p14:tracePt t="130446" x="3067050" y="5556250"/>
          <p14:tracePt t="130451" x="3067050" y="5538788"/>
          <p14:tracePt t="130461" x="3074988" y="5514975"/>
          <p14:tracePt t="130467" x="3092450" y="5481638"/>
          <p14:tracePt t="130475" x="3092450" y="5464175"/>
          <p14:tracePt t="130483" x="3100388" y="5432425"/>
          <p14:tracePt t="130491" x="3100388" y="5389563"/>
          <p14:tracePt t="130499" x="3108325" y="5332413"/>
          <p14:tracePt t="130507" x="3116263" y="5281613"/>
          <p14:tracePt t="130515" x="3133725" y="5249863"/>
          <p14:tracePt t="130524" x="3141663" y="5216525"/>
          <p14:tracePt t="130531" x="3157538" y="5207000"/>
          <p14:tracePt t="130547" x="3175000" y="5175250"/>
          <p14:tracePt t="130604" x="3182938" y="5149850"/>
          <p14:tracePt t="130611" x="3182938" y="5124450"/>
          <p14:tracePt t="130620" x="3182938" y="5100638"/>
          <p14:tracePt t="130628" x="3175000" y="5057775"/>
          <p14:tracePt t="130642" x="3149600" y="5026025"/>
          <p14:tracePt t="130648" x="3133725" y="4992688"/>
          <p14:tracePt t="130651" x="3108325" y="4941888"/>
          <p14:tracePt t="130661" x="3074988" y="4908550"/>
          <p14:tracePt t="130668" x="3059113" y="4876800"/>
          <p14:tracePt t="130675" x="3033713" y="4851400"/>
          <p14:tracePt t="130683" x="3025775" y="4826000"/>
          <p14:tracePt t="130691" x="2984500" y="4776788"/>
          <p14:tracePt t="130700" x="2959100" y="4751388"/>
          <p14:tracePt t="130708" x="2935288" y="4735513"/>
          <p14:tracePt t="130716" x="2935288" y="4718050"/>
          <p14:tracePt t="130725" x="2917825" y="4694238"/>
          <p14:tracePt t="130733" x="2909888" y="4684713"/>
          <p14:tracePt t="130741" x="2901950" y="4676775"/>
          <p14:tracePt t="130756" x="2884488" y="4651375"/>
          <p14:tracePt t="130787" x="2868613" y="4635500"/>
          <p14:tracePt t="130795" x="2843213" y="4627563"/>
          <p14:tracePt t="130803" x="2794000" y="4619625"/>
          <p14:tracePt t="130812" x="2752725" y="4610100"/>
          <p14:tracePt t="130820" x="2686050" y="4594225"/>
          <p14:tracePt t="130829" x="2644775" y="4568825"/>
          <p14:tracePt t="130836" x="2603500" y="4545013"/>
          <p14:tracePt t="130845" x="2562225" y="4535488"/>
          <p14:tracePt t="130851" x="2519363" y="4527550"/>
          <p14:tracePt t="130860" x="2470150" y="4519613"/>
          <p14:tracePt t="130868" x="2454275" y="4502150"/>
          <p14:tracePt t="130878" x="2444750" y="4494213"/>
          <p14:tracePt t="130884" x="2413000" y="4486275"/>
          <p14:tracePt t="130892" x="2387600" y="4486275"/>
          <p14:tracePt t="130900" x="2370138" y="4486275"/>
          <p14:tracePt t="130910" x="2320925" y="4478338"/>
          <p14:tracePt t="130916" x="2305050" y="4470400"/>
          <p14:tracePt t="130925" x="2279650" y="4460875"/>
          <p14:tracePt t="130932" x="2246313" y="4460875"/>
          <p14:tracePt t="130941" x="2212975" y="4460875"/>
          <p14:tracePt t="130948" x="2171700" y="4452938"/>
          <p14:tracePt t="130956" x="2114550" y="4452938"/>
          <p14:tracePt t="130964" x="2063750" y="4452938"/>
          <p14:tracePt t="130972" x="2006600" y="4437063"/>
          <p14:tracePt t="130980" x="1939925" y="4419600"/>
          <p14:tracePt t="130987" x="1873250" y="4419600"/>
          <p14:tracePt t="130996" x="1831975" y="4411663"/>
          <p14:tracePt t="131003" x="1806575" y="4411663"/>
          <p14:tracePt t="131012" x="1757363" y="4411663"/>
          <p14:tracePt t="131020" x="1708150" y="4411663"/>
          <p14:tracePt t="131028" x="1690688" y="4411663"/>
          <p14:tracePt t="131035" x="1649413" y="4411663"/>
          <p14:tracePt t="131044" x="1616075" y="4411663"/>
          <p14:tracePt t="131051" x="1574800" y="4411663"/>
          <p14:tracePt t="131061" x="1541463" y="4411663"/>
          <p14:tracePt t="131068" x="1517650" y="4411663"/>
          <p14:tracePt t="131077" x="1492250" y="4411663"/>
          <p14:tracePt t="131083" x="1466850" y="4403725"/>
          <p14:tracePt t="131091" x="1458913" y="4403725"/>
          <p14:tracePt t="131100" x="1425575" y="4403725"/>
          <p14:tracePt t="131108" x="1400175" y="4403725"/>
          <p14:tracePt t="131115" x="1376363" y="4403725"/>
          <p14:tracePt t="131124" x="1350963" y="4411663"/>
          <p14:tracePt t="131131" x="1317625" y="4411663"/>
          <p14:tracePt t="131141" x="1301750" y="4419600"/>
          <p14:tracePt t="131147" x="1268413" y="4427538"/>
          <p14:tracePt t="131155" x="1260475" y="4437063"/>
          <p14:tracePt t="131164" x="1235075" y="4437063"/>
          <p14:tracePt t="131172" x="1219200" y="4445000"/>
          <p14:tracePt t="131181" x="1185863" y="4460875"/>
          <p14:tracePt t="131187" x="1160463" y="4470400"/>
          <p14:tracePt t="131197" x="1135063" y="4494213"/>
          <p14:tracePt t="131203" x="1119188" y="4502150"/>
          <p14:tracePt t="131212" x="1101725" y="4519613"/>
          <p14:tracePt t="131219" x="1077913" y="4545013"/>
          <p14:tracePt t="131236" x="1069975" y="4568825"/>
          <p14:tracePt t="131243" x="1060450" y="4594225"/>
          <p14:tracePt t="131252" x="1060450" y="4602163"/>
          <p14:tracePt t="131261" x="1060450" y="4635500"/>
          <p14:tracePt t="131267" x="1052513" y="4651375"/>
          <p14:tracePt t="131275" x="1052513" y="4668838"/>
          <p14:tracePt t="131283" x="1036638" y="4702175"/>
          <p14:tracePt t="131293" x="1027113" y="4718050"/>
          <p14:tracePt t="131300" x="1027113" y="4735513"/>
          <p14:tracePt t="131323" x="1011238" y="4768850"/>
          <p14:tracePt t="131332" x="1003300" y="4768850"/>
          <p14:tracePt t="131341" x="1003300" y="4784725"/>
          <p14:tracePt t="131348" x="995363" y="4818063"/>
          <p14:tracePt t="131355" x="995363" y="4833938"/>
          <p14:tracePt t="131363" x="995363" y="4859338"/>
          <p14:tracePt t="131371" x="995363" y="4892675"/>
          <p14:tracePt t="131379" x="995363" y="4908550"/>
          <p14:tracePt t="131388" x="995363" y="4941888"/>
          <p14:tracePt t="131396" x="995363" y="4967288"/>
          <p14:tracePt t="131403" x="995363" y="4992688"/>
          <p14:tracePt t="131413" x="995363" y="5008563"/>
          <p14:tracePt t="131419" x="995363" y="5026025"/>
          <p14:tracePt t="131429" x="995363" y="5049838"/>
          <p14:tracePt t="131436" x="995363" y="5057775"/>
          <p14:tracePt t="131445" x="995363" y="5083175"/>
          <p14:tracePt t="131451" x="995363" y="5091113"/>
          <p14:tracePt t="131460" x="1003300" y="5108575"/>
          <p14:tracePt t="131468" x="1011238" y="5124450"/>
          <p14:tracePt t="131477" x="1011238" y="5132388"/>
          <p14:tracePt t="131492" x="1011238" y="5141913"/>
          <p14:tracePt t="131500" x="1019175" y="5157788"/>
          <p14:tracePt t="131516" x="1036638" y="5165725"/>
          <p14:tracePt t="131532" x="1044575" y="5183188"/>
          <p14:tracePt t="131548" x="1052513" y="5191125"/>
          <p14:tracePt t="131578" x="1069975" y="5207000"/>
          <p14:tracePt t="131580" x="1077913" y="5216525"/>
          <p14:tracePt t="131588" x="1077913" y="5232400"/>
          <p14:tracePt t="131598" x="1085850" y="5240338"/>
          <p14:tracePt t="131603" x="1111250" y="5257800"/>
          <p14:tracePt t="131612" x="1111250" y="5265738"/>
          <p14:tracePt t="131628" x="1152525" y="5291138"/>
          <p14:tracePt t="131635" x="1168400" y="5299075"/>
          <p14:tracePt t="131646" x="1193800" y="5314950"/>
          <p14:tracePt t="131651" x="1209675" y="5324475"/>
          <p14:tracePt t="131660" x="1260475" y="5348288"/>
          <p14:tracePt t="131675" x="1284288" y="5365750"/>
          <p14:tracePt t="131684" x="1301750" y="5381625"/>
          <p14:tracePt t="131691" x="1317625" y="5381625"/>
          <p14:tracePt t="131700" x="1400175" y="5414963"/>
          <p14:tracePt t="131718" x="1400175" y="5422900"/>
          <p14:tracePt t="131724" x="1417638" y="5448300"/>
          <p14:tracePt t="131733" x="1433513" y="5448300"/>
          <p14:tracePt t="131741" x="1458913" y="5456238"/>
          <p14:tracePt t="131749" x="1492250" y="5464175"/>
          <p14:tracePt t="131755" x="1508125" y="5481638"/>
          <p14:tracePt t="131766" x="1533525" y="5489575"/>
          <p14:tracePt t="131771" x="1549400" y="5497513"/>
          <p14:tracePt t="131780" x="1558925" y="5507038"/>
          <p14:tracePt t="131787" x="1574800" y="5507038"/>
          <p14:tracePt t="131798" x="1616075" y="5514975"/>
          <p14:tracePt t="131804" x="1624013" y="5522913"/>
          <p14:tracePt t="131813" x="1649413" y="5522913"/>
          <p14:tracePt t="131819" x="1657350" y="5522913"/>
          <p14:tracePt t="131831" x="1674813" y="5530850"/>
          <p14:tracePt t="131835" x="1682750" y="5530850"/>
          <p14:tracePt t="131844" x="1708150" y="5538788"/>
          <p14:tracePt t="131851" x="1716088" y="5538788"/>
          <p14:tracePt t="131860" x="1724025" y="5538788"/>
          <p14:tracePt t="131867" x="1749425" y="5538788"/>
          <p14:tracePt t="131875" x="1790700" y="5556250"/>
          <p14:tracePt t="131883" x="1847850" y="5564188"/>
          <p14:tracePt t="131892" x="1922463" y="5564188"/>
          <p14:tracePt t="131899" x="2006600" y="5589588"/>
          <p14:tracePt t="131907" x="2047875" y="5589588"/>
          <p14:tracePt t="131915" x="2097088" y="5605463"/>
          <p14:tracePt t="131924" x="2130425" y="5605463"/>
          <p14:tracePt t="131931" x="2155825" y="5613400"/>
          <p14:tracePt t="131942" x="2163763" y="5613400"/>
          <p14:tracePt t="131947" x="2179638" y="5622925"/>
          <p14:tracePt t="131955" x="2205038" y="5630863"/>
          <p14:tracePt t="131963" x="2220913" y="5630863"/>
          <p14:tracePt t="131971" x="2246313" y="5630863"/>
          <p14:tracePt t="131979" x="2279650" y="5630863"/>
          <p14:tracePt t="131988" x="2305050" y="5630863"/>
          <p14:tracePt t="131996" x="2338388" y="5630863"/>
          <p14:tracePt t="132003" x="2379663" y="5630863"/>
          <p14:tracePt t="132013" x="2387600" y="5630863"/>
          <p14:tracePt t="132019" x="2395538" y="5630863"/>
          <p14:tracePt t="132033" x="2420938" y="5630863"/>
          <p14:tracePt t="132035" x="2454275" y="5630863"/>
          <p14:tracePt t="132045" x="2462213" y="5630863"/>
          <p14:tracePt t="132052" x="2478088" y="5630863"/>
          <p14:tracePt t="132068" x="2495550" y="5630863"/>
          <p14:tracePt t="132083" x="2503488" y="5630863"/>
          <p14:tracePt t="132094" x="2536825" y="5630863"/>
          <p14:tracePt t="132100" x="2578100" y="5630863"/>
          <p14:tracePt t="132108" x="2603500" y="5630863"/>
          <p14:tracePt t="132116" x="2611438" y="5630863"/>
          <p14:tracePt t="132124" x="2652713" y="5622925"/>
          <p14:tracePt t="132131" x="2678113" y="5613400"/>
          <p14:tracePt t="132141" x="2693988" y="5605463"/>
          <p14:tracePt t="132148" x="2701925" y="5605463"/>
          <p14:tracePt t="132155" x="2727325" y="5589588"/>
          <p14:tracePt t="132163" x="2752725" y="5572125"/>
          <p14:tracePt t="132172" x="2768600" y="5564188"/>
          <p14:tracePt t="132180" x="2794000" y="5556250"/>
          <p14:tracePt t="132187" x="2801938" y="5538788"/>
          <p14:tracePt t="132196" x="2809875" y="5522913"/>
          <p14:tracePt t="132203" x="2843213" y="5514975"/>
          <p14:tracePt t="132212" x="2860675" y="5489575"/>
          <p14:tracePt t="132219" x="2884488" y="5481638"/>
          <p14:tracePt t="132228" x="2892425" y="5464175"/>
          <p14:tracePt t="132236" x="2901950" y="5440363"/>
          <p14:tracePt t="132245" x="2917825" y="5422900"/>
          <p14:tracePt t="132251" x="2925763" y="5414963"/>
          <p14:tracePt t="132262" x="2935288" y="5407025"/>
          <p14:tracePt t="132267" x="2951163" y="5373688"/>
          <p14:tracePt t="132284" x="2959100" y="5357813"/>
          <p14:tracePt t="132291" x="2959100" y="5348288"/>
          <p14:tracePt t="132308" x="2967038" y="5324475"/>
          <p14:tracePt t="132316" x="2984500" y="5307013"/>
          <p14:tracePt t="132325" x="2984500" y="5299075"/>
          <p14:tracePt t="132331" x="2984500" y="5281613"/>
          <p14:tracePt t="132341" x="2992438" y="5257800"/>
          <p14:tracePt t="132347" x="2992438" y="5249863"/>
          <p14:tracePt t="132356" x="2992438" y="5232400"/>
          <p14:tracePt t="132363" x="2992438" y="5216525"/>
          <p14:tracePt t="132372" x="2992438" y="5191125"/>
          <p14:tracePt t="132388" x="3000375" y="5165725"/>
          <p14:tracePt t="132396" x="3000375" y="5157788"/>
          <p14:tracePt t="132404" x="3000375" y="5141913"/>
          <p14:tracePt t="132413" x="3000375" y="5116513"/>
          <p14:tracePt t="132420" x="3000375" y="5108575"/>
          <p14:tracePt t="132428" x="3000375" y="5075238"/>
          <p14:tracePt t="132436" x="3000375" y="5057775"/>
          <p14:tracePt t="132445" x="3000375" y="5033963"/>
          <p14:tracePt t="132451" x="3000375" y="5000625"/>
          <p14:tracePt t="132462" x="3000375" y="4983163"/>
          <p14:tracePt t="132468" x="3000375" y="4959350"/>
          <p14:tracePt t="132475" x="3000375" y="4951413"/>
          <p14:tracePt t="132484" x="2984500" y="4918075"/>
          <p14:tracePt t="132491" x="2984500" y="4908550"/>
          <p14:tracePt t="132499" x="2976563" y="4900613"/>
          <p14:tracePt t="132508" x="2951163" y="4876800"/>
          <p14:tracePt t="132516" x="2925763" y="4851400"/>
          <p14:tracePt t="132525" x="2901950" y="4833938"/>
          <p14:tracePt t="132532" x="2884488" y="4810125"/>
          <p14:tracePt t="132541" x="2851150" y="4802188"/>
          <p14:tracePt t="132548" x="2817813" y="4792663"/>
          <p14:tracePt t="132555" x="2743200" y="4751388"/>
          <p14:tracePt t="132563" x="2719388" y="4735513"/>
          <p14:tracePt t="132571" x="2693988" y="4727575"/>
          <p14:tracePt t="132580" x="2678113" y="4702175"/>
          <p14:tracePt t="132591" x="2611438" y="4676775"/>
          <p14:tracePt t="132595" x="2603500" y="4668838"/>
          <p14:tracePt t="132603" x="2570163" y="4660900"/>
          <p14:tracePt t="132612" x="2552700" y="4651375"/>
          <p14:tracePt t="132619" x="2536825" y="4643438"/>
          <p14:tracePt t="132651" x="2519363" y="4643438"/>
          <p14:tracePt t="132661" x="2503488" y="4635500"/>
          <p14:tracePt t="132667" x="2487613" y="4635500"/>
          <p14:tracePt t="132675" x="2454275" y="4627563"/>
          <p14:tracePt t="132683" x="2413000" y="4627563"/>
          <p14:tracePt t="132691" x="2362200" y="4619625"/>
          <p14:tracePt t="132701" x="2305050" y="4619625"/>
          <p14:tracePt t="132708" x="2263775" y="4594225"/>
          <p14:tracePt t="132715" x="2212975" y="4586288"/>
          <p14:tracePt t="132724" x="2171700" y="4586288"/>
          <p14:tracePt t="132731" x="2130425" y="4576763"/>
          <p14:tracePt t="132741" x="2097088" y="4576763"/>
          <p14:tracePt t="132747" x="2071688" y="4568825"/>
          <p14:tracePt t="132755" x="2063750" y="4568825"/>
          <p14:tracePt t="132763" x="2030413" y="4568825"/>
          <p14:tracePt t="132771" x="1997075" y="4552950"/>
          <p14:tracePt t="132779" x="1973263" y="4552950"/>
          <p14:tracePt t="132796" x="1947863" y="4552950"/>
          <p14:tracePt t="132803" x="1914525" y="4545013"/>
          <p14:tracePt t="132813" x="1890713" y="4545013"/>
          <p14:tracePt t="132819" x="1847850" y="4545013"/>
          <p14:tracePt t="132829" x="1824038" y="4545013"/>
          <p14:tracePt t="132835" x="1790700" y="4545013"/>
          <p14:tracePt t="132845" x="1765300" y="4545013"/>
          <p14:tracePt t="132852" x="1757363" y="4545013"/>
          <p14:tracePt t="132864" x="1731963" y="4545013"/>
          <p14:tracePt t="132867" x="1724025" y="4545013"/>
          <p14:tracePt t="132875" x="1698625" y="4545013"/>
          <p14:tracePt t="132883" x="1690688" y="4545013"/>
          <p14:tracePt t="132891" x="1674813" y="4545013"/>
          <p14:tracePt t="132899" x="1657350" y="4545013"/>
          <p14:tracePt t="132915" x="1624013" y="4552950"/>
          <p14:tracePt t="132924" x="1616075" y="4552950"/>
          <p14:tracePt t="132932" x="1582738" y="4560888"/>
          <p14:tracePt t="132940" x="1566863" y="4560888"/>
          <p14:tracePt t="132947" x="1541463" y="4560888"/>
          <p14:tracePt t="132956" x="1525588" y="4560888"/>
          <p14:tracePt t="132964" x="1508125" y="4568825"/>
          <p14:tracePt t="132971" x="1492250" y="4576763"/>
          <p14:tracePt t="132980" x="1484313" y="4586288"/>
          <p14:tracePt t="132988" x="1458913" y="4586288"/>
          <p14:tracePt t="132996" x="1450975" y="4586288"/>
          <p14:tracePt t="133003" x="1443038" y="4594225"/>
          <p14:tracePt t="133020" x="1425575" y="4602163"/>
          <p14:tracePt t="133030" x="1409700" y="4602163"/>
          <p14:tracePt t="133035" x="1400175" y="4619625"/>
          <p14:tracePt t="133045" x="1384300" y="4627563"/>
          <p14:tracePt t="133052" x="1368425" y="4635500"/>
          <p14:tracePt t="133062" x="1358900" y="4635500"/>
          <p14:tracePt t="133076" x="1343025" y="4643438"/>
          <p14:tracePt t="133083" x="1335088" y="4651375"/>
          <p14:tracePt t="133110" x="1335088" y="4660900"/>
          <p14:tracePt t="133125" x="1325563" y="4660900"/>
          <p14:tracePt t="133142" x="1317625" y="4684713"/>
          <p14:tracePt t="133147" x="1309688" y="4684713"/>
          <p14:tracePt t="133155" x="1309688" y="4694238"/>
          <p14:tracePt t="133167" x="1301750" y="4702175"/>
          <p14:tracePt t="133171" x="1293813" y="4710113"/>
          <p14:tracePt t="133179" x="1293813" y="4718050"/>
          <p14:tracePt t="133188" x="1293813" y="4735513"/>
          <p14:tracePt t="133197" x="1276350" y="4751388"/>
          <p14:tracePt t="133204" x="1276350" y="4759325"/>
          <p14:tracePt t="133212" x="1276350" y="4768850"/>
          <p14:tracePt t="133220" x="1276350" y="4776788"/>
          <p14:tracePt t="133229" x="1276350" y="4784725"/>
          <p14:tracePt t="133235" x="1276350" y="4792663"/>
          <p14:tracePt t="133245" x="1276350" y="4810125"/>
          <p14:tracePt t="133251" x="1276350" y="4818063"/>
          <p14:tracePt t="133261" x="1268413" y="4833938"/>
          <p14:tracePt t="133267" x="1268413" y="4843463"/>
          <p14:tracePt t="133275" x="1268413" y="4851400"/>
          <p14:tracePt t="133283" x="1268413" y="4867275"/>
          <p14:tracePt t="133291" x="1268413" y="4876800"/>
          <p14:tracePt t="133300" x="1268413" y="4884738"/>
          <p14:tracePt t="133308" x="1268413" y="4900613"/>
          <p14:tracePt t="133324" x="1268413" y="4908550"/>
          <p14:tracePt t="133347" x="1268413" y="4918075"/>
          <p14:tracePt t="133355" x="1268413" y="4933950"/>
          <p14:tracePt t="133388" x="1260475" y="4941888"/>
          <p14:tracePt t="133396" x="1260475" y="4951413"/>
          <p14:tracePt t="133404" x="1250950" y="4967288"/>
          <p14:tracePt t="133435" x="1250950" y="4975225"/>
          <p14:tracePt t="133462" x="1250950" y="4983163"/>
          <p14:tracePt t="133468" x="1250950" y="4992688"/>
          <p14:tracePt t="133483" x="1250950" y="5000625"/>
          <p14:tracePt t="133499" x="1250950" y="5008563"/>
          <p14:tracePt t="133508" x="1250950" y="5026025"/>
          <p14:tracePt t="133547" x="1250950" y="5033963"/>
          <p14:tracePt t="133563" x="1250950" y="5041900"/>
          <p14:tracePt t="133572" x="1250950" y="5049838"/>
          <p14:tracePt t="133588" x="1250950" y="5057775"/>
          <p14:tracePt t="133596" x="1250950" y="5075238"/>
          <p14:tracePt t="133620" x="1250950" y="5083175"/>
          <p14:tracePt t="133629" x="1260475" y="5091113"/>
          <p14:tracePt t="133683" x="1268413" y="5100638"/>
          <p14:tracePt t="133708" x="1276350" y="5108575"/>
          <p14:tracePt t="133724" x="1293813" y="5124450"/>
          <p14:tracePt t="133734" x="1301750" y="5124450"/>
          <p14:tracePt t="133749" x="1309688" y="5132388"/>
          <p14:tracePt t="133772" x="1317625" y="5141913"/>
          <p14:tracePt t="133803" x="1325563" y="5141913"/>
          <p14:tracePt t="133820" x="1335088" y="5149850"/>
          <p14:tracePt t="133838" x="1343025" y="5157788"/>
          <p14:tracePt t="133846" x="1368425" y="5175250"/>
          <p14:tracePt t="133852" x="1392238" y="5175250"/>
          <p14:tracePt t="133859" x="1417638" y="5199063"/>
          <p14:tracePt t="133867" x="1458913" y="5224463"/>
          <p14:tracePt t="133876" x="1474788" y="5240338"/>
          <p14:tracePt t="133884" x="1525588" y="5257800"/>
          <p14:tracePt t="133891" x="1533525" y="5273675"/>
          <p14:tracePt t="133901" x="1558925" y="5273675"/>
          <p14:tracePt t="133907" x="1574800" y="5281613"/>
          <p14:tracePt t="133916" x="1582738" y="5291138"/>
          <p14:tracePt t="133925" x="1592263" y="5291138"/>
          <p14:tracePt t="133933" x="1600200" y="5299075"/>
          <p14:tracePt t="133941" x="1608138" y="5299075"/>
          <p14:tracePt t="133979" x="1624013" y="5307013"/>
          <p14:tracePt t="133987" x="1641475" y="5314950"/>
          <p14:tracePt t="133996" x="1657350" y="5314950"/>
          <p14:tracePt t="134003" x="1682750" y="5324475"/>
          <p14:tracePt t="134012" x="1698625" y="5340350"/>
          <p14:tracePt t="134019" x="1708150" y="5340350"/>
          <p14:tracePt t="134029" x="1731963" y="5340350"/>
          <p14:tracePt t="134036" x="1741488" y="5340350"/>
          <p14:tracePt t="134051" x="1765300" y="5348288"/>
          <p14:tracePt t="134060" x="1773238" y="5348288"/>
          <p14:tracePt t="134067" x="1806575" y="5348288"/>
          <p14:tracePt t="134076" x="1839913" y="5357813"/>
          <p14:tracePt t="134083" x="1865313" y="5357813"/>
          <p14:tracePt t="134091" x="1914525" y="5373688"/>
          <p14:tracePt t="134099" x="1939925" y="5373688"/>
          <p14:tracePt t="134107" x="1989138" y="5389563"/>
          <p14:tracePt t="134115" x="2014538" y="5389563"/>
          <p14:tracePt t="134124" x="2055813" y="5389563"/>
          <p14:tracePt t="134131" x="2089150" y="5389563"/>
          <p14:tracePt t="134141" x="2130425" y="5389563"/>
          <p14:tracePt t="134149" x="2189163" y="5399088"/>
          <p14:tracePt t="134155" x="2230438" y="5399088"/>
          <p14:tracePt t="134163" x="2287588" y="5407025"/>
          <p14:tracePt t="134172" x="2338388" y="5422900"/>
          <p14:tracePt t="134181" x="2379663" y="5422900"/>
          <p14:tracePt t="134187" x="2413000" y="5422900"/>
          <p14:tracePt t="134197" x="2462213" y="5432425"/>
          <p14:tracePt t="134203" x="2503488" y="5440363"/>
          <p14:tracePt t="134212" x="2536825" y="5440363"/>
          <p14:tracePt t="134219" x="2570163" y="5440363"/>
          <p14:tracePt t="134228" x="2593975" y="5440363"/>
          <p14:tracePt t="134235" x="2611438" y="5440363"/>
          <p14:tracePt t="134245" x="2644775" y="5440363"/>
          <p14:tracePt t="134251" x="2660650" y="5440363"/>
          <p14:tracePt t="134262" x="2678113" y="5440363"/>
          <p14:tracePt t="134267" x="2735263" y="5440363"/>
          <p14:tracePt t="134276" x="2760663" y="5440363"/>
          <p14:tracePt t="134283" x="2776538" y="5440363"/>
          <p14:tracePt t="134291" x="2809875" y="5440363"/>
          <p14:tracePt t="134299" x="2835275" y="5440363"/>
          <p14:tracePt t="134308" x="2860675" y="5440363"/>
          <p14:tracePt t="134315" x="2892425" y="5440363"/>
          <p14:tracePt t="134325" x="2901950" y="5440363"/>
          <p14:tracePt t="134331" x="2925763" y="5440363"/>
          <p14:tracePt t="134341" x="2943225" y="5440363"/>
          <p14:tracePt t="134347" x="2959100" y="5440363"/>
          <p14:tracePt t="134356" x="2992438" y="5440363"/>
          <p14:tracePt t="134363" x="3000375" y="5440363"/>
          <p14:tracePt t="134372" x="3025775" y="5440363"/>
          <p14:tracePt t="134387" x="3051175" y="5440363"/>
          <p14:tracePt t="134395" x="3067050" y="5432425"/>
          <p14:tracePt t="134412" x="3074988" y="5407025"/>
          <p14:tracePt t="134419" x="3082925" y="5389563"/>
          <p14:tracePt t="134428" x="3100388" y="5365750"/>
          <p14:tracePt t="134435" x="3100388" y="5357813"/>
          <p14:tracePt t="134445" x="3100388" y="5324475"/>
          <p14:tracePt t="134451" x="3108325" y="5307013"/>
          <p14:tracePt t="134462" x="3108325" y="5273675"/>
          <p14:tracePt t="134476" x="3108325" y="5232400"/>
          <p14:tracePt t="134483" x="3125788" y="5199063"/>
          <p14:tracePt t="134491" x="3125788" y="5175250"/>
          <p14:tracePt t="134499" x="3125788" y="5141913"/>
          <p14:tracePt t="134509" x="3125788" y="5116513"/>
          <p14:tracePt t="134516" x="3125788" y="5091113"/>
          <p14:tracePt t="134525" x="3125788" y="5083175"/>
          <p14:tracePt t="134531" x="3125788" y="5057775"/>
          <p14:tracePt t="134541" x="3125788" y="5026025"/>
          <p14:tracePt t="134547" x="3125788" y="5016500"/>
          <p14:tracePt t="134556" x="3108325" y="4992688"/>
          <p14:tracePt t="134564" x="3100388" y="4967288"/>
          <p14:tracePt t="134571" x="3082925" y="4933950"/>
          <p14:tracePt t="134579" x="3074988" y="4918075"/>
          <p14:tracePt t="134587" x="3067050" y="4908550"/>
          <p14:tracePt t="134596" x="3059113" y="4892675"/>
          <p14:tracePt t="134604" x="3033713" y="4876800"/>
          <p14:tracePt t="134612" x="3025775" y="4867275"/>
          <p14:tracePt t="134645" x="3025775" y="4859338"/>
          <p14:tracePt t="134663" x="3008313" y="4851400"/>
          <p14:tracePt t="134669" x="3000375" y="4851400"/>
          <p14:tracePt t="134676" x="2992438" y="4851400"/>
          <p14:tracePt t="134684" x="2976563" y="4833938"/>
          <p14:tracePt t="134693" x="2967038" y="4833938"/>
          <p14:tracePt t="134700" x="2959100" y="4826000"/>
          <p14:tracePt t="134708" x="2935288" y="4818063"/>
          <p14:tracePt t="134715" x="2917825" y="4802188"/>
          <p14:tracePt t="134724" x="2892425" y="4792663"/>
          <p14:tracePt t="134732" x="2860675" y="4776788"/>
          <p14:tracePt t="134740" x="2843213" y="4776788"/>
          <p14:tracePt t="134748" x="2801938" y="4759325"/>
          <p14:tracePt t="134755" x="2776538" y="4751388"/>
          <p14:tracePt t="134763" x="2735263" y="4735513"/>
          <p14:tracePt t="134771" x="2727325" y="4727575"/>
          <p14:tracePt t="134781" x="2719388" y="4727575"/>
          <p14:tracePt t="134787" x="2711450" y="4718050"/>
          <p14:tracePt t="134796" x="2701925" y="4710113"/>
          <p14:tracePt t="134803" x="2668588" y="4710113"/>
          <p14:tracePt t="134813" x="2644775" y="4702175"/>
          <p14:tracePt t="134820" x="2627313" y="4684713"/>
          <p14:tracePt t="134829" x="2593975" y="4684713"/>
          <p14:tracePt t="134836" x="2570163" y="4684713"/>
          <p14:tracePt t="134852" x="2562225" y="4684713"/>
          <p14:tracePt t="134859" x="2528888" y="4684713"/>
          <p14:tracePt t="134867" x="2519363" y="4684713"/>
          <p14:tracePt t="134876" x="2487613" y="4684713"/>
          <p14:tracePt t="134884" x="2470150" y="4676775"/>
          <p14:tracePt t="134891" x="2444750" y="4676775"/>
          <p14:tracePt t="134899" x="2428875" y="4676775"/>
          <p14:tracePt t="134907" x="2403475" y="4668838"/>
          <p14:tracePt t="134915" x="2387600" y="4668838"/>
          <p14:tracePt t="134924" x="2370138" y="4668838"/>
          <p14:tracePt t="134931" x="2354263" y="4668838"/>
          <p14:tracePt t="134940" x="2328863" y="4668838"/>
          <p14:tracePt t="134947" x="2320925" y="4668838"/>
          <p14:tracePt t="134955" x="2295525" y="4668838"/>
          <p14:tracePt t="134963" x="2263775" y="4651375"/>
          <p14:tracePt t="134971" x="2254250" y="4651375"/>
          <p14:tracePt t="134981" x="2246313" y="4651375"/>
          <p14:tracePt t="134987" x="2220913" y="4651375"/>
          <p14:tracePt t="134997" x="2212975" y="4651375"/>
          <p14:tracePt t="135003" x="2179638" y="4651375"/>
          <p14:tracePt t="135013" x="2138363" y="4651375"/>
          <p14:tracePt t="135019" x="2105025" y="4651375"/>
          <p14:tracePt t="135028" x="2063750" y="4651375"/>
          <p14:tracePt t="135035" x="2030413" y="4651375"/>
          <p14:tracePt t="135046" x="2014538" y="4651375"/>
          <p14:tracePt t="135051" x="1989138" y="4651375"/>
          <p14:tracePt t="135061" x="1973263" y="4651375"/>
          <p14:tracePt t="135067" x="1947863" y="4651375"/>
          <p14:tracePt t="135075" x="1931988" y="4643438"/>
          <p14:tracePt t="135083" x="1922463" y="4643438"/>
          <p14:tracePt t="135108" x="1914525" y="4643438"/>
          <p14:tracePt t="135115" x="1906588" y="4643438"/>
          <p14:tracePt t="135131" x="1898650" y="4643438"/>
          <p14:tracePt t="135141" x="1890713" y="4643438"/>
          <p14:tracePt t="135148" x="1881188" y="4643438"/>
          <p14:tracePt t="135156" x="1865313" y="4635500"/>
          <p14:tracePt t="135165" x="1839913" y="4635500"/>
          <p14:tracePt t="135172" x="1824038" y="4635500"/>
          <p14:tracePt t="135182" x="1816100" y="4627563"/>
          <p14:tracePt t="135187" x="1790700" y="4627563"/>
          <p14:tracePt t="135196" x="1765300" y="4627563"/>
          <p14:tracePt t="135203" x="1757363" y="4627563"/>
          <p14:tracePt t="135211" x="1731963" y="4627563"/>
          <p14:tracePt t="135230" x="1698625" y="4627563"/>
          <p14:tracePt t="135244" x="1674813" y="4627563"/>
          <p14:tracePt t="135251" x="1666875" y="4627563"/>
          <p14:tracePt t="135261" x="1641475" y="4627563"/>
          <p14:tracePt t="135267" x="1633538" y="4627563"/>
          <p14:tracePt t="135275" x="1608138" y="4627563"/>
          <p14:tracePt t="135283" x="1592263" y="4627563"/>
          <p14:tracePt t="135291" x="1566863" y="4627563"/>
          <p14:tracePt t="135299" x="1541463" y="4627563"/>
          <p14:tracePt t="135307" x="1525588" y="4643438"/>
          <p14:tracePt t="135315" x="1500188" y="4651375"/>
          <p14:tracePt t="135332" x="1484313" y="4651375"/>
          <p14:tracePt t="135347" x="1474788" y="4651375"/>
          <p14:tracePt t="135356" x="1466850" y="4660900"/>
          <p14:tracePt t="135371" x="1458913" y="4660900"/>
          <p14:tracePt t="135379" x="1450975" y="4660900"/>
          <p14:tracePt t="135396" x="1433513" y="4660900"/>
          <p14:tracePt t="135403" x="1425575" y="4660900"/>
          <p14:tracePt t="135413" x="1417638" y="4676775"/>
          <p14:tracePt t="135420" x="1409700" y="4684713"/>
          <p14:tracePt t="135436" x="1400175" y="4684713"/>
          <p14:tracePt t="135447" x="1392238" y="4694238"/>
          <p14:tracePt t="135451" x="1384300" y="4710113"/>
          <p14:tracePt t="135462" x="1358900" y="4718050"/>
          <p14:tracePt t="135468" x="1350963" y="4718050"/>
          <p14:tracePt t="135483" x="1343025" y="4743450"/>
          <p14:tracePt t="135492" x="1335088" y="4751388"/>
          <p14:tracePt t="135508" x="1325563" y="4776788"/>
          <p14:tracePt t="135525" x="1317625" y="4792663"/>
          <p14:tracePt t="135542" x="1317625" y="4802188"/>
          <p14:tracePt t="135549" x="1317625" y="4810125"/>
          <p14:tracePt t="135555" x="1317625" y="4826000"/>
          <p14:tracePt t="135564" x="1309688" y="4833938"/>
          <p14:tracePt t="135572" x="1301750" y="4843463"/>
          <p14:tracePt t="135597" x="1301750" y="4851400"/>
          <p14:tracePt t="135604" x="1293813" y="4859338"/>
          <p14:tracePt t="135613" x="1293813" y="4867275"/>
          <p14:tracePt t="135620" x="1293813" y="4876800"/>
          <p14:tracePt t="135646" x="1293813" y="4884738"/>
          <p14:tracePt t="135660" x="1284288" y="4892675"/>
          <p14:tracePt t="135676" x="1284288" y="4900613"/>
          <p14:tracePt t="135683" x="1284288" y="4908550"/>
          <p14:tracePt t="135691" x="1276350" y="4918075"/>
          <p14:tracePt t="135700" x="1268413" y="4918075"/>
          <p14:tracePt t="135708" x="1268413" y="4926013"/>
          <p14:tracePt t="135725" x="1268413" y="4933950"/>
          <p14:tracePt t="135755" x="1268413" y="4941888"/>
          <p14:tracePt t="135779" x="1268413" y="4959350"/>
          <p14:tracePt t="135852" x="1268413" y="4967288"/>
          <p14:tracePt t="135868" x="1268413" y="4975225"/>
          <p14:tracePt t="135892" x="1268413" y="4983163"/>
          <p14:tracePt t="135899" x="1260475" y="4992688"/>
          <p14:tracePt t="135956" x="1260475" y="5000625"/>
          <p14:tracePt t="136012" x="1260475" y="5026025"/>
          <p14:tracePt t="136148" x="1268413" y="5033963"/>
          <p14:tracePt t="136164" x="1276350" y="5041900"/>
          <p14:tracePt t="136180" x="1284288" y="5049838"/>
          <p14:tracePt t="136212" x="1284288" y="5057775"/>
          <p14:tracePt t="136292" x="1293813" y="5057775"/>
          <p14:tracePt t="136822" x="1301750" y="5067300"/>
          <p14:tracePt t="136827" x="1317625" y="5083175"/>
          <p14:tracePt t="136836" x="1325563" y="5091113"/>
          <p14:tracePt t="136845" x="1335088" y="5100638"/>
          <p14:tracePt t="136852" x="1358900" y="5108575"/>
          <p14:tracePt t="136859" x="1400175" y="5108575"/>
          <p14:tracePt t="136868" x="1409700" y="5124450"/>
          <p14:tracePt t="136877" x="1433513" y="5132388"/>
          <p14:tracePt t="136891" x="1443038" y="5132388"/>
          <p14:tracePt t="136941" x="1450975" y="5141913"/>
          <p14:tracePt t="136948" x="1450975" y="5149850"/>
          <p14:tracePt t="136955" x="1458913" y="5149850"/>
          <p14:tracePt t="136964" x="1474788" y="5165725"/>
          <p14:tracePt t="136971" x="1474788" y="5175250"/>
          <p14:tracePt t="136980" x="1484313" y="5175250"/>
          <p14:tracePt t="136987" x="1492250" y="5183188"/>
          <p14:tracePt t="136997" x="1492250" y="5191125"/>
          <p14:tracePt t="137004" x="1508125" y="5191125"/>
          <p14:tracePt t="137014" x="1517650" y="5191125"/>
          <p14:tracePt t="137019" x="1541463" y="5199063"/>
          <p14:tracePt t="137037" x="1549400" y="5199063"/>
          <p14:tracePt t="137047" x="1558925" y="5207000"/>
          <p14:tracePt t="137051" x="1574800" y="5216525"/>
          <p14:tracePt t="137061" x="1582738" y="5216525"/>
          <p14:tracePt t="137068" x="1592263" y="5224463"/>
          <p14:tracePt t="137076" x="1600200" y="5224463"/>
          <p14:tracePt t="137083" x="1608138" y="5232400"/>
          <p14:tracePt t="137091" x="1616075" y="5240338"/>
          <p14:tracePt t="137110" x="1641475" y="5240338"/>
          <p14:tracePt t="137116" x="1657350" y="5249863"/>
          <p14:tracePt t="137124" x="1666875" y="5249863"/>
          <p14:tracePt t="137131" x="1674813" y="5249863"/>
          <p14:tracePt t="137140" x="1690688" y="5249863"/>
          <p14:tracePt t="137147" x="1708150" y="5249863"/>
          <p14:tracePt t="137155" x="1716088" y="5257800"/>
          <p14:tracePt t="137172" x="1724025" y="5257800"/>
          <p14:tracePt t="137180" x="1731963" y="5257800"/>
          <p14:tracePt t="137196" x="1749425" y="5265738"/>
          <p14:tracePt t="137213" x="1749425" y="5273675"/>
          <p14:tracePt t="137220" x="1757363" y="5281613"/>
          <p14:tracePt t="137230" x="1773238" y="5291138"/>
          <p14:tracePt t="137246" x="1798638" y="5291138"/>
          <p14:tracePt t="137251" x="1806575" y="5299075"/>
          <p14:tracePt t="137261" x="1824038" y="5299075"/>
          <p14:tracePt t="137267" x="1839913" y="5307013"/>
          <p14:tracePt t="137275" x="1847850" y="5307013"/>
          <p14:tracePt t="137283" x="1873250" y="5307013"/>
          <p14:tracePt t="137292" x="1881188" y="5307013"/>
          <p14:tracePt t="137299" x="1890713" y="5314950"/>
          <p14:tracePt t="137309" x="1898650" y="5314950"/>
          <p14:tracePt t="137315" x="1906588" y="5314950"/>
          <p14:tracePt t="137331" x="1922463" y="5314950"/>
          <p14:tracePt t="137339" x="1931988" y="5314950"/>
          <p14:tracePt t="137347" x="1955800" y="5314950"/>
          <p14:tracePt t="137355" x="1973263" y="5314950"/>
          <p14:tracePt t="137363" x="1997075" y="5314950"/>
          <p14:tracePt t="137371" x="2014538" y="5314950"/>
          <p14:tracePt t="137379" x="2055813" y="5314950"/>
          <p14:tracePt t="137388" x="2071688" y="5314950"/>
          <p14:tracePt t="137500" x="2081213" y="5314950"/>
          <p14:tracePt t="137508" x="2105025" y="5314950"/>
          <p14:tracePt t="137516" x="2171700" y="5314950"/>
          <p14:tracePt t="137525" x="2238375" y="5314950"/>
          <p14:tracePt t="137532" x="2312988" y="5314950"/>
          <p14:tracePt t="137542" x="2370138" y="5314950"/>
          <p14:tracePt t="137549" x="2428875" y="5324475"/>
          <p14:tracePt t="137556" x="2444750" y="5324475"/>
          <p14:tracePt t="137565" x="2454275" y="5324475"/>
          <p14:tracePt t="137572" x="2470150" y="5324475"/>
          <p14:tracePt t="137580" x="2487613" y="5324475"/>
          <p14:tracePt t="137596" x="2511425" y="5332413"/>
          <p14:tracePt t="137628" x="2536825" y="5332413"/>
          <p14:tracePt t="137636" x="2552700" y="5332413"/>
          <p14:tracePt t="137646" x="2593975" y="5332413"/>
          <p14:tracePt t="137651" x="2619375" y="5324475"/>
          <p14:tracePt t="137661" x="2660650" y="5324475"/>
          <p14:tracePt t="137668" x="2678113" y="5324475"/>
          <p14:tracePt t="137678" x="2701925" y="5324475"/>
          <p14:tracePt t="137684" x="2711450" y="5324475"/>
          <p14:tracePt t="137691" x="2727325" y="5324475"/>
          <p14:tracePt t="137699" x="2735263" y="5324475"/>
          <p14:tracePt t="137724" x="2760663" y="5324475"/>
          <p14:tracePt t="137731" x="2768600" y="5324475"/>
          <p14:tracePt t="137739" x="2786063" y="5314950"/>
          <p14:tracePt t="137779" x="2801938" y="5299075"/>
          <p14:tracePt t="137797" x="2801938" y="5291138"/>
          <p14:tracePt t="137812" x="2801938" y="5265738"/>
          <p14:tracePt t="137819" x="2809875" y="5249863"/>
          <p14:tracePt t="137829" x="2817813" y="5232400"/>
          <p14:tracePt t="137836" x="2835275" y="5216525"/>
          <p14:tracePt t="137845" x="2835275" y="5207000"/>
          <p14:tracePt t="137851" x="2843213" y="5199063"/>
          <p14:tracePt t="137861" x="2851150" y="5183188"/>
          <p14:tracePt t="137867" x="2851150" y="5175250"/>
          <p14:tracePt t="137875" x="2851150" y="5157788"/>
          <p14:tracePt t="137883" x="2860675" y="5149850"/>
          <p14:tracePt t="137891" x="2868613" y="5141913"/>
          <p14:tracePt t="137908" x="2868613" y="5132388"/>
          <p14:tracePt t="137915" x="2876550" y="5124450"/>
          <p14:tracePt t="137924" x="2876550" y="5116513"/>
          <p14:tracePt t="137948" x="2876550" y="5100638"/>
          <p14:tracePt t="137955" x="2876550" y="5091113"/>
          <p14:tracePt t="137963" x="2876550" y="5083175"/>
          <p14:tracePt t="137979" x="2876550" y="5057775"/>
          <p14:tracePt t="137987" x="2876550" y="5049838"/>
          <p14:tracePt t="137996" x="2876550" y="5033963"/>
          <p14:tracePt t="138004" x="2876550" y="5026025"/>
          <p14:tracePt t="138012" x="2876550" y="5008563"/>
          <p14:tracePt t="138029" x="2868613" y="4992688"/>
          <p14:tracePt t="138035" x="2860675" y="4992688"/>
          <p14:tracePt t="138045" x="2851150" y="4959350"/>
          <p14:tracePt t="138051" x="2827338" y="4941888"/>
          <p14:tracePt t="138067" x="2794000" y="4918075"/>
          <p14:tracePt t="138075" x="2768600" y="4900613"/>
          <p14:tracePt t="138083" x="2752725" y="4884738"/>
          <p14:tracePt t="138091" x="2727325" y="4876800"/>
          <p14:tracePt t="138099" x="2711450" y="4867275"/>
          <p14:tracePt t="138108" x="2693988" y="4867275"/>
          <p14:tracePt t="138116" x="2678113" y="4851400"/>
          <p14:tracePt t="138124" x="2660650" y="4851400"/>
          <p14:tracePt t="138131" x="2652713" y="4843463"/>
          <p14:tracePt t="138163" x="2644775" y="4843463"/>
          <p14:tracePt t="138171" x="2627313" y="4833938"/>
          <p14:tracePt t="138195" x="2619375" y="4833938"/>
          <p14:tracePt t="138212" x="2611438" y="4833938"/>
          <p14:tracePt t="138219" x="2603500" y="4826000"/>
          <p14:tracePt t="138228" x="2593975" y="4826000"/>
          <p14:tracePt t="138235" x="2586038" y="4826000"/>
          <p14:tracePt t="138245" x="2570163" y="4826000"/>
          <p14:tracePt t="138251" x="2552700" y="4826000"/>
          <p14:tracePt t="138262" x="2536825" y="4826000"/>
          <p14:tracePt t="138269" x="2503488" y="4810125"/>
          <p14:tracePt t="138275" x="2487613" y="4810125"/>
          <p14:tracePt t="138284" x="2478088" y="4810125"/>
          <p14:tracePt t="138291" x="2462213" y="4810125"/>
          <p14:tracePt t="138300" x="2454275" y="4810125"/>
          <p14:tracePt t="138308" x="2444750" y="4810125"/>
          <p14:tracePt t="138326" x="2428875" y="4810125"/>
          <p14:tracePt t="138331" x="2420938" y="4802188"/>
          <p14:tracePt t="138357" x="2387600" y="4802188"/>
          <p14:tracePt t="138365" x="2362200" y="4802188"/>
          <p14:tracePt t="138371" x="2338388" y="4792663"/>
          <p14:tracePt t="138380" x="2295525" y="4792663"/>
          <p14:tracePt t="138387" x="2246313" y="4776788"/>
          <p14:tracePt t="138396" x="2205038" y="4768850"/>
          <p14:tracePt t="138404" x="2163763" y="4768850"/>
          <p14:tracePt t="138412" x="2114550" y="4759325"/>
          <p14:tracePt t="138419" x="2105025" y="4759325"/>
          <p14:tracePt t="138427" x="2081213" y="4759325"/>
          <p14:tracePt t="138436" x="2047875" y="4751388"/>
          <p14:tracePt t="138447" x="2030413" y="4751388"/>
          <p14:tracePt t="138451" x="2014538" y="4751388"/>
          <p14:tracePt t="138462" x="1989138" y="4743450"/>
          <p14:tracePt t="138468" x="1973263" y="4735513"/>
          <p14:tracePt t="138475" x="1947863" y="4735513"/>
          <p14:tracePt t="138484" x="1939925" y="4735513"/>
          <p14:tracePt t="138508" x="1922463" y="4727575"/>
          <p14:tracePt t="138516" x="1922463" y="4718050"/>
          <p14:tracePt t="138524" x="1914525" y="4718050"/>
          <p14:tracePt t="138531" x="1898650" y="4718050"/>
          <p14:tracePt t="138540" x="1881188" y="4710113"/>
          <p14:tracePt t="138547" x="1865313" y="4694238"/>
          <p14:tracePt t="138556" x="1847850" y="4694238"/>
          <p14:tracePt t="138564" x="1839913" y="4684713"/>
          <p14:tracePt t="138591" x="1831975" y="4684713"/>
          <p14:tracePt t="138596" x="1824038" y="4684713"/>
          <p14:tracePt t="138603" x="1806575" y="4684713"/>
          <p14:tracePt t="138612" x="1773238" y="4684713"/>
          <p14:tracePt t="138620" x="1765300" y="4684713"/>
          <p14:tracePt t="138636" x="1741488" y="4684713"/>
          <p14:tracePt t="138660" x="1731963" y="4684713"/>
          <p14:tracePt t="138676" x="1716088" y="4684713"/>
          <p14:tracePt t="138699" x="1708150" y="4684713"/>
          <p14:tracePt t="138716" x="1698625" y="4684713"/>
          <p14:tracePt t="138724" x="1690688" y="4684713"/>
          <p14:tracePt t="138741" x="1674813" y="4684713"/>
          <p14:tracePt t="138763" x="1649413" y="4684713"/>
          <p14:tracePt t="138780" x="1641475" y="4684713"/>
          <p14:tracePt t="138797" x="1624013" y="4684713"/>
          <p14:tracePt t="138803" x="1616075" y="4684713"/>
          <p14:tracePt t="138812" x="1608138" y="4684713"/>
          <p14:tracePt t="138819" x="1592263" y="4694238"/>
          <p14:tracePt t="138830" x="1582738" y="4694238"/>
          <p14:tracePt t="138845" x="1558925" y="4694238"/>
          <p14:tracePt t="138851" x="1549400" y="4702175"/>
          <p14:tracePt t="138864" x="1541463" y="4702175"/>
          <p14:tracePt t="138876" x="1525588" y="4702175"/>
          <p14:tracePt t="138884" x="1517650" y="4710113"/>
          <p14:tracePt t="138899" x="1500188" y="4718050"/>
          <p14:tracePt t="138908" x="1484313" y="4727575"/>
          <p14:tracePt t="138916" x="1474788" y="4735513"/>
          <p14:tracePt t="138948" x="1466850" y="4735513"/>
          <p14:tracePt t="138956" x="1450975" y="4743450"/>
          <p14:tracePt t="138980" x="1433513" y="4759325"/>
          <p14:tracePt t="139028" x="1425575" y="4759325"/>
          <p14:tracePt t="139052" x="1417638" y="4768850"/>
          <p14:tracePt t="139068" x="1400175" y="4776788"/>
          <p14:tracePt t="139076" x="1392238" y="4784725"/>
          <p14:tracePt t="139083" x="1384300" y="4784725"/>
          <p14:tracePt t="139093" x="1376363" y="4792663"/>
          <p14:tracePt t="139100" x="1376363" y="4802188"/>
          <p14:tracePt t="139109" x="1358900" y="4810125"/>
          <p14:tracePt t="139128" x="1350963" y="4826000"/>
          <p14:tracePt t="139132" x="1343025" y="4851400"/>
          <p14:tracePt t="139140" x="1343025" y="4859338"/>
          <p14:tracePt t="139147" x="1335088" y="4867275"/>
          <p14:tracePt t="139156" x="1325563" y="4884738"/>
          <p14:tracePt t="139163" x="1317625" y="4892675"/>
          <p14:tracePt t="139187" x="1309688" y="4900613"/>
          <p14:tracePt t="139236" x="1309688" y="4918075"/>
          <p14:tracePt t="139246" x="1309688" y="4926013"/>
          <p14:tracePt t="139261" x="1309688" y="4941888"/>
          <p14:tracePt t="139267" x="1309688" y="4959350"/>
          <p14:tracePt t="139283" x="1309688" y="4983163"/>
          <p14:tracePt t="139291" x="1309688" y="4992688"/>
          <p14:tracePt t="139308" x="1309688" y="5000625"/>
          <p14:tracePt t="139316" x="1309688" y="5008563"/>
          <p14:tracePt t="139333" x="1309688" y="5016500"/>
          <p14:tracePt t="139356" x="1309688" y="5026025"/>
          <p14:tracePt t="139372" x="1309688" y="5033963"/>
          <p14:tracePt t="139380" x="1309688" y="5041900"/>
          <p14:tracePt t="139396" x="1309688" y="5049838"/>
          <p14:tracePt t="139413" x="1309688" y="5057775"/>
          <p14:tracePt t="139428" x="1309688" y="5075238"/>
          <p14:tracePt t="139435" x="1309688" y="5083175"/>
          <p14:tracePt t="139467" x="1309688" y="5091113"/>
          <p14:tracePt t="139491" x="1309688" y="5108575"/>
          <p14:tracePt t="139613" x="1309688" y="5116513"/>
          <p14:tracePt t="139619" x="1309688" y="5124450"/>
          <p14:tracePt t="139636" x="1309688" y="5132388"/>
          <p14:tracePt t="140078" x="1309688" y="5149850"/>
          <p14:tracePt t="140083" x="1309688" y="5157788"/>
          <p14:tracePt t="140100" x="1317625" y="5157788"/>
          <p14:tracePt t="140108" x="1317625" y="5165725"/>
          <p14:tracePt t="140116" x="1325563" y="5183188"/>
          <p14:tracePt t="140125" x="1335088" y="5183188"/>
          <p14:tracePt t="140141" x="1335088" y="5191125"/>
          <p14:tracePt t="140148" x="1350963" y="5207000"/>
          <p14:tracePt t="140156" x="1358900" y="5207000"/>
          <p14:tracePt t="140164" x="1358900" y="5216525"/>
          <p14:tracePt t="140172" x="1376363" y="5224463"/>
          <p14:tracePt t="140180" x="1392238" y="5232400"/>
          <p14:tracePt t="140197" x="1409700" y="5240338"/>
          <p14:tracePt t="140203" x="1417638" y="5249863"/>
          <p14:tracePt t="140213" x="1417638" y="5257800"/>
          <p14:tracePt t="140220" x="1433513" y="5273675"/>
          <p14:tracePt t="140229" x="1450975" y="5281613"/>
          <p14:tracePt t="140236" x="1492250" y="5307013"/>
          <p14:tracePt t="140245" x="1525588" y="5314950"/>
          <p14:tracePt t="140251" x="1549400" y="5324475"/>
          <p14:tracePt t="140261" x="1566863" y="5324475"/>
          <p14:tracePt t="140268" x="1592263" y="5340350"/>
          <p14:tracePt t="140276" x="1608138" y="5348288"/>
          <p14:tracePt t="140283" x="1649413" y="5357813"/>
          <p14:tracePt t="140292" x="1666875" y="5357813"/>
          <p14:tracePt t="140299" x="1690688" y="5357813"/>
          <p14:tracePt t="140308" x="1716088" y="5357813"/>
          <p14:tracePt t="140315" x="1724025" y="5365750"/>
          <p14:tracePt t="140324" x="1731963" y="5365750"/>
          <p14:tracePt t="140331" x="1757363" y="5365750"/>
          <p14:tracePt t="140339" x="1765300" y="5365750"/>
          <p14:tracePt t="140347" x="1790700" y="5365750"/>
          <p14:tracePt t="140356" x="1798638" y="5365750"/>
          <p14:tracePt t="140363" x="1831975" y="5381625"/>
          <p14:tracePt t="140371" x="1865313" y="5381625"/>
          <p14:tracePt t="140379" x="1906588" y="5389563"/>
          <p14:tracePt t="140388" x="1947863" y="5389563"/>
          <p14:tracePt t="140397" x="1997075" y="5399088"/>
          <p14:tracePt t="140404" x="2039938" y="5399088"/>
          <p14:tracePt t="140412" x="2089150" y="5432425"/>
          <p14:tracePt t="140419" x="2146300" y="5440363"/>
          <p14:tracePt t="140428" x="2179638" y="5448300"/>
          <p14:tracePt t="140435" x="2220913" y="5456238"/>
          <p14:tracePt t="140445" x="2254250" y="5456238"/>
          <p14:tracePt t="140451" x="2295525" y="5473700"/>
          <p14:tracePt t="140461" x="2312988" y="5473700"/>
          <p14:tracePt t="140467" x="2338388" y="5481638"/>
          <p14:tracePt t="140477" x="2346325" y="5489575"/>
          <p14:tracePt t="140484" x="2362200" y="5497513"/>
          <p14:tracePt t="140491" x="2379663" y="5497513"/>
          <p14:tracePt t="140499" x="2420938" y="5514975"/>
          <p14:tracePt t="140509" x="2462213" y="5514975"/>
          <p14:tracePt t="140516" x="2519363" y="5522913"/>
          <p14:tracePt t="140525" x="2562225" y="5522913"/>
          <p14:tracePt t="140531" x="2603500" y="5522913"/>
          <p14:tracePt t="140541" x="2644775" y="5522913"/>
          <p14:tracePt t="140548" x="2678113" y="5522913"/>
          <p14:tracePt t="140555" x="2693988" y="5522913"/>
          <p14:tracePt t="140563" x="2711450" y="5522913"/>
          <p14:tracePt t="140571" x="2735263" y="5522913"/>
          <p14:tracePt t="140580" x="2760663" y="5522913"/>
          <p14:tracePt t="140596" x="2776538" y="5522913"/>
          <p14:tracePt t="140603" x="2794000" y="5522913"/>
          <p14:tracePt t="140613" x="2801938" y="5522913"/>
          <p14:tracePt t="140619" x="2809875" y="5522913"/>
          <p14:tracePt t="140629" x="2817813" y="5522913"/>
          <p14:tracePt t="140636" x="2835275" y="5514975"/>
          <p14:tracePt t="140645" x="2860675" y="5497513"/>
          <p14:tracePt t="140651" x="2876550" y="5473700"/>
          <p14:tracePt t="140662" x="2901950" y="5448300"/>
          <p14:tracePt t="140667" x="2917825" y="5422900"/>
          <p14:tracePt t="140676" x="2951163" y="5389563"/>
          <p14:tracePt t="140683" x="2984500" y="5340350"/>
          <p14:tracePt t="140691" x="3008313" y="5307013"/>
          <p14:tracePt t="140700" x="3025775" y="5281613"/>
          <p14:tracePt t="140708" x="3041650" y="5249863"/>
          <p14:tracePt t="140716" x="3041650" y="5232400"/>
          <p14:tracePt t="140725" x="3051175" y="5224463"/>
          <p14:tracePt t="140732" x="3051175" y="5191125"/>
          <p14:tracePt t="140740" x="3051175" y="5157788"/>
          <p14:tracePt t="140747" x="3051175" y="5149850"/>
          <p14:tracePt t="140755" x="3051175" y="5116513"/>
          <p14:tracePt t="140764" x="3051175" y="5083175"/>
          <p14:tracePt t="140771" x="3051175" y="5049838"/>
          <p14:tracePt t="140779" x="3051175" y="5033963"/>
          <p14:tracePt t="140788" x="3051175" y="4992688"/>
          <p14:tracePt t="140796" x="3017838" y="4941888"/>
          <p14:tracePt t="140803" x="3017838" y="4926013"/>
          <p14:tracePt t="140815" x="2992438" y="4892675"/>
          <p14:tracePt t="140819" x="2967038" y="4867275"/>
          <p14:tracePt t="140829" x="2951163" y="4851400"/>
          <p14:tracePt t="140835" x="2925763" y="4843463"/>
          <p14:tracePt t="140852" x="2925763" y="4833938"/>
          <p14:tracePt t="140892" x="2917825" y="4826000"/>
          <p14:tracePt t="141051" x="2909888" y="4826000"/>
          <p14:tracePt t="141067" x="2901950" y="4826000"/>
          <p14:tracePt t="141084" x="2884488" y="4826000"/>
          <p14:tracePt t="141100" x="2876550" y="4826000"/>
          <p14:tracePt t="141108" x="2860675" y="4826000"/>
          <p14:tracePt t="141116" x="2851150" y="4826000"/>
          <p14:tracePt t="141125" x="2843213" y="4826000"/>
          <p14:tracePt t="141131" x="2835275" y="4826000"/>
          <p14:tracePt t="141141" x="2827338" y="4826000"/>
          <p14:tracePt t="141197" x="2809875" y="4818063"/>
          <p14:tracePt t="141203" x="2801938" y="4810125"/>
          <p14:tracePt t="141212" x="2786063" y="4810125"/>
          <p14:tracePt t="141219" x="2776538" y="4802188"/>
          <p14:tracePt t="141229" x="2760663" y="4792663"/>
          <p14:tracePt t="141236" x="2735263" y="4792663"/>
          <p14:tracePt t="141246" x="2701925" y="4768850"/>
          <p14:tracePt t="141251" x="2693988" y="4768850"/>
          <p14:tracePt t="141260" x="2660650" y="4751388"/>
          <p14:tracePt t="141267" x="2636838" y="4751388"/>
          <p14:tracePt t="141278" x="2578100" y="4727575"/>
          <p14:tracePt t="141292" x="2536825" y="4727575"/>
          <p14:tracePt t="141300" x="2528888" y="4727575"/>
          <p14:tracePt t="141308" x="2503488" y="4727575"/>
          <p14:tracePt t="141316" x="2478088" y="4727575"/>
          <p14:tracePt t="141325" x="2470150" y="4727575"/>
          <p14:tracePt t="141331" x="2454275" y="4727575"/>
          <p14:tracePt t="141341" x="2436813" y="4727575"/>
          <p14:tracePt t="141348" x="2428875" y="4727575"/>
          <p14:tracePt t="141356" x="2413000" y="4735513"/>
          <p14:tracePt t="141363" x="2387600" y="4751388"/>
          <p14:tracePt t="141371" x="2362200" y="4768850"/>
          <p14:tracePt t="141379" x="2362200" y="4776788"/>
          <p14:tracePt t="141387" x="2338388" y="4792663"/>
          <p14:tracePt t="141395" x="2320925" y="4802188"/>
          <p14:tracePt t="141403" x="2305050" y="4818063"/>
          <p14:tracePt t="141412" x="2305050" y="4826000"/>
          <p14:tracePt t="141419" x="2295525" y="4826000"/>
          <p14:tracePt t="141429" x="2287588" y="4833938"/>
          <p14:tracePt t="141452" x="2279650" y="4843463"/>
          <p14:tracePt t="141459" x="2279650" y="4851400"/>
          <p14:tracePt t="141491" x="2279650" y="4867275"/>
          <p14:tracePt t="141499" x="2271713" y="4876800"/>
          <p14:tracePt t="141509" x="2263775" y="4884738"/>
          <p14:tracePt t="141523" x="2263775" y="4892675"/>
          <p14:tracePt t="141531" x="2263775" y="4900613"/>
          <p14:tracePt t="141539" x="2263775" y="4908550"/>
          <p14:tracePt t="141547" x="2263775" y="4926013"/>
          <p14:tracePt t="141555" x="2263775" y="4941888"/>
          <p14:tracePt t="141563" x="2263775" y="4967288"/>
          <p14:tracePt t="141571" x="2263775" y="4992688"/>
          <p14:tracePt t="141588" x="2263775" y="5016500"/>
          <p14:tracePt t="141595" x="2263775" y="5026025"/>
          <p14:tracePt t="141603" x="2271713" y="5041900"/>
          <p14:tracePt t="141619" x="2271713" y="5049838"/>
          <p14:tracePt t="141629" x="2271713" y="5057775"/>
          <p14:tracePt t="141657" x="2271713" y="5067300"/>
          <p14:tracePt t="141661" x="2271713" y="5075238"/>
          <p14:tracePt t="141667" x="2279650" y="5091113"/>
          <p14:tracePt t="141683" x="2279650" y="5100638"/>
          <p14:tracePt t="141691" x="2279650" y="5108575"/>
          <p14:tracePt t="141699" x="2295525" y="5124450"/>
          <p14:tracePt t="141708" x="2305050" y="5132388"/>
          <p14:tracePt t="141715" x="2312988" y="5141913"/>
          <p14:tracePt t="141732" x="2312988" y="5149850"/>
          <p14:tracePt t="141747" x="2328863" y="5165725"/>
          <p14:tracePt t="141779" x="2338388" y="5183188"/>
          <p14:tracePt t="141796" x="2346325" y="5199063"/>
          <p14:tracePt t="141812" x="2354263" y="5216525"/>
          <p14:tracePt t="141819" x="2354263" y="5224463"/>
          <p14:tracePt t="141830" x="2354263" y="5232400"/>
          <p14:tracePt t="141846" x="2362200" y="5240338"/>
          <p14:tracePt t="141877" x="2370138" y="5240338"/>
          <p14:tracePt t="141883" x="2379663" y="5249863"/>
          <p14:tracePt t="141907" x="2387600" y="5257800"/>
          <p14:tracePt t="141915" x="2395538" y="5257800"/>
          <p14:tracePt t="141924" x="2403475" y="5265738"/>
          <p14:tracePt t="141931" x="2420938" y="5265738"/>
          <p14:tracePt t="141940" x="2444750" y="5273675"/>
          <p14:tracePt t="141947" x="2462213" y="5273675"/>
          <p14:tracePt t="141955" x="2487613" y="5281613"/>
          <p14:tracePt t="141963" x="2528888" y="5299075"/>
          <p14:tracePt t="141971" x="2544763" y="5299075"/>
          <p14:tracePt t="141980" x="2586038" y="5307013"/>
          <p14:tracePt t="141987" x="2603500" y="5307013"/>
          <p14:tracePt t="141995" x="2619375" y="5307013"/>
          <p14:tracePt t="142004" x="2652713" y="5307013"/>
          <p14:tracePt t="142013" x="2678113" y="5314950"/>
          <p14:tracePt t="142020" x="2693988" y="5324475"/>
          <p14:tracePt t="142030" x="2701925" y="5324475"/>
          <p14:tracePt t="142035" x="2711450" y="5324475"/>
          <p14:tracePt t="142045" x="2719388" y="5324475"/>
          <p14:tracePt t="142051" x="2735263" y="5332413"/>
          <p14:tracePt t="142078" x="2760663" y="5332413"/>
          <p14:tracePt t="142220" x="2776538" y="5332413"/>
          <p14:tracePt t="142228" x="2801938" y="5314950"/>
          <p14:tracePt t="142236" x="2809875" y="5314950"/>
          <p14:tracePt t="142243" x="2817813" y="5299075"/>
          <p14:tracePt t="142252" x="2851150" y="5281613"/>
          <p14:tracePt t="142268" x="2892425" y="5249863"/>
          <p14:tracePt t="142277" x="2892425" y="5240338"/>
          <p14:tracePt t="142284" x="2901950" y="5224463"/>
          <p14:tracePt t="142291" x="2917825" y="5207000"/>
          <p14:tracePt t="142316" x="2925763" y="5207000"/>
          <p14:tracePt t="142325" x="2925763" y="5191125"/>
          <p14:tracePt t="142331" x="2925763" y="5183188"/>
          <p14:tracePt t="142348" x="2925763" y="5175250"/>
          <p14:tracePt t="142363" x="2925763" y="5157788"/>
          <p14:tracePt t="142388" x="2935288" y="5149850"/>
          <p14:tracePt t="142403" x="2935288" y="5132388"/>
          <p14:tracePt t="142415" x="2935288" y="5124450"/>
          <p14:tracePt t="142420" x="2935288" y="5116513"/>
          <p14:tracePt t="142431" x="2935288" y="5108575"/>
          <p14:tracePt t="142435" x="2935288" y="5100638"/>
          <p14:tracePt t="142445" x="2935288" y="5083175"/>
          <p14:tracePt t="142451" x="2935288" y="5067300"/>
          <p14:tracePt t="142460" x="2935288" y="5057775"/>
          <p14:tracePt t="142467" x="2935288" y="5049838"/>
          <p14:tracePt t="142483" x="2935288" y="5041900"/>
          <p14:tracePt t="142524" x="2935288" y="5033963"/>
          <p14:tracePt t="142532" x="2935288" y="5026025"/>
          <p14:tracePt t="142555" x="2925763" y="5008563"/>
          <p14:tracePt t="142571" x="2917825" y="4992688"/>
          <p14:tracePt t="142587" x="2909888" y="4992688"/>
          <p14:tracePt t="142603" x="2909888" y="4983163"/>
          <p14:tracePt t="142629" x="2892425" y="4967288"/>
          <p14:tracePt t="142635" x="2884488" y="4959350"/>
          <p14:tracePt t="142667" x="2868613" y="4951413"/>
          <p14:tracePt t="142676" x="2860675" y="4951413"/>
          <p14:tracePt t="142715" x="2860675" y="4941888"/>
          <p14:tracePt t="142731" x="2843213" y="4933950"/>
          <p14:tracePt t="142739" x="2827338" y="4926013"/>
          <p14:tracePt t="142747" x="2817813" y="4918075"/>
          <p14:tracePt t="142763" x="2801938" y="4918075"/>
          <p14:tracePt t="142779" x="2794000" y="4908550"/>
          <p14:tracePt t="142813" x="2786063" y="4900613"/>
          <p14:tracePt t="142830" x="2768600" y="4892675"/>
          <p14:tracePt t="142835" x="2768600" y="4884738"/>
          <p14:tracePt t="142844" x="2760663" y="4884738"/>
          <p14:tracePt t="142867" x="2752725" y="4884738"/>
          <p14:tracePt t="142899" x="2743200" y="4884738"/>
          <p14:tracePt t="142931" x="2735263" y="4884738"/>
          <p14:tracePt t="142948" x="2727325" y="4884738"/>
          <p14:tracePt t="142955" x="2719388" y="4876800"/>
          <p14:tracePt t="142963" x="2693988" y="4867275"/>
          <p14:tracePt t="142971" x="2686050" y="4867275"/>
          <p14:tracePt t="142979" x="2660650" y="4859338"/>
          <p14:tracePt t="142988" x="2652713" y="4859338"/>
          <p14:tracePt t="142997" x="2636838" y="4859338"/>
          <p14:tracePt t="143003" x="2611438" y="4859338"/>
          <p14:tracePt t="143013" x="2593975" y="4859338"/>
          <p14:tracePt t="143019" x="2586038" y="4859338"/>
          <p14:tracePt t="143029" x="2562225" y="4859338"/>
          <p14:tracePt t="143035" x="2544763" y="4859338"/>
          <p14:tracePt t="143046" x="2528888" y="4859338"/>
          <p14:tracePt t="143051" x="2519363" y="4859338"/>
          <p14:tracePt t="143059" x="2511425" y="4859338"/>
          <p14:tracePt t="143083" x="2503488" y="4859338"/>
          <p14:tracePt t="143091" x="2487613" y="4867275"/>
          <p14:tracePt t="143139" x="2478088" y="4876800"/>
          <p14:tracePt t="143147" x="2478088" y="4884738"/>
          <p14:tracePt t="143155" x="2454275" y="4900613"/>
          <p14:tracePt t="143171" x="2454275" y="4908550"/>
          <p14:tracePt t="143187" x="2454275" y="4918075"/>
          <p14:tracePt t="143203" x="2444750" y="4926013"/>
          <p14:tracePt t="143267" x="2444750" y="4933950"/>
          <p14:tracePt t="143275" x="2444750" y="4941888"/>
          <p14:tracePt t="143284" x="2444750" y="4951413"/>
          <p14:tracePt t="143291" x="2436813" y="4967288"/>
          <p14:tracePt t="143308" x="2428875" y="4975225"/>
          <p14:tracePt t="143316" x="2428875" y="4983163"/>
          <p14:tracePt t="143324" x="2428875" y="4992688"/>
          <p14:tracePt t="143341" x="2420938" y="5000625"/>
          <p14:tracePt t="143347" x="2420938" y="5008563"/>
          <p14:tracePt t="143356" x="2420938" y="5016500"/>
          <p14:tracePt t="143365" x="2413000" y="5016500"/>
          <p14:tracePt t="143395" x="2403475" y="5016500"/>
          <p14:tracePt t="143412" x="2395538" y="5026025"/>
          <p14:tracePt t="143428" x="2395538" y="5041900"/>
          <p14:tracePt t="143445" x="2395538" y="5049838"/>
          <p14:tracePt t="143460" x="2395538" y="5057775"/>
          <p14:tracePt t="143475" x="2395538" y="5067300"/>
          <p14:tracePt t="143491" x="2395538" y="5075238"/>
          <p14:tracePt t="143499" x="2395538" y="5083175"/>
          <p14:tracePt t="143524" x="2395538" y="5100638"/>
          <p14:tracePt t="143539" x="2395538" y="5108575"/>
          <p14:tracePt t="143588" x="2395538" y="5116513"/>
          <p14:tracePt t="143652" x="2403475" y="5124450"/>
          <p14:tracePt t="143659" x="2403475" y="5132388"/>
          <p14:tracePt t="143667" x="2413000" y="5141913"/>
          <p14:tracePt t="143675" x="2428875" y="5149850"/>
          <p14:tracePt t="143683" x="2428875" y="5157788"/>
          <p14:tracePt t="143699" x="2444750" y="5157788"/>
          <p14:tracePt t="143708" x="2462213" y="5175250"/>
          <p14:tracePt t="143724" x="2470150" y="5183188"/>
          <p14:tracePt t="143741" x="2495550" y="5191125"/>
          <p14:tracePt t="143756" x="2503488" y="5191125"/>
          <p14:tracePt t="144196" x="2511425" y="5207000"/>
          <p14:tracePt t="145500" x="2511425" y="5199063"/>
          <p14:tracePt t="145510" x="2511425" y="5191125"/>
          <p14:tracePt t="145515" x="2511425" y="5183188"/>
          <p14:tracePt t="145526" x="2511425" y="5175250"/>
          <p14:tracePt t="145531" x="2511425" y="5165725"/>
          <p14:tracePt t="145539" x="2511425" y="5157788"/>
          <p14:tracePt t="145548" x="2511425" y="5149850"/>
          <p14:tracePt t="145564" x="2511425" y="5141913"/>
          <p14:tracePt t="145572" x="2511425" y="5132388"/>
          <p14:tracePt t="145580" x="2511425" y="5124450"/>
          <p14:tracePt t="145597" x="2495550" y="5100638"/>
          <p14:tracePt t="145614" x="2487613" y="5075238"/>
          <p14:tracePt t="145628" x="2478088" y="5075238"/>
          <p14:tracePt t="145635" x="2470150" y="5067300"/>
          <p14:tracePt t="145645" x="2454275" y="5057775"/>
          <p14:tracePt t="145651" x="2436813" y="5033963"/>
          <p14:tracePt t="145661" x="2428875" y="5008563"/>
          <p14:tracePt t="145667" x="2403475" y="5008563"/>
          <p14:tracePt t="145675" x="2379663" y="5000625"/>
          <p14:tracePt t="145683" x="2338388" y="4992688"/>
          <p14:tracePt t="145691" x="2271713" y="4951413"/>
          <p14:tracePt t="145699" x="2263775" y="4951413"/>
          <p14:tracePt t="145708" x="2238375" y="4941888"/>
          <p14:tracePt t="145715" x="2205038" y="4926013"/>
          <p14:tracePt t="145725" x="2179638" y="4926013"/>
          <p14:tracePt t="145731" x="2171700" y="4918075"/>
          <p14:tracePt t="145739" x="2138363" y="4908550"/>
          <p14:tracePt t="145747" x="2130425" y="4908550"/>
          <p14:tracePt t="145756" x="2122488" y="4908550"/>
          <p14:tracePt t="145763" x="2105025" y="4900613"/>
          <p14:tracePt t="145771" x="2071688" y="4892675"/>
          <p14:tracePt t="145780" x="2055813" y="4884738"/>
          <p14:tracePt t="145787" x="2030413" y="4876800"/>
          <p14:tracePt t="145796" x="1997075" y="4876800"/>
          <p14:tracePt t="145803" x="1965325" y="4876800"/>
          <p14:tracePt t="145812" x="1947863" y="4867275"/>
          <p14:tracePt t="145819" x="1931988" y="4867275"/>
          <p14:tracePt t="145828" x="1914525" y="4867275"/>
          <p14:tracePt t="145892" x="1906588" y="4867275"/>
          <p14:tracePt t="145899" x="1881188" y="4859338"/>
          <p14:tracePt t="145908" x="1873250" y="4851400"/>
          <p14:tracePt t="145915" x="1865313" y="4851400"/>
          <p14:tracePt t="145925" x="1839913" y="4843463"/>
          <p14:tracePt t="145931" x="1816100" y="4843463"/>
          <p14:tracePt t="145940" x="1806575" y="4843463"/>
          <p14:tracePt t="145948" x="1782763" y="4843463"/>
          <p14:tracePt t="145956" x="1765300" y="4843463"/>
          <p14:tracePt t="145963" x="1749425" y="4843463"/>
          <p14:tracePt t="145971" x="1731963" y="4843463"/>
          <p14:tracePt t="145979" x="1716088" y="4843463"/>
          <p14:tracePt t="145988" x="1708150" y="4843463"/>
          <p14:tracePt t="145997" x="1698625" y="4843463"/>
          <p14:tracePt t="146013" x="1682750" y="4859338"/>
          <p14:tracePt t="146030" x="1674813" y="4876800"/>
          <p14:tracePt t="146045" x="1674813" y="4884738"/>
          <p14:tracePt t="146061" x="1666875" y="4900613"/>
          <p14:tracePt t="146068" x="1666875" y="4908550"/>
          <p14:tracePt t="146084" x="1657350" y="4918075"/>
          <p14:tracePt t="146125" x="1657350" y="4926013"/>
          <p14:tracePt t="146147" x="1649413" y="4933950"/>
          <p14:tracePt t="146228" x="1649413" y="4941888"/>
          <p14:tracePt t="146732" x="1649413" y="4892675"/>
          <p14:tracePt t="146740" x="1649413" y="4867275"/>
          <p14:tracePt t="146747" x="1657350" y="4833938"/>
          <p14:tracePt t="146756" x="1690688" y="4792663"/>
          <p14:tracePt t="146764" x="1708150" y="4768850"/>
          <p14:tracePt t="146771" x="1741488" y="4743450"/>
          <p14:tracePt t="146781" x="1773238" y="4727575"/>
          <p14:tracePt t="146787" x="1790700" y="4727575"/>
          <p14:tracePt t="146800" x="1806575" y="4718050"/>
          <p14:tracePt t="146852" x="1816100" y="4718050"/>
          <p14:tracePt t="146861" x="1831975" y="4718050"/>
          <p14:tracePt t="146868" x="1847850" y="4718050"/>
          <p14:tracePt t="146875" x="1890713" y="4718050"/>
          <p14:tracePt t="146884" x="1922463" y="4718050"/>
          <p14:tracePt t="146891" x="1955800" y="4718050"/>
          <p14:tracePt t="146899" x="1965325" y="4718050"/>
          <p14:tracePt t="146907" x="1989138" y="4718050"/>
          <p14:tracePt t="146916" x="2022475" y="4735513"/>
          <p14:tracePt t="146925" x="2039938" y="4735513"/>
          <p14:tracePt t="146931" x="2047875" y="4735513"/>
          <p14:tracePt t="146940" x="2055813" y="4743450"/>
          <p14:tracePt t="146947" x="2081213" y="4751388"/>
          <p14:tracePt t="146956" x="2089150" y="4751388"/>
          <p14:tracePt t="146964" x="2097088" y="4759325"/>
          <p14:tracePt t="146972" x="2105025" y="4768850"/>
          <p14:tracePt t="146997" x="2114550" y="4776788"/>
          <p14:tracePt t="147004" x="2122488" y="4784725"/>
          <p14:tracePt t="147013" x="2130425" y="4792663"/>
          <p14:tracePt t="147019" x="2146300" y="4810125"/>
          <p14:tracePt t="147031" x="2146300" y="4818063"/>
          <p14:tracePt t="147035" x="2163763" y="4833938"/>
          <p14:tracePt t="147045" x="2171700" y="4843463"/>
          <p14:tracePt t="147052" x="2179638" y="4859338"/>
          <p14:tracePt t="147068" x="2205038" y="4876800"/>
          <p14:tracePt t="147084" x="2205038" y="4884738"/>
          <p14:tracePt t="147116" x="2212975" y="4900613"/>
          <p14:tracePt t="147164" x="2230438" y="4908550"/>
          <p14:tracePt t="147187" x="2246313" y="4926013"/>
          <p14:tracePt t="147204" x="2246313" y="4941888"/>
          <p14:tracePt t="147215" x="2246313" y="4951413"/>
          <p14:tracePt t="147219" x="2263775" y="4967288"/>
          <p14:tracePt t="147231" x="2271713" y="4975225"/>
          <p14:tracePt t="147267" x="2271713" y="4983163"/>
          <p14:tracePt t="147316" x="2279650" y="4992688"/>
          <p14:tracePt t="148413" x="2279650" y="5000625"/>
          <p14:tracePt t="148419" x="2287588" y="5000625"/>
          <p14:tracePt t="148430" x="2295525" y="5000625"/>
          <p14:tracePt t="148436" x="2295525" y="5008563"/>
          <p14:tracePt t="148445" x="2305050" y="5026025"/>
          <p14:tracePt t="148452" x="2312988" y="5026025"/>
          <p14:tracePt t="148461" x="2328863" y="5041900"/>
          <p14:tracePt t="148475" x="2338388" y="5067300"/>
          <p14:tracePt t="148500" x="2346325" y="5075238"/>
          <p14:tracePt t="148515" x="2354263" y="5091113"/>
          <p14:tracePt t="148532" x="2362200" y="5091113"/>
          <p14:tracePt t="148539" x="2362200" y="5100638"/>
          <p14:tracePt t="148548" x="2370138" y="5108575"/>
          <p14:tracePt t="148556" x="2379663" y="5116513"/>
          <p14:tracePt t="148563" x="2387600" y="5124450"/>
          <p14:tracePt t="148571" x="2403475" y="5141913"/>
          <p14:tracePt t="148581" x="2413000" y="5157788"/>
          <p14:tracePt t="148596" x="2420938" y="5165725"/>
          <p14:tracePt t="148603" x="2436813" y="5175250"/>
          <p14:tracePt t="148615" x="2462213" y="5183188"/>
          <p14:tracePt t="148619" x="2462213" y="5191125"/>
          <p14:tracePt t="148629" x="2470150" y="5191125"/>
          <p14:tracePt t="148636" x="2487613" y="5199063"/>
          <p14:tracePt t="148651" x="2495550" y="5207000"/>
          <p14:tracePt t="148677" x="2503488" y="5207000"/>
          <p14:tracePt t="148693" x="2511425" y="5216525"/>
          <p14:tracePt t="148701" x="2519363" y="5216525"/>
          <p14:tracePt t="148725" x="2528888" y="5216525"/>
          <p14:tracePt t="148731" x="2536825" y="5224463"/>
          <p14:tracePt t="148747" x="2544763" y="5224463"/>
          <p14:tracePt t="148756" x="2552700" y="5224463"/>
          <p14:tracePt t="148781" x="2562225" y="5224463"/>
          <p14:tracePt t="148901" x="2562225" y="5216525"/>
          <p14:tracePt t="148908" x="2552700" y="5207000"/>
          <p14:tracePt t="148916" x="2528888" y="5183188"/>
          <p14:tracePt t="148924" x="2519363" y="5175250"/>
          <p14:tracePt t="148932" x="2519363" y="5165725"/>
          <p14:tracePt t="148948" x="2511425" y="5149850"/>
          <p14:tracePt t="148964" x="2511425" y="5141913"/>
          <p14:tracePt t="148971" x="2503488" y="5141913"/>
          <p14:tracePt t="148980" x="2495550" y="5124450"/>
          <p14:tracePt t="148987" x="2478088" y="5108575"/>
          <p14:tracePt t="148996" x="2470150" y="5100638"/>
          <p14:tracePt t="149003" x="2444750" y="5091113"/>
          <p14:tracePt t="149012" x="2413000" y="5083175"/>
          <p14:tracePt t="149020" x="2387600" y="5083175"/>
          <p14:tracePt t="149031" x="2370138" y="5067300"/>
          <p14:tracePt t="149036" x="2338388" y="5049838"/>
          <p14:tracePt t="149044" x="2320925" y="5041900"/>
          <p14:tracePt t="149052" x="2287588" y="5041900"/>
          <p14:tracePt t="149060" x="2254250" y="5033963"/>
          <p14:tracePt t="149067" x="2212975" y="5026025"/>
          <p14:tracePt t="149076" x="2163763" y="5008563"/>
          <p14:tracePt t="149083" x="2122488" y="5000625"/>
          <p14:tracePt t="149092" x="2071688" y="4983163"/>
          <p14:tracePt t="149100" x="2030413" y="4975225"/>
          <p14:tracePt t="149111" x="1989138" y="4975225"/>
          <p14:tracePt t="149115" x="1955800" y="4959350"/>
          <p14:tracePt t="149125" x="1939925" y="4959350"/>
          <p14:tracePt t="149228" x="1931988" y="4959350"/>
          <p14:tracePt t="149235" x="1922463" y="4951413"/>
          <p14:tracePt t="149245" x="1898650" y="4926013"/>
          <p14:tracePt t="149251" x="1873250" y="4900613"/>
          <p14:tracePt t="149259" x="1857375" y="4884738"/>
          <p14:tracePt t="149267" x="1824038" y="4867275"/>
          <p14:tracePt t="149277" x="1773238" y="4843463"/>
          <p14:tracePt t="149283" x="1741488" y="4826000"/>
          <p14:tracePt t="149299" x="1731963" y="4826000"/>
          <p14:tracePt t="149308" x="1716088" y="4826000"/>
          <p14:tracePt t="149316" x="1716088" y="4818063"/>
          <p14:tracePt t="149325" x="1708150" y="4818063"/>
          <p14:tracePt t="149348" x="1690688" y="4818063"/>
          <p14:tracePt t="149355" x="1682750" y="4818063"/>
          <p14:tracePt t="149363" x="1666875" y="4818063"/>
          <p14:tracePt t="149372" x="1657350" y="4833938"/>
          <p14:tracePt t="149380" x="1649413" y="4843463"/>
          <p14:tracePt t="149388" x="1649413" y="4876800"/>
          <p14:tracePt t="149397" x="1649413" y="4884738"/>
          <p14:tracePt t="149405" x="1641475" y="4892675"/>
          <p14:tracePt t="149412" x="1641475" y="4900613"/>
          <p14:tracePt t="149419" x="1641475" y="4908550"/>
          <p14:tracePt t="149429" x="1641475" y="4926013"/>
          <p14:tracePt t="149460" x="1641475" y="4933950"/>
          <p14:tracePt t="149501" x="1641475" y="4941888"/>
          <p14:tracePt t="149532" x="1641475" y="4959350"/>
          <p14:tracePt t="154604" x="1649413" y="4959350"/>
          <p14:tracePt t="154611" x="1698625" y="4951413"/>
          <p14:tracePt t="154619" x="1741488" y="4941888"/>
          <p14:tracePt t="154630" x="1790700" y="4926013"/>
          <p14:tracePt t="154635" x="1873250" y="4900613"/>
          <p14:tracePt t="154644" x="1981200" y="4892675"/>
          <p14:tracePt t="154651" x="2097088" y="4867275"/>
          <p14:tracePt t="154660" x="2205038" y="4859338"/>
          <p14:tracePt t="154668" x="2320925" y="4851400"/>
          <p14:tracePt t="154676" x="2379663" y="4843463"/>
          <p14:tracePt t="154685" x="2420938" y="4843463"/>
          <p14:tracePt t="154691" x="2462213" y="4843463"/>
          <p14:tracePt t="154701" x="2487613" y="4843463"/>
          <p14:tracePt t="154788" x="2495550" y="4843463"/>
          <p14:tracePt t="154795" x="2511425" y="4867275"/>
          <p14:tracePt t="154803" x="2536825" y="4900613"/>
          <p14:tracePt t="154825" x="2552700" y="4959350"/>
          <p14:tracePt t="154832" x="2570163" y="4975225"/>
          <p14:tracePt t="154835" x="2586038" y="5000625"/>
          <p14:tracePt t="154845" x="2593975" y="5026025"/>
          <p14:tracePt t="154852" x="2593975" y="5049838"/>
          <p14:tracePt t="154860" x="2611438" y="5057775"/>
          <p14:tracePt t="154868" x="2611438" y="5067300"/>
          <p14:tracePt t="154878" x="2611438" y="5075238"/>
          <p14:tracePt t="157252" x="2619375" y="5083175"/>
          <p14:tracePt t="157260" x="2678113" y="5083175"/>
          <p14:tracePt t="157268" x="2719388" y="5083175"/>
          <p14:tracePt t="157275" x="2776538" y="5067300"/>
          <p14:tracePt t="157283" x="2809875" y="4983163"/>
          <p14:tracePt t="157292" x="2843213" y="4843463"/>
          <p14:tracePt t="157300" x="2860675" y="4702175"/>
          <p14:tracePt t="157309" x="2868613" y="4511675"/>
          <p14:tracePt t="157316" x="2901950" y="4295775"/>
          <p14:tracePt t="157325" x="2967038" y="4021138"/>
          <p14:tracePt t="157331" x="3059113" y="3756025"/>
          <p14:tracePt t="157339" x="3157538" y="3524250"/>
          <p14:tracePt t="157347" x="3249613" y="3316288"/>
          <p14:tracePt t="157355" x="3298825" y="3117850"/>
          <p14:tracePt t="157363" x="3365500" y="2960688"/>
          <p14:tracePt t="157371" x="3424238" y="2836863"/>
          <p14:tracePt t="157379" x="3448050" y="2711450"/>
          <p14:tracePt t="157387" x="3473450" y="2595563"/>
          <p14:tracePt t="157396" x="3522663" y="2495550"/>
          <p14:tracePt t="157403" x="3548063" y="2420938"/>
          <p14:tracePt t="157412" x="3581400" y="2363788"/>
          <p14:tracePt t="157419" x="3589338" y="2312988"/>
          <p14:tracePt t="157428" x="3597275" y="2255838"/>
          <p14:tracePt t="157436" x="3605213" y="2214563"/>
          <p14:tracePt t="157446" x="3638550" y="2147888"/>
          <p14:tracePt t="157452" x="3638550" y="2122488"/>
          <p14:tracePt t="157460" x="3656013" y="2073275"/>
          <p14:tracePt t="157468" x="3656013" y="2047875"/>
          <p14:tracePt t="157475" x="3656013" y="2006600"/>
          <p14:tracePt t="157483" x="3656013" y="1973263"/>
          <p14:tracePt t="157492" x="3656013" y="1931988"/>
          <p14:tracePt t="157500" x="3656013" y="1898650"/>
          <p14:tracePt t="157509" x="3656013" y="1849438"/>
          <p14:tracePt t="157516" x="3656013" y="1816100"/>
          <p14:tracePt t="157524" x="3656013" y="1808163"/>
          <p14:tracePt t="157531" x="3656013" y="1782763"/>
          <p14:tracePt t="157539" x="3656013" y="1774825"/>
          <p14:tracePt t="157547" x="3656013" y="1766888"/>
          <p14:tracePt t="157555" x="3656013" y="1749425"/>
          <p14:tracePt t="157675" x="3656013" y="1741488"/>
          <p14:tracePt t="157683" x="3630613" y="1741488"/>
          <p14:tracePt t="157692" x="3605213" y="1741488"/>
          <p14:tracePt t="157700" x="3573463" y="1741488"/>
          <p14:tracePt t="157708" x="3530600" y="1741488"/>
          <p14:tracePt t="157715" x="3514725" y="1741488"/>
          <p14:tracePt t="157726" x="3489325" y="1741488"/>
          <p14:tracePt t="157733" x="3481388" y="1741488"/>
          <p14:tracePt t="157749" x="3455988" y="1741488"/>
          <p14:tracePt t="157756" x="3448050" y="1741488"/>
          <p14:tracePt t="157765" x="3424238" y="1733550"/>
          <p14:tracePt t="157780" x="3406775" y="1725613"/>
          <p14:tracePt t="157797" x="3398838" y="1725613"/>
          <p14:tracePt t="157804" x="3390900" y="1725613"/>
          <p14:tracePt t="157892" x="3424238" y="1741488"/>
          <p14:tracePt t="157899" x="3465513" y="1741488"/>
          <p14:tracePt t="157908" x="3573463" y="1749425"/>
          <p14:tracePt t="157915" x="3705225" y="1774825"/>
          <p14:tracePt t="157925" x="3787775" y="1800225"/>
          <p14:tracePt t="157932" x="3913188" y="1816100"/>
          <p14:tracePt t="157939" x="3978275" y="1816100"/>
          <p14:tracePt t="157947" x="4078288" y="1831975"/>
          <p14:tracePt t="157956" x="4137025" y="1849438"/>
          <p14:tracePt t="157964" x="4170363" y="1849438"/>
          <p14:tracePt t="157972" x="4178300" y="1849438"/>
          <p14:tracePt t="157980" x="4186238" y="1849438"/>
          <p14:tracePt t="157987" x="4194175" y="1849438"/>
          <p14:tracePt t="158140" x="4170363" y="1857375"/>
          <p14:tracePt t="158148" x="4103688" y="1857375"/>
          <p14:tracePt t="158157" x="4003675" y="1857375"/>
          <p14:tracePt t="158163" x="3921125" y="1857375"/>
          <p14:tracePt t="158171" x="3813175" y="1857375"/>
          <p14:tracePt t="158180" x="3730625" y="1857375"/>
          <p14:tracePt t="158188" x="3638550" y="1857375"/>
          <p14:tracePt t="158200" x="3581400" y="1831975"/>
          <p14:tracePt t="158203" x="3506788" y="1808163"/>
          <p14:tracePt t="158212" x="3498850" y="1800225"/>
          <p14:tracePt t="158220" x="3481388" y="1800225"/>
          <p14:tracePt t="158293" x="3489325" y="1800225"/>
          <p14:tracePt t="158300" x="3548063" y="1800225"/>
          <p14:tracePt t="158308" x="3622675" y="1800225"/>
          <p14:tracePt t="158316" x="3705225" y="1800225"/>
          <p14:tracePt t="158325" x="3787775" y="1800225"/>
          <p14:tracePt t="158331" x="3871913" y="1800225"/>
          <p14:tracePt t="158340" x="3913188" y="1800225"/>
          <p14:tracePt t="158348" x="3937000" y="1800225"/>
          <p14:tracePt t="158356" x="3962400" y="1800225"/>
          <p14:tracePt t="158468" x="3929063" y="1808163"/>
          <p14:tracePt t="158476" x="3846513" y="1816100"/>
          <p14:tracePt t="158485" x="3787775" y="1816100"/>
          <p14:tracePt t="158491" x="3656013" y="1816100"/>
          <p14:tracePt t="158499" x="3556000" y="1816100"/>
          <p14:tracePt t="158508" x="3498850" y="1816100"/>
          <p14:tracePt t="158515" x="3432175" y="1816100"/>
          <p14:tracePt t="158525" x="3406775" y="1816100"/>
          <p14:tracePt t="158531" x="3381375" y="1808163"/>
          <p14:tracePt t="158588" x="3398838" y="1808163"/>
          <p14:tracePt t="158596" x="3498850" y="1808163"/>
          <p14:tracePt t="158603" x="3605213" y="1808163"/>
          <p14:tracePt t="158612" x="3722688" y="1831975"/>
          <p14:tracePt t="158620" x="3805238" y="1865313"/>
          <p14:tracePt t="158629" x="3838575" y="1874838"/>
          <p14:tracePt t="158635" x="3862388" y="1882775"/>
          <p14:tracePt t="158683" x="3846513" y="1882775"/>
          <p14:tracePt t="158692" x="3771900" y="1882775"/>
          <p14:tracePt t="158700" x="3663950" y="1882775"/>
          <p14:tracePt t="158707" x="3522663" y="1882775"/>
          <p14:tracePt t="158715" x="3398838" y="1882775"/>
          <p14:tracePt t="158725" x="3208338" y="1882775"/>
          <p14:tracePt t="158732" x="3059113" y="1882775"/>
          <p14:tracePt t="158739" x="2843213" y="1924050"/>
          <p14:tracePt t="158749" x="2619375" y="1981200"/>
          <p14:tracePt t="158756" x="2436813" y="2065338"/>
          <p14:tracePt t="158764" x="2320925" y="2147888"/>
          <p14:tracePt t="158771" x="2197100" y="2255838"/>
          <p14:tracePt t="158782" x="2089150" y="2446338"/>
          <p14:tracePt t="158788" x="1973263" y="2736850"/>
          <p14:tracePt t="158798" x="1898650" y="3125788"/>
          <p14:tracePt t="158803" x="1922463" y="3449638"/>
          <p14:tracePt t="158813" x="2030413" y="3789363"/>
          <p14:tracePt t="158820" x="2171700" y="4113213"/>
          <p14:tracePt t="158830" x="2295525" y="4427538"/>
          <p14:tracePt t="158835" x="2552700" y="4818063"/>
          <p14:tracePt t="158844" x="2693988" y="5041900"/>
          <p14:tracePt t="158852" x="2768600" y="5175250"/>
          <p14:tracePt t="158860" x="2827338" y="5265738"/>
          <p14:tracePt t="158867" x="2884488" y="5340350"/>
          <p14:tracePt t="158875" x="2884488" y="5373688"/>
          <p14:tracePt t="158884" x="2892425" y="5389563"/>
          <p14:tracePt t="158892" x="2892425" y="5399088"/>
          <p14:tracePt t="158915" x="2892425" y="5407025"/>
          <p14:tracePt t="158924" x="2892425" y="5414963"/>
          <p14:tracePt t="158931" x="2892425" y="5422900"/>
          <p14:tracePt t="158940" x="2892425" y="5440363"/>
          <p14:tracePt t="158948" x="2892425" y="5448300"/>
          <p14:tracePt t="158955" x="2892425" y="5464175"/>
          <p14:tracePt t="158972" x="2909888" y="5489575"/>
          <p14:tracePt t="159003" x="2909888" y="5497513"/>
          <p14:tracePt t="159012" x="2909888" y="5514975"/>
          <p14:tracePt t="159019" x="2909888" y="5522913"/>
          <p14:tracePt t="159030" x="2917825" y="5538788"/>
          <p14:tracePt t="159132" x="2901950" y="5507038"/>
          <p14:tracePt t="159140" x="2843213" y="5448300"/>
          <p14:tracePt t="159147" x="2809875" y="5399088"/>
          <p14:tracePt t="159155" x="2752725" y="5340350"/>
          <p14:tracePt t="159164" x="2701925" y="5291138"/>
          <p14:tracePt t="159171" x="2652713" y="5240338"/>
          <p14:tracePt t="159179" x="2619375" y="5175250"/>
          <p14:tracePt t="159187" x="2593975" y="5141913"/>
          <p14:tracePt t="159196" x="2570163" y="5100638"/>
          <p14:tracePt t="159204" x="2562225" y="5100638"/>
          <p14:tracePt t="159213" x="2562225" y="5091113"/>
          <p14:tracePt t="159219" x="2552700" y="5075238"/>
          <p14:tracePt t="159235" x="2552700" y="5067300"/>
          <p14:tracePt t="159334" x="2552700" y="5057775"/>
          <p14:tracePt t="160381" x="2544763" y="5049838"/>
          <p14:tracePt t="160396" x="2544763" y="5041900"/>
          <p14:tracePt t="160413" x="2528888" y="5026025"/>
          <p14:tracePt t="160419" x="2503488" y="5008563"/>
          <p14:tracePt t="160430" x="2462213" y="4992688"/>
          <p14:tracePt t="160437" x="2403475" y="4959350"/>
          <p14:tracePt t="160447" x="2338388" y="4941888"/>
          <p14:tracePt t="160451" x="2279650" y="4908550"/>
          <p14:tracePt t="160461" x="2246313" y="4900613"/>
          <p14:tracePt t="160468" x="2220913" y="4884738"/>
          <p14:tracePt t="160476" x="2179638" y="4867275"/>
          <p14:tracePt t="160484" x="2130425" y="4851400"/>
          <p14:tracePt t="160493" x="2122488" y="4851400"/>
          <p14:tracePt t="160499" x="2081213" y="4851400"/>
          <p14:tracePt t="160508" x="2047875" y="4843463"/>
          <p14:tracePt t="160515" x="2039938" y="4843463"/>
          <p14:tracePt t="160524" x="2014538" y="4843463"/>
          <p14:tracePt t="160531" x="2006600" y="4843463"/>
          <p14:tracePt t="160539" x="1989138" y="4833938"/>
          <p14:tracePt t="160547" x="1981200" y="4826000"/>
          <p14:tracePt t="160571" x="1973263" y="4826000"/>
          <p14:tracePt t="160591" x="1955800" y="4833938"/>
          <p14:tracePt t="160603" x="1947863" y="4833938"/>
          <p14:tracePt t="160628" x="1931988" y="4833938"/>
          <p14:tracePt t="160635" x="1914525" y="4843463"/>
          <p14:tracePt t="160651" x="1914525" y="4851400"/>
          <p14:tracePt t="160660" x="1906588" y="4859338"/>
          <p14:tracePt t="160675" x="1898650" y="4859338"/>
          <p14:tracePt t="160683" x="1898650" y="4867275"/>
          <p14:tracePt t="160699" x="1890713" y="4884738"/>
          <p14:tracePt t="160708" x="1881188" y="4884738"/>
          <p14:tracePt t="160724" x="1865313" y="4892675"/>
          <p14:tracePt t="160747" x="1857375" y="4900613"/>
          <p14:tracePt t="160764" x="1847850" y="4908550"/>
          <p14:tracePt t="160790" x="1839913" y="4918075"/>
          <p14:tracePt t="160804" x="1831975" y="4926013"/>
          <p14:tracePt t="160830" x="1824038" y="4933950"/>
          <p14:tracePt t="160868" x="1824038" y="4941888"/>
          <p14:tracePt t="160875" x="1816100" y="4951413"/>
          <p14:tracePt t="165333" x="1816100" y="4941888"/>
          <p14:tracePt t="165339" x="1816100" y="4908550"/>
          <p14:tracePt t="165349" x="1816100" y="4884738"/>
          <p14:tracePt t="165356" x="1816100" y="4876800"/>
          <p14:tracePt t="165364" x="1824038" y="4843463"/>
          <p14:tracePt t="165381" x="1831975" y="4826000"/>
          <p14:tracePt t="165388" x="1839913" y="4810125"/>
          <p14:tracePt t="165397" x="1847850" y="4792663"/>
          <p14:tracePt t="165403" x="1873250" y="4784725"/>
          <p14:tracePt t="165412" x="1890713" y="4768850"/>
          <p14:tracePt t="165420" x="1898650" y="4751388"/>
          <p14:tracePt t="165430" x="1931988" y="4727575"/>
          <p14:tracePt t="165435" x="1947863" y="4718050"/>
          <p14:tracePt t="165445" x="1989138" y="4710113"/>
          <p14:tracePt t="165452" x="2014538" y="4710113"/>
          <p14:tracePt t="165459" x="2030413" y="4702175"/>
          <p14:tracePt t="165468" x="2047875" y="4702175"/>
          <p14:tracePt t="165475" x="2063750" y="4684713"/>
          <p14:tracePt t="165484" x="2089150" y="4684713"/>
          <p14:tracePt t="165492" x="2097088" y="4684713"/>
          <p14:tracePt t="165500" x="2122488" y="4684713"/>
          <p14:tracePt t="165510" x="2130425" y="4684713"/>
          <p14:tracePt t="165533" x="2155825" y="4684713"/>
          <p14:tracePt t="165540" x="2163763" y="4684713"/>
          <p14:tracePt t="165548" x="2171700" y="4684713"/>
          <p14:tracePt t="165555" x="2197100" y="4684713"/>
          <p14:tracePt t="165588" x="2205038" y="4684713"/>
          <p14:tracePt t="165596" x="2220913" y="4684713"/>
          <p14:tracePt t="165604" x="2230438" y="4684713"/>
          <p14:tracePt t="165611" x="2254250" y="4694238"/>
          <p14:tracePt t="165620" x="2263775" y="4702175"/>
          <p14:tracePt t="165632" x="2279650" y="4718050"/>
          <p14:tracePt t="165635" x="2305050" y="4727575"/>
          <p14:tracePt t="165646" x="2328863" y="4751388"/>
          <p14:tracePt t="165652" x="2354263" y="4768850"/>
          <p14:tracePt t="165661" x="2370138" y="4776788"/>
          <p14:tracePt t="165670" x="2379663" y="4792663"/>
          <p14:tracePt t="165675" x="2387600" y="4792663"/>
          <p14:tracePt t="165684" x="2403475" y="4810125"/>
          <p14:tracePt t="165702" x="2413000" y="4826000"/>
          <p14:tracePt t="165708" x="2436813" y="4851400"/>
          <p14:tracePt t="165715" x="2444750" y="4851400"/>
          <p14:tracePt t="165725" x="2454275" y="4859338"/>
          <p14:tracePt t="165740" x="2454275" y="4867275"/>
          <p14:tracePt t="165747" x="2454275" y="4876800"/>
          <p14:tracePt t="171381" x="2462213" y="4884738"/>
          <p14:tracePt t="171388" x="2487613" y="4908550"/>
          <p14:tracePt t="171398" x="2519363" y="4926013"/>
          <p14:tracePt t="171405" x="2528888" y="4933950"/>
          <p14:tracePt t="171411" x="2536825" y="4941888"/>
          <p14:tracePt t="171428" x="2536825" y="4959350"/>
          <p14:tracePt t="171547" x="2544763" y="4975225"/>
          <p14:tracePt t="171643" x="2487613" y="4959350"/>
          <p14:tracePt t="171652" x="2413000" y="4900613"/>
          <p14:tracePt t="171662" x="2338388" y="4833938"/>
          <p14:tracePt t="171667" x="2263775" y="4776788"/>
          <p14:tracePt t="171676" x="2197100" y="4718050"/>
          <p14:tracePt t="171683" x="2097088" y="4676775"/>
          <p14:tracePt t="171692" x="2030413" y="4619625"/>
          <p14:tracePt t="171699" x="1973263" y="4576763"/>
          <p14:tracePt t="171708" x="1922463" y="4545013"/>
          <p14:tracePt t="171715" x="1898650" y="4535488"/>
          <p14:tracePt t="171725" x="1881188" y="4527550"/>
          <p14:tracePt t="171732" x="1831975" y="4511675"/>
          <p14:tracePt t="171740" x="1816100" y="4502150"/>
          <p14:tracePt t="171747" x="1782763" y="4494213"/>
          <p14:tracePt t="171755" x="1765300" y="4494213"/>
          <p14:tracePt t="171763" x="1749425" y="4494213"/>
          <p14:tracePt t="171771" x="1724025" y="4494213"/>
          <p14:tracePt t="171780" x="1682750" y="4494213"/>
          <p14:tracePt t="171787" x="1649413" y="4494213"/>
          <p14:tracePt t="171796" x="1616075" y="4511675"/>
          <p14:tracePt t="171803" x="1566863" y="4552950"/>
          <p14:tracePt t="171812" x="1549400" y="4568825"/>
          <p14:tracePt t="171819" x="1533525" y="4602163"/>
          <p14:tracePt t="171829" x="1508125" y="4643438"/>
          <p14:tracePt t="171835" x="1492250" y="4684713"/>
          <p14:tracePt t="171845" x="1466850" y="4710113"/>
          <p14:tracePt t="171851" x="1466850" y="4743450"/>
          <p14:tracePt t="171859" x="1466850" y="4768850"/>
          <p14:tracePt t="171867" x="1466850" y="4792663"/>
          <p14:tracePt t="171875" x="1466850" y="4818063"/>
          <p14:tracePt t="171883" x="1466850" y="4833938"/>
          <p14:tracePt t="171891" x="1466850" y="4851400"/>
          <p14:tracePt t="171899" x="1466850" y="4859338"/>
          <p14:tracePt t="171907" x="1458913" y="4876800"/>
          <p14:tracePt t="171915" x="1458913" y="4892675"/>
          <p14:tracePt t="171925" x="1458913" y="4926013"/>
          <p14:tracePt t="171931" x="1458913" y="4941888"/>
          <p14:tracePt t="171940" x="1458913" y="4967288"/>
          <p14:tracePt t="171947" x="1458913" y="4983163"/>
          <p14:tracePt t="171956" x="1458913" y="5026025"/>
          <p14:tracePt t="171964" x="1458913" y="5057775"/>
          <p14:tracePt t="171971" x="1458913" y="5100638"/>
          <p14:tracePt t="171980" x="1474788" y="5141913"/>
          <p14:tracePt t="171988" x="1484313" y="5191125"/>
          <p14:tracePt t="171997" x="1500188" y="5265738"/>
          <p14:tracePt t="172003" x="1508125" y="5332413"/>
          <p14:tracePt t="172012" x="1525588" y="5389563"/>
          <p14:tracePt t="172020" x="1549400" y="5456238"/>
          <p14:tracePt t="172027" x="1566863" y="5514975"/>
          <p14:tracePt t="172036" x="1582738" y="5548313"/>
          <p14:tracePt t="172046" x="1600200" y="5581650"/>
          <p14:tracePt t="172051" x="1624013" y="5613400"/>
          <p14:tracePt t="172059" x="1633538" y="5622925"/>
          <p14:tracePt t="172068" x="1657350" y="5656263"/>
          <p14:tracePt t="172080" x="1666875" y="5656263"/>
          <p14:tracePt t="172083" x="1698625" y="5664200"/>
          <p14:tracePt t="172091" x="1731963" y="5672138"/>
          <p14:tracePt t="172099" x="1782763" y="5705475"/>
          <p14:tracePt t="172109" x="1824038" y="5713413"/>
          <p14:tracePt t="172116" x="1898650" y="5746750"/>
          <p14:tracePt t="172124" x="1973263" y="5754688"/>
          <p14:tracePt t="172139" x="2022475" y="5772150"/>
          <p14:tracePt t="172148" x="2081213" y="5788025"/>
          <p14:tracePt t="172155" x="2130425" y="5795963"/>
          <p14:tracePt t="172163" x="2163763" y="5805488"/>
          <p14:tracePt t="172171" x="2205038" y="5813425"/>
          <p14:tracePt t="172179" x="2246313" y="5813425"/>
          <p14:tracePt t="172187" x="2295525" y="5837238"/>
          <p14:tracePt t="172196" x="2328863" y="5837238"/>
          <p14:tracePt t="172203" x="2338388" y="5837238"/>
          <p14:tracePt t="172212" x="2354263" y="5837238"/>
          <p14:tracePt t="172219" x="2362200" y="5837238"/>
          <p14:tracePt t="172246" x="2387600" y="5837238"/>
          <p14:tracePt t="172251" x="2395538" y="5829300"/>
          <p14:tracePt t="172261" x="2444750" y="5805488"/>
          <p14:tracePt t="172267" x="2495550" y="5772150"/>
          <p14:tracePt t="172275" x="2552700" y="5738813"/>
          <p14:tracePt t="172283" x="2603500" y="5713413"/>
          <p14:tracePt t="172291" x="2652713" y="5680075"/>
          <p14:tracePt t="172299" x="2727325" y="5638800"/>
          <p14:tracePt t="172308" x="2776538" y="5597525"/>
          <p14:tracePt t="172315" x="2809875" y="5572125"/>
          <p14:tracePt t="172324" x="2860675" y="5548313"/>
          <p14:tracePt t="172331" x="2884488" y="5530850"/>
          <p14:tracePt t="172339" x="2901950" y="5514975"/>
          <p14:tracePt t="172347" x="2909888" y="5489575"/>
          <p14:tracePt t="172356" x="2925763" y="5464175"/>
          <p14:tracePt t="172363" x="2935288" y="5448300"/>
          <p14:tracePt t="172371" x="2951163" y="5422900"/>
          <p14:tracePt t="172380" x="2967038" y="5381625"/>
          <p14:tracePt t="172388" x="2967038" y="5348288"/>
          <p14:tracePt t="172396" x="2992438" y="5307013"/>
          <p14:tracePt t="172404" x="3008313" y="5240338"/>
          <p14:tracePt t="172411" x="3008313" y="5175250"/>
          <p14:tracePt t="172419" x="3008313" y="5108575"/>
          <p14:tracePt t="172429" x="3008313" y="5008563"/>
          <p14:tracePt t="172435" x="3008313" y="4951413"/>
          <p14:tracePt t="172446" x="3008313" y="4908550"/>
          <p14:tracePt t="172451" x="3008313" y="4876800"/>
          <p14:tracePt t="172462" x="3008313" y="4867275"/>
          <p14:tracePt t="172467" x="3008313" y="4843463"/>
          <p14:tracePt t="172475" x="3008313" y="4826000"/>
          <p14:tracePt t="172483" x="3008313" y="4810125"/>
          <p14:tracePt t="172492" x="3008313" y="4802188"/>
          <p14:tracePt t="172499" x="3008313" y="4784725"/>
          <p14:tracePt t="172508" x="3008313" y="4768850"/>
          <p14:tracePt t="172515" x="3008313" y="4735513"/>
          <p14:tracePt t="172525" x="3000375" y="4702175"/>
          <p14:tracePt t="172531" x="2967038" y="4668838"/>
          <p14:tracePt t="172539" x="2935288" y="4635500"/>
          <p14:tracePt t="172547" x="2892425" y="4594225"/>
          <p14:tracePt t="172555" x="2843213" y="4545013"/>
          <p14:tracePt t="172563" x="2794000" y="4494213"/>
          <p14:tracePt t="172571" x="2743200" y="4445000"/>
          <p14:tracePt t="172580" x="2693988" y="4403725"/>
          <p14:tracePt t="172587" x="2593975" y="4344988"/>
          <p14:tracePt t="172596" x="2503488" y="4287838"/>
          <p14:tracePt t="172603" x="2370138" y="4246563"/>
          <p14:tracePt t="172611" x="2295525" y="4187825"/>
          <p14:tracePt t="172619" x="2205038" y="4121150"/>
          <p14:tracePt t="172629" x="2163763" y="4105275"/>
          <p14:tracePt t="172643" x="2089150" y="4071938"/>
          <p14:tracePt t="172645" x="2039938" y="4054475"/>
          <p14:tracePt t="172651" x="1997075" y="4038600"/>
          <p14:tracePt t="172659" x="1965325" y="4021138"/>
          <p14:tracePt t="172667" x="1939925" y="4021138"/>
          <p14:tracePt t="172675" x="1922463" y="4021138"/>
          <p14:tracePt t="172692" x="1914525" y="4021138"/>
          <p14:tracePt t="172700" x="1898650" y="4021138"/>
          <p14:tracePt t="172709" x="1890713" y="4021138"/>
          <p14:tracePt t="172717" x="1857375" y="4021138"/>
          <p14:tracePt t="172725" x="1831975" y="4021138"/>
          <p14:tracePt t="172732" x="1824038" y="4021138"/>
          <p14:tracePt t="172740" x="1790700" y="4021138"/>
          <p14:tracePt t="172747" x="1773238" y="4021138"/>
          <p14:tracePt t="172755" x="1731963" y="4021138"/>
          <p14:tracePt t="172763" x="1708150" y="4030663"/>
          <p14:tracePt t="172771" x="1698625" y="4038600"/>
          <p14:tracePt t="172780" x="1649413" y="4064000"/>
          <p14:tracePt t="172787" x="1624013" y="4079875"/>
          <p14:tracePt t="172797" x="1608138" y="4105275"/>
          <p14:tracePt t="172803" x="1574800" y="4146550"/>
          <p14:tracePt t="172812" x="1541463" y="4179888"/>
          <p14:tracePt t="172820" x="1525588" y="4203700"/>
          <p14:tracePt t="172830" x="1484313" y="4270375"/>
          <p14:tracePt t="172835" x="1466850" y="4303713"/>
          <p14:tracePt t="172844" x="1450975" y="4378325"/>
          <p14:tracePt t="172852" x="1425575" y="4452938"/>
          <p14:tracePt t="172861" x="1417638" y="4545013"/>
          <p14:tracePt t="172867" x="1417638" y="4627563"/>
          <p14:tracePt t="172878" x="1392238" y="4702175"/>
          <p14:tracePt t="172883" x="1384300" y="4759325"/>
          <p14:tracePt t="172891" x="1384300" y="4859338"/>
          <p14:tracePt t="172900" x="1384300" y="4918075"/>
          <p14:tracePt t="172911" x="1384300" y="4983163"/>
          <p14:tracePt t="172916" x="1384300" y="5049838"/>
          <p14:tracePt t="172923" x="1384300" y="5100638"/>
          <p14:tracePt t="172932" x="1384300" y="5149850"/>
          <p14:tracePt t="172939" x="1384300" y="5199063"/>
          <p14:tracePt t="172947" x="1384300" y="5265738"/>
          <p14:tracePt t="172955" x="1384300" y="5307013"/>
          <p14:tracePt t="172964" x="1384300" y="5340350"/>
          <p14:tracePt t="172972" x="1384300" y="5389563"/>
          <p14:tracePt t="172980" x="1384300" y="5407025"/>
          <p14:tracePt t="172987" x="1384300" y="5440363"/>
          <p14:tracePt t="172997" x="1384300" y="5448300"/>
          <p14:tracePt t="173003" x="1384300" y="5473700"/>
          <p14:tracePt t="173012" x="1392238" y="5489575"/>
          <p14:tracePt t="173019" x="1392238" y="5507038"/>
          <p14:tracePt t="173029" x="1409700" y="5530850"/>
          <p14:tracePt t="173036" x="1417638" y="5556250"/>
          <p14:tracePt t="173044" x="1433513" y="5572125"/>
          <p14:tracePt t="173051" x="1466850" y="5597525"/>
          <p14:tracePt t="173060" x="1474788" y="5605463"/>
          <p14:tracePt t="173068" x="1517650" y="5638800"/>
          <p14:tracePt t="173076" x="1558925" y="5656263"/>
          <p14:tracePt t="173083" x="1592263" y="5672138"/>
          <p14:tracePt t="173092" x="1657350" y="5688013"/>
          <p14:tracePt t="173100" x="1716088" y="5697538"/>
          <p14:tracePt t="173108" x="1782763" y="5721350"/>
          <p14:tracePt t="173115" x="1831975" y="5738813"/>
          <p14:tracePt t="173124" x="1890713" y="5746750"/>
          <p14:tracePt t="173131" x="1939925" y="5780088"/>
          <p14:tracePt t="173140" x="1997075" y="5788025"/>
          <p14:tracePt t="173148" x="2055813" y="5821363"/>
          <p14:tracePt t="173156" x="2130425" y="5829300"/>
          <p14:tracePt t="173163" x="2171700" y="5829300"/>
          <p14:tracePt t="173171" x="2197100" y="5837238"/>
          <p14:tracePt t="173180" x="2238375" y="5837238"/>
          <p14:tracePt t="173188" x="2305050" y="5837238"/>
          <p14:tracePt t="173197" x="2346325" y="5837238"/>
          <p14:tracePt t="173204" x="2370138" y="5837238"/>
          <p14:tracePt t="173214" x="2395538" y="5837238"/>
          <p14:tracePt t="173219" x="2436813" y="5829300"/>
          <p14:tracePt t="173229" x="2470150" y="5813425"/>
          <p14:tracePt t="173235" x="2495550" y="5805488"/>
          <p14:tracePt t="173245" x="2536825" y="5805488"/>
          <p14:tracePt t="173251" x="2570163" y="5780088"/>
          <p14:tracePt t="173259" x="2603500" y="5772150"/>
          <p14:tracePt t="173267" x="2627313" y="5762625"/>
          <p14:tracePt t="173275" x="2660650" y="5746750"/>
          <p14:tracePt t="173292" x="2701925" y="5721350"/>
          <p14:tracePt t="173300" x="2727325" y="5721350"/>
          <p14:tracePt t="173309" x="2735263" y="5721350"/>
          <p14:tracePt t="173315" x="2743200" y="5705475"/>
          <p14:tracePt t="173325" x="2760663" y="5688013"/>
          <p14:tracePt t="173332" x="2776538" y="5664200"/>
          <p14:tracePt t="173339" x="2786063" y="5630863"/>
          <p14:tracePt t="173347" x="2801938" y="5597525"/>
          <p14:tracePt t="173355" x="2801938" y="5572125"/>
          <p14:tracePt t="173363" x="2809875" y="5522913"/>
          <p14:tracePt t="173371" x="2817813" y="5456238"/>
          <p14:tracePt t="173379" x="2817813" y="5399088"/>
          <p14:tracePt t="173387" x="2817813" y="5299075"/>
          <p14:tracePt t="173396" x="2817813" y="5249863"/>
          <p14:tracePt t="173403" x="2817813" y="5175250"/>
          <p14:tracePt t="173413" x="2809875" y="5100638"/>
          <p14:tracePt t="173419" x="2801938" y="5033963"/>
          <p14:tracePt t="173429" x="2776538" y="4983163"/>
          <p14:tracePt t="173436" x="2760663" y="4951413"/>
          <p14:tracePt t="173445" x="2752725" y="4892675"/>
          <p14:tracePt t="173451" x="2752725" y="4867275"/>
          <p14:tracePt t="173459" x="2752725" y="4851400"/>
          <p14:tracePt t="173468" x="2752725" y="4818063"/>
          <p14:tracePt t="173475" x="2743200" y="4792663"/>
          <p14:tracePt t="173483" x="2743200" y="4776788"/>
          <p14:tracePt t="173491" x="2735263" y="4743450"/>
          <p14:tracePt t="173499" x="2711450" y="4694238"/>
          <p14:tracePt t="173508" x="2711450" y="4676775"/>
          <p14:tracePt t="173516" x="2693988" y="4643438"/>
          <p14:tracePt t="173525" x="2660650" y="4610100"/>
          <p14:tracePt t="173531" x="2636838" y="4560888"/>
          <p14:tracePt t="173539" x="2619375" y="4527550"/>
          <p14:tracePt t="173547" x="2593975" y="4511675"/>
          <p14:tracePt t="173555" x="2562225" y="4494213"/>
          <p14:tracePt t="173564" x="2503488" y="4478338"/>
          <p14:tracePt t="173571" x="2428875" y="4452938"/>
          <p14:tracePt t="173580" x="2328863" y="4437063"/>
          <p14:tracePt t="173587" x="2230438" y="4419600"/>
          <p14:tracePt t="173597" x="2146300" y="4378325"/>
          <p14:tracePt t="173603" x="2047875" y="4370388"/>
          <p14:tracePt t="173613" x="1973263" y="4344988"/>
          <p14:tracePt t="173620" x="1914525" y="4344988"/>
          <p14:tracePt t="173629" x="1881188" y="4329113"/>
          <p14:tracePt t="173635" x="1865313" y="4329113"/>
          <p14:tracePt t="173643" x="1839913" y="4329113"/>
          <p14:tracePt t="173651" x="1824038" y="4329113"/>
          <p14:tracePt t="173659" x="1816100" y="4329113"/>
          <p14:tracePt t="173668" x="1798638" y="4329113"/>
          <p14:tracePt t="173675" x="1790700" y="4329113"/>
          <p14:tracePt t="173683" x="1773238" y="4329113"/>
          <p14:tracePt t="173692" x="1765300" y="4329113"/>
          <p14:tracePt t="173700" x="1731963" y="4329113"/>
          <p14:tracePt t="173708" x="1716088" y="4337050"/>
          <p14:tracePt t="173718" x="1690688" y="4344988"/>
          <p14:tracePt t="173725" x="1649413" y="4362450"/>
          <p14:tracePt t="173731" x="1633538" y="4378325"/>
          <p14:tracePt t="173739" x="1592263" y="4411663"/>
          <p14:tracePt t="173748" x="1566863" y="4427538"/>
          <p14:tracePt t="173755" x="1541463" y="4460875"/>
          <p14:tracePt t="173763" x="1500188" y="4502150"/>
          <p14:tracePt t="173771" x="1466850" y="4552950"/>
          <p14:tracePt t="173781" x="1458913" y="4576763"/>
          <p14:tracePt t="173787" x="1425575" y="4619625"/>
          <p14:tracePt t="173797" x="1417638" y="4635500"/>
          <p14:tracePt t="173803" x="1409700" y="4684713"/>
          <p14:tracePt t="173812" x="1400175" y="4727575"/>
          <p14:tracePt t="173819" x="1400175" y="4751388"/>
          <p14:tracePt t="173830" x="1400175" y="4792663"/>
          <p14:tracePt t="173836" x="1384300" y="4802188"/>
          <p14:tracePt t="173846" x="1384300" y="4833938"/>
          <p14:tracePt t="173851" x="1384300" y="4867275"/>
          <p14:tracePt t="173859" x="1384300" y="4884738"/>
          <p14:tracePt t="173868" x="1384300" y="4908550"/>
          <p14:tracePt t="173875" x="1384300" y="4941888"/>
          <p14:tracePt t="173883" x="1384300" y="4975225"/>
          <p14:tracePt t="173891" x="1384300" y="4992688"/>
          <p14:tracePt t="173899" x="1384300" y="5016500"/>
          <p14:tracePt t="173908" x="1400175" y="5057775"/>
          <p14:tracePt t="173915" x="1400175" y="5067300"/>
          <p14:tracePt t="173925" x="1417638" y="5108575"/>
          <p14:tracePt t="173931" x="1433513" y="5141913"/>
          <p14:tracePt t="173940" x="1443038" y="5165725"/>
          <p14:tracePt t="173948" x="1458913" y="5175250"/>
          <p14:tracePt t="173955" x="1466850" y="5191125"/>
          <p14:tracePt t="173963" x="1474788" y="5216525"/>
          <p14:tracePt t="173971" x="1500188" y="5240338"/>
          <p14:tracePt t="173980" x="1500188" y="5249863"/>
          <p14:tracePt t="173987" x="1500188" y="5257800"/>
          <p14:tracePt t="173996" x="1517650" y="5281613"/>
          <p14:tracePt t="174004" x="1533525" y="5299075"/>
          <p14:tracePt t="174015" x="1558925" y="5324475"/>
          <p14:tracePt t="174020" x="1558925" y="5332413"/>
          <p14:tracePt t="174029" x="1574800" y="5348288"/>
          <p14:tracePt t="174035" x="1592263" y="5357813"/>
          <p14:tracePt t="174045" x="1608138" y="5373688"/>
          <p14:tracePt t="174051" x="1616075" y="5389563"/>
          <p14:tracePt t="174059" x="1633538" y="5407025"/>
          <p14:tracePt t="174067" x="1649413" y="5407025"/>
          <p14:tracePt t="174075" x="1674813" y="5407025"/>
          <p14:tracePt t="174083" x="1682750" y="5414963"/>
          <p14:tracePt t="174092" x="1716088" y="5432425"/>
          <p14:tracePt t="174099" x="1749425" y="5432425"/>
          <p14:tracePt t="174109" x="1773238" y="5432425"/>
          <p14:tracePt t="174115" x="1790700" y="5440363"/>
          <p14:tracePt t="174125" x="1831975" y="5440363"/>
          <p14:tracePt t="174131" x="1881188" y="5440363"/>
          <p14:tracePt t="174140" x="1922463" y="5440363"/>
          <p14:tracePt t="174147" x="1965325" y="5440363"/>
          <p14:tracePt t="174155" x="2006600" y="5440363"/>
          <p14:tracePt t="174164" x="2047875" y="5440363"/>
          <p14:tracePt t="174172" x="2105025" y="5440363"/>
          <p14:tracePt t="174180" x="2138363" y="5440363"/>
          <p14:tracePt t="174187" x="2171700" y="5440363"/>
          <p14:tracePt t="174197" x="2179638" y="5440363"/>
          <p14:tracePt t="174204" x="2205038" y="5422900"/>
          <p14:tracePt t="174214" x="2220913" y="5422900"/>
          <p14:tracePt t="174219" x="2230438" y="5407025"/>
          <p14:tracePt t="174230" x="2263775" y="5381625"/>
          <p14:tracePt t="174235" x="2295525" y="5357813"/>
          <p14:tracePt t="174244" x="2305050" y="5340350"/>
          <p14:tracePt t="174251" x="2312988" y="5324475"/>
          <p14:tracePt t="174259" x="2320925" y="5307013"/>
          <p14:tracePt t="174267" x="2328863" y="5291138"/>
          <p14:tracePt t="174275" x="2338388" y="5281613"/>
          <p14:tracePt t="174283" x="2338388" y="5273675"/>
          <p14:tracePt t="174292" x="2346325" y="5257800"/>
          <p14:tracePt t="174299" x="2354263" y="5240338"/>
          <p14:tracePt t="174316" x="2354263" y="5216525"/>
          <p14:tracePt t="174324" x="2370138" y="5199063"/>
          <p14:tracePt t="174332" x="2370138" y="5183188"/>
          <p14:tracePt t="174339" x="2379663" y="5165725"/>
          <p14:tracePt t="174347" x="2379663" y="5157788"/>
          <p14:tracePt t="174355" x="2379663" y="5149850"/>
          <p14:tracePt t="174363" x="2379663" y="5132388"/>
          <p14:tracePt t="174372" x="2379663" y="5124450"/>
          <p14:tracePt t="174380" x="2379663" y="5108575"/>
          <p14:tracePt t="174387" x="2379663" y="5075238"/>
          <p14:tracePt t="174396" x="2379663" y="5067300"/>
          <p14:tracePt t="174404" x="2379663" y="5033963"/>
          <p14:tracePt t="174412" x="2370138" y="5000625"/>
          <p14:tracePt t="174420" x="2354263" y="4975225"/>
          <p14:tracePt t="174429" x="2338388" y="4959350"/>
          <p14:tracePt t="174435" x="2328863" y="4951413"/>
          <p14:tracePt t="174446" x="2320925" y="4941888"/>
          <p14:tracePt t="174452" x="2320925" y="4933950"/>
          <p14:tracePt t="174460" x="2305050" y="4926013"/>
          <p14:tracePt t="174467" x="2295525" y="4918075"/>
          <p14:tracePt t="174475" x="2279650" y="4908550"/>
          <p14:tracePt t="174483" x="2271713" y="4908550"/>
          <p14:tracePt t="174579" x="2263775" y="4900613"/>
          <p14:tracePt t="176646" x="2312988" y="4900613"/>
          <p14:tracePt t="176652" x="2436813" y="4900613"/>
          <p14:tracePt t="176659" x="2562225" y="4900613"/>
          <p14:tracePt t="176667" x="2727325" y="4951413"/>
          <p14:tracePt t="176675" x="2860675" y="4967288"/>
          <p14:tracePt t="176683" x="2976563" y="5000625"/>
          <p14:tracePt t="176692" x="3051175" y="5016500"/>
          <p14:tracePt t="176700" x="3092450" y="5016500"/>
          <p14:tracePt t="176709" x="3108325" y="5026025"/>
          <p14:tracePt t="176715" x="3116263" y="5026025"/>
          <p14:tracePt t="176755" x="3108325" y="5026025"/>
          <p14:tracePt t="176765" x="3082925" y="5016500"/>
          <p14:tracePt t="176771" x="3051175" y="5000625"/>
          <p14:tracePt t="176780" x="3000375" y="4959350"/>
          <p14:tracePt t="176788" x="2967038" y="4941888"/>
          <p14:tracePt t="176795" x="2925763" y="4908550"/>
          <p14:tracePt t="176804" x="2876550" y="4867275"/>
          <p14:tracePt t="176814" x="2817813" y="4833938"/>
          <p14:tracePt t="176820" x="2786063" y="4810125"/>
          <p14:tracePt t="176829" x="2719388" y="4768850"/>
          <p14:tracePt t="176836" x="2686050" y="4751388"/>
          <p14:tracePt t="176847" x="2636838" y="4735513"/>
          <p14:tracePt t="176852" x="2603500" y="4718050"/>
          <p14:tracePt t="176859" x="2570163" y="4702175"/>
          <p14:tracePt t="176868" x="2552700" y="4684713"/>
          <p14:tracePt t="176876" x="2544763" y="4684713"/>
          <p14:tracePt t="176916" x="2544763" y="4676775"/>
          <p14:tracePt t="176923" x="2519363" y="4676775"/>
          <p14:tracePt t="176932" x="2503488" y="4676775"/>
          <p14:tracePt t="176939" x="2478088" y="4676775"/>
          <p14:tracePt t="176947" x="2444750" y="4668838"/>
          <p14:tracePt t="176956" x="2436813" y="4668838"/>
          <p14:tracePt t="176965" x="2428875" y="4668838"/>
          <p14:tracePt t="176971" x="2403475" y="4668838"/>
          <p14:tracePt t="176987" x="2395538" y="4668838"/>
          <p14:tracePt t="177003" x="2387600" y="4668838"/>
          <p14:tracePt t="177012" x="2379663" y="4668838"/>
          <p14:tracePt t="177045" x="2362200" y="4668838"/>
          <p14:tracePt t="177060" x="2328863" y="4668838"/>
          <p14:tracePt t="177067" x="2320925" y="4676775"/>
          <p14:tracePt t="177075" x="2305050" y="4694238"/>
          <p14:tracePt t="177083" x="2287588" y="4710113"/>
          <p14:tracePt t="177092" x="2254250" y="4727575"/>
          <p14:tracePt t="177108" x="2230438" y="4743450"/>
          <p14:tracePt t="177116" x="2220913" y="4751388"/>
          <p14:tracePt t="177124" x="2212975" y="4768850"/>
          <p14:tracePt t="177132" x="2205038" y="4776788"/>
          <p14:tracePt t="177139" x="2189163" y="4792663"/>
          <p14:tracePt t="177147" x="2189163" y="4802188"/>
          <p14:tracePt t="177156" x="2179638" y="4818063"/>
          <p14:tracePt t="177163" x="2171700" y="4818063"/>
          <p14:tracePt t="177172" x="2163763" y="4826000"/>
          <p14:tracePt t="177188" x="2163763" y="4833938"/>
          <p14:tracePt t="177196" x="2163763" y="4843463"/>
          <p14:tracePt t="177213" x="2155825" y="485140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EDBA79B-18F0-493D-84F6-EDB65A8D6B8A}"/>
              </a:ext>
            </a:extLst>
          </p:cNvPr>
          <p:cNvSpPr txBox="1">
            <a:spLocks/>
          </p:cNvSpPr>
          <p:nvPr/>
        </p:nvSpPr>
        <p:spPr>
          <a:xfrm>
            <a:off x="6669221" y="371830"/>
            <a:ext cx="2580428" cy="6178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endParaRPr lang="en-GB" sz="2400" b="1" dirty="0">
              <a:solidFill>
                <a:srgbClr val="90292A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2910230-0F2C-4932-A65B-861C52CF5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20" y="1473398"/>
            <a:ext cx="8097520" cy="4155043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B391A8E-034F-ED2C-5C6F-1C2BD1828AA1}"/>
              </a:ext>
            </a:extLst>
          </p:cNvPr>
          <p:cNvSpPr txBox="1">
            <a:spLocks/>
          </p:cNvSpPr>
          <p:nvPr/>
        </p:nvSpPr>
        <p:spPr>
          <a:xfrm>
            <a:off x="740549" y="848883"/>
            <a:ext cx="7977862" cy="95410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the Business from its Financial Statements</a:t>
            </a:r>
          </a:p>
          <a:p>
            <a:pPr algn="l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The Four Financial Statements: Structure and Components</a:t>
            </a:r>
          </a:p>
          <a:p>
            <a:pPr algn="l"/>
            <a:endParaRPr lang="en-US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57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519"/>
    </mc:Choice>
    <mc:Fallback xmlns="">
      <p:transition spd="slow" advTm="94519"/>
    </mc:Fallback>
  </mc:AlternateContent>
  <p:extLst>
    <p:ext uri="{3A86A75C-4F4B-4683-9AE1-C65F6400EC91}">
      <p14:laserTraceLst xmlns:p14="http://schemas.microsoft.com/office/powerpoint/2010/main">
        <p14:tracePtLst>
          <p14:tracePt t="4423" x="2163763" y="4810125"/>
          <p14:tracePt t="4427" x="2171700" y="4727575"/>
          <p14:tracePt t="4435" x="2171700" y="4643438"/>
          <p14:tracePt t="4443" x="2171700" y="4535488"/>
          <p14:tracePt t="4451" x="2138363" y="4427538"/>
          <p14:tracePt t="4459" x="2089150" y="4321175"/>
          <p14:tracePt t="4467" x="2030413" y="4203700"/>
          <p14:tracePt t="4477" x="1989138" y="4138613"/>
          <p14:tracePt t="4484" x="1939925" y="4054475"/>
          <p14:tracePt t="4491" x="1914525" y="4005263"/>
          <p14:tracePt t="4499" x="1881188" y="3914775"/>
          <p14:tracePt t="4509" x="1873250" y="3822700"/>
          <p14:tracePt t="4515" x="1839913" y="3657600"/>
          <p14:tracePt t="4526" x="1806575" y="3475038"/>
          <p14:tracePt t="4531" x="1798638" y="3241675"/>
          <p14:tracePt t="4542" x="1773238" y="3084513"/>
          <p14:tracePt t="4547" x="1741488" y="2943225"/>
          <p14:tracePt t="4555" x="1708150" y="2844800"/>
          <p14:tracePt t="4563" x="1682750" y="2786063"/>
          <p14:tracePt t="4571" x="1682750" y="2736850"/>
          <p14:tracePt t="4723" x="1674813" y="2736850"/>
          <p14:tracePt t="4867" x="1708150" y="2703513"/>
          <p14:tracePt t="4876" x="1741488" y="2662238"/>
          <p14:tracePt t="4883" x="1765300" y="2620963"/>
          <p14:tracePt t="4892" x="1765300" y="2603500"/>
          <p14:tracePt t="4899" x="1765300" y="2595563"/>
          <p14:tracePt t="4908" x="1773238" y="2579688"/>
          <p14:tracePt t="4925" x="1782763" y="2570163"/>
          <p14:tracePt t="4940" x="1782763" y="2554288"/>
          <p14:tracePt t="4955" x="1782763" y="2546350"/>
          <p14:tracePt t="4987" x="1782763" y="2536825"/>
          <p14:tracePt t="5005" x="1782763" y="2520950"/>
          <p14:tracePt t="5011" x="1782763" y="2505075"/>
          <p14:tracePt t="5020" x="1782763" y="2495550"/>
          <p14:tracePt t="5027" x="1782763" y="2487613"/>
          <p14:tracePt t="5035" x="1773238" y="2471738"/>
          <p14:tracePt t="5043" x="1773238" y="2454275"/>
          <p14:tracePt t="5052" x="1773238" y="2438400"/>
          <p14:tracePt t="5059" x="1765300" y="2413000"/>
          <p14:tracePt t="5067" x="1757363" y="2397125"/>
          <p14:tracePt t="5077" x="1757363" y="2379663"/>
          <p14:tracePt t="5083" x="1749425" y="2371725"/>
          <p14:tracePt t="5131" x="1741488" y="2338388"/>
          <p14:tracePt t="5179" x="1741488" y="2312988"/>
          <p14:tracePt t="5203" x="1741488" y="2305050"/>
          <p14:tracePt t="5229" x="1741488" y="2281238"/>
          <p14:tracePt t="5235" x="1741488" y="2271713"/>
          <p14:tracePt t="5244" x="1716088" y="2238375"/>
          <p14:tracePt t="5251" x="1708150" y="2238375"/>
          <p14:tracePt t="5323" x="1708150" y="2230438"/>
          <p14:tracePt t="5331" x="1708150" y="2214563"/>
          <p14:tracePt t="5341" x="1708150" y="2206625"/>
          <p14:tracePt t="5347" x="1698625" y="2189163"/>
          <p14:tracePt t="5356" x="1690688" y="2189163"/>
          <p14:tracePt t="5364" x="1682750" y="2181225"/>
          <p14:tracePt t="5371" x="1682750" y="2173288"/>
          <p14:tracePt t="5380" x="1674813" y="2163763"/>
          <p14:tracePt t="5389" x="1666875" y="2163763"/>
          <p14:tracePt t="5411" x="1666875" y="2147888"/>
          <p14:tracePt t="5419" x="1666875" y="2139950"/>
          <p14:tracePt t="5427" x="1641475" y="2122488"/>
          <p14:tracePt t="5435" x="1600200" y="2106613"/>
          <p14:tracePt t="5444" x="1566863" y="2098675"/>
          <p14:tracePt t="5467" x="1533525" y="2089150"/>
          <p14:tracePt t="5476" x="1525588" y="2081213"/>
          <p14:tracePt t="5484" x="1484313" y="2055813"/>
          <p14:tracePt t="5499" x="1474788" y="2055813"/>
          <p14:tracePt t="5580" x="1466850" y="2055813"/>
          <p14:tracePt t="5644" x="1458913" y="2055813"/>
          <p14:tracePt t="5651" x="1458913" y="2065338"/>
          <p14:tracePt t="5667" x="1458913" y="2081213"/>
          <p14:tracePt t="5724" x="1458913" y="2089150"/>
          <p14:tracePt t="5747" x="1458913" y="2098675"/>
          <p14:tracePt t="5755" x="1466850" y="2106613"/>
          <p14:tracePt t="5764" x="1484313" y="2122488"/>
          <p14:tracePt t="5772" x="1492250" y="2130425"/>
          <p14:tracePt t="5781" x="1508125" y="2139950"/>
          <p14:tracePt t="5787" x="1525588" y="2155825"/>
          <p14:tracePt t="5795" x="1549400" y="2163763"/>
          <p14:tracePt t="5804" x="1566863" y="2163763"/>
          <p14:tracePt t="5827" x="1566863" y="2173288"/>
          <p14:tracePt t="5835" x="1592263" y="2181225"/>
          <p14:tracePt t="5843" x="1608138" y="2189163"/>
          <p14:tracePt t="5851" x="1649413" y="2189163"/>
          <p14:tracePt t="5859" x="1666875" y="2189163"/>
          <p14:tracePt t="5867" x="1682750" y="2189163"/>
          <p14:tracePt t="5887" x="1690688" y="2189163"/>
          <p14:tracePt t="5932" x="1698625" y="2189163"/>
          <p14:tracePt t="5995" x="1698625" y="2181225"/>
          <p14:tracePt t="6004" x="1690688" y="2155825"/>
          <p14:tracePt t="6012" x="1682750" y="2139950"/>
          <p14:tracePt t="6019" x="1633538" y="2122488"/>
          <p14:tracePt t="6028" x="1624013" y="2106613"/>
          <p14:tracePt t="6035" x="1582738" y="2081213"/>
          <p14:tracePt t="6043" x="1582738" y="2073275"/>
          <p14:tracePt t="6051" x="1549400" y="2065338"/>
          <p14:tracePt t="6068" x="1533525" y="2047875"/>
          <p14:tracePt t="6077" x="1533525" y="2039938"/>
          <p14:tracePt t="6092" x="1525588" y="2039938"/>
          <p14:tracePt t="6110" x="1517650" y="2039938"/>
          <p14:tracePt t="6125" x="1492250" y="2032000"/>
          <p14:tracePt t="6131" x="1474788" y="2024063"/>
          <p14:tracePt t="6139" x="1466850" y="2024063"/>
          <p14:tracePt t="6163" x="1450975" y="2024063"/>
          <p14:tracePt t="6173" x="1443038" y="2024063"/>
          <p14:tracePt t="6189" x="1417638" y="2024063"/>
          <p14:tracePt t="6195" x="1409700" y="2024063"/>
          <p14:tracePt t="6267" x="1392238" y="2047875"/>
          <p14:tracePt t="6275" x="1384300" y="2073275"/>
          <p14:tracePt t="6283" x="1384300" y="2089150"/>
          <p14:tracePt t="6292" x="1392238" y="2122488"/>
          <p14:tracePt t="6309" x="1400175" y="2130425"/>
          <p14:tracePt t="6315" x="1417638" y="2155825"/>
          <p14:tracePt t="6325" x="1433513" y="2173288"/>
          <p14:tracePt t="6363" x="1443038" y="2181225"/>
          <p14:tracePt t="6379" x="1450975" y="2163763"/>
          <p14:tracePt t="6387" x="1492250" y="2155825"/>
          <p14:tracePt t="6395" x="1541463" y="2139950"/>
          <p14:tracePt t="6406" x="1549400" y="2139950"/>
          <p14:tracePt t="6411" x="1574800" y="2114550"/>
          <p14:tracePt t="6421" x="1592263" y="2106613"/>
          <p14:tracePt t="6461" x="1592263" y="2098675"/>
          <p14:tracePt t="6484" x="1592263" y="2089150"/>
          <p14:tracePt t="6508" x="1592263" y="2081213"/>
          <p14:tracePt t="6531" x="1592263" y="2055813"/>
          <p14:tracePt t="6541" x="1592263" y="2047875"/>
          <p14:tracePt t="6547" x="1592263" y="2024063"/>
          <p14:tracePt t="6555" x="1566863" y="2006600"/>
          <p14:tracePt t="6563" x="1525588" y="2006600"/>
          <p14:tracePt t="6571" x="1492250" y="1998663"/>
          <p14:tracePt t="6579" x="1484313" y="1998663"/>
          <p14:tracePt t="6613" x="1474788" y="1998663"/>
          <p14:tracePt t="6619" x="1458913" y="1998663"/>
          <p14:tracePt t="6627" x="1443038" y="1998663"/>
          <p14:tracePt t="6635" x="1443038" y="2006600"/>
          <p14:tracePt t="6643" x="1425575" y="2014538"/>
          <p14:tracePt t="6652" x="1425575" y="2047875"/>
          <p14:tracePt t="6659" x="1425575" y="2089150"/>
          <p14:tracePt t="6667" x="1433513" y="2122488"/>
          <p14:tracePt t="6676" x="1484313" y="2197100"/>
          <p14:tracePt t="6683" x="1549400" y="2255838"/>
          <p14:tracePt t="6692" x="1558925" y="2255838"/>
          <p14:tracePt t="6699" x="1616075" y="2281238"/>
          <p14:tracePt t="6708" x="1674813" y="2312988"/>
          <p14:tracePt t="6715" x="1741488" y="2355850"/>
          <p14:tracePt t="6726" x="1782763" y="2363788"/>
          <p14:tracePt t="6731" x="1816100" y="2379663"/>
          <p14:tracePt t="6741" x="1847850" y="2387600"/>
          <p14:tracePt t="6747" x="1881188" y="2387600"/>
          <p14:tracePt t="6755" x="1890713" y="2387600"/>
          <p14:tracePt t="6763" x="1906588" y="2397125"/>
          <p14:tracePt t="6771" x="1922463" y="2397125"/>
          <p14:tracePt t="6804" x="1939925" y="2397125"/>
          <p14:tracePt t="6811" x="1939925" y="2387600"/>
          <p14:tracePt t="6820" x="1939925" y="2379663"/>
          <p14:tracePt t="6829" x="1939925" y="2363788"/>
          <p14:tracePt t="6836" x="1939925" y="2346325"/>
          <p14:tracePt t="6844" x="1922463" y="2338388"/>
          <p14:tracePt t="6851" x="1922463" y="2322513"/>
          <p14:tracePt t="6867" x="1914525" y="2322513"/>
          <p14:tracePt t="7702" x="1906588" y="2312988"/>
          <p14:tracePt t="7707" x="1890713" y="2289175"/>
          <p14:tracePt t="7715" x="1847850" y="2238375"/>
          <p14:tracePt t="7725" x="1824038" y="2230438"/>
          <p14:tracePt t="7732" x="1798638" y="2214563"/>
          <p14:tracePt t="7740" x="1782763" y="2197100"/>
          <p14:tracePt t="7747" x="1749425" y="2163763"/>
          <p14:tracePt t="7844" x="1749425" y="2189163"/>
          <p14:tracePt t="7851" x="1757363" y="2189163"/>
          <p14:tracePt t="9268" x="1731963" y="2189163"/>
          <p14:tracePt t="9283" x="1708150" y="2189163"/>
          <p14:tracePt t="9292" x="1666875" y="2189163"/>
          <p14:tracePt t="9299" x="1616075" y="2189163"/>
          <p14:tracePt t="9308" x="1566863" y="2189163"/>
          <p14:tracePt t="9323" x="1533525" y="2189163"/>
          <p14:tracePt t="9419" x="1525588" y="2197100"/>
          <p14:tracePt t="9427" x="1508125" y="2206625"/>
          <p14:tracePt t="9451" x="1500188" y="2206625"/>
          <p14:tracePt t="9499" x="1508125" y="2214563"/>
          <p14:tracePt t="9508" x="1549400" y="2214563"/>
          <p14:tracePt t="9515" x="1657350" y="2214563"/>
          <p14:tracePt t="9525" x="1757363" y="2214563"/>
          <p14:tracePt t="9530" x="1765300" y="2214563"/>
          <p14:tracePt t="9541" x="1790700" y="2214563"/>
          <p14:tracePt t="9547" x="1831975" y="2214563"/>
          <p14:tracePt t="9555" x="1839913" y="2214563"/>
          <p14:tracePt t="9643" x="1824038" y="2214563"/>
          <p14:tracePt t="9652" x="1782763" y="2214563"/>
          <p14:tracePt t="9668" x="1749425" y="2214563"/>
          <p14:tracePt t="9693" x="1690688" y="2214563"/>
          <p14:tracePt t="9699" x="1682750" y="2214563"/>
          <p14:tracePt t="9708" x="1674813" y="2214563"/>
          <p14:tracePt t="9717" x="1666875" y="2214563"/>
          <p14:tracePt t="9813" x="1690688" y="2214563"/>
          <p14:tracePt t="9819" x="1708150" y="2214563"/>
          <p14:tracePt t="9827" x="1724025" y="2214563"/>
          <p14:tracePt t="10035" x="1731963" y="2214563"/>
          <p14:tracePt t="10061" x="1765300" y="2222500"/>
          <p14:tracePt t="10067" x="1798638" y="2230438"/>
          <p14:tracePt t="10075" x="1839913" y="2230438"/>
          <p14:tracePt t="10084" x="1865313" y="2230438"/>
          <p14:tracePt t="10092" x="1881188" y="2230438"/>
          <p14:tracePt t="10099" x="1914525" y="2230438"/>
          <p14:tracePt t="10109" x="1931988" y="2230438"/>
          <p14:tracePt t="10203" x="1939925" y="2230438"/>
          <p14:tracePt t="10212" x="1955800" y="2238375"/>
          <p14:tracePt t="10220" x="1989138" y="2255838"/>
          <p14:tracePt t="10228" x="1997075" y="2271713"/>
          <p14:tracePt t="10235" x="2055813" y="2271713"/>
          <p14:tracePt t="10244" x="2122488" y="2271713"/>
          <p14:tracePt t="10251" x="2138363" y="2271713"/>
          <p14:tracePt t="10267" x="2189163" y="2271713"/>
          <p14:tracePt t="10277" x="2220913" y="2271713"/>
          <p14:tracePt t="10284" x="2230438" y="2271713"/>
          <p14:tracePt t="10291" x="2246313" y="2271713"/>
          <p14:tracePt t="10380" x="2254250" y="2271713"/>
          <p14:tracePt t="10388" x="2271713" y="2263775"/>
          <p14:tracePt t="10404" x="2279650" y="2263775"/>
          <p14:tracePt t="10427" x="2312988" y="2263775"/>
          <p14:tracePt t="10435" x="2354263" y="2255838"/>
          <p14:tracePt t="10443" x="2379663" y="2255838"/>
          <p14:tracePt t="10451" x="2395538" y="2255838"/>
          <p14:tracePt t="10459" x="2428875" y="2255838"/>
          <p14:tracePt t="10483" x="2436813" y="2255838"/>
          <p14:tracePt t="10493" x="2454275" y="2247900"/>
          <p14:tracePt t="10509" x="2462213" y="2238375"/>
          <p14:tracePt t="10587" x="2470150" y="2230438"/>
          <p14:tracePt t="10595" x="2470150" y="2222500"/>
          <p14:tracePt t="10604" x="2454275" y="2214563"/>
          <p14:tracePt t="10611" x="2379663" y="2181225"/>
          <p14:tracePt t="10620" x="2338388" y="2181225"/>
          <p14:tracePt t="10628" x="2279650" y="2173288"/>
          <p14:tracePt t="10635" x="2246313" y="2173288"/>
          <p14:tracePt t="10644" x="2238375" y="2163763"/>
          <p14:tracePt t="10708" x="2279650" y="2163763"/>
          <p14:tracePt t="10715" x="2370138" y="2163763"/>
          <p14:tracePt t="10725" x="2511425" y="2163763"/>
          <p14:tracePt t="10731" x="2644775" y="2163763"/>
          <p14:tracePt t="10740" x="2801938" y="2163763"/>
          <p14:tracePt t="10747" x="2935288" y="2173288"/>
          <p14:tracePt t="10755" x="3017838" y="2173288"/>
          <p14:tracePt t="10763" x="3092450" y="2173288"/>
          <p14:tracePt t="10771" x="3100388" y="2173288"/>
          <p14:tracePt t="10788" x="3108325" y="2173288"/>
          <p14:tracePt t="10851" x="3100388" y="2173288"/>
          <p14:tracePt t="10860" x="3059113" y="2173288"/>
          <p14:tracePt t="10867" x="3025775" y="2173288"/>
          <p14:tracePt t="10877" x="2992438" y="2173288"/>
          <p14:tracePt t="10884" x="2976563" y="2173288"/>
          <p14:tracePt t="10893" x="2951163" y="2173288"/>
          <p14:tracePt t="10899" x="2943225" y="2173288"/>
          <p14:tracePt t="10995" x="2959100" y="2173288"/>
          <p14:tracePt t="11005" x="2976563" y="2173288"/>
          <p14:tracePt t="11011" x="3000375" y="2173288"/>
          <p14:tracePt t="11019" x="3008313" y="2173288"/>
          <p14:tracePt t="11028" x="3017838" y="2173288"/>
          <p14:tracePt t="11051" x="3025775" y="2173288"/>
          <p14:tracePt t="11093" x="3033713" y="2173288"/>
          <p14:tracePt t="11363" x="3051175" y="2173288"/>
          <p14:tracePt t="11371" x="3067050" y="2173288"/>
          <p14:tracePt t="11379" x="3074988" y="2173288"/>
          <p14:tracePt t="11395" x="3092450" y="2173288"/>
          <p14:tracePt t="11405" x="3108325" y="2173288"/>
          <p14:tracePt t="11412" x="3125788" y="2173288"/>
          <p14:tracePt t="11420" x="3157538" y="2173288"/>
          <p14:tracePt t="11427" x="3190875" y="2173288"/>
          <p14:tracePt t="11436" x="3241675" y="2173288"/>
          <p14:tracePt t="11444" x="3249613" y="2173288"/>
          <p14:tracePt t="11451" x="3290888" y="2173288"/>
          <p14:tracePt t="11459" x="3381375" y="2173288"/>
          <p14:tracePt t="11467" x="3448050" y="2173288"/>
          <p14:tracePt t="11475" x="3530600" y="2173288"/>
          <p14:tracePt t="11483" x="3630613" y="2173288"/>
          <p14:tracePt t="11492" x="3697288" y="2173288"/>
          <p14:tracePt t="11499" x="3763963" y="2173288"/>
          <p14:tracePt t="11511" x="3787775" y="2173288"/>
          <p14:tracePt t="11516" x="3821113" y="2173288"/>
          <p14:tracePt t="11525" x="3838575" y="2173288"/>
          <p14:tracePt t="11532" x="3846513" y="2173288"/>
          <p14:tracePt t="11547" x="3854450" y="2173288"/>
          <p14:tracePt t="11659" x="3846513" y="2173288"/>
          <p14:tracePt t="11667" x="3779838" y="2173288"/>
          <p14:tracePt t="11677" x="3754438" y="2173288"/>
          <p14:tracePt t="11683" x="3722688" y="2173288"/>
          <p14:tracePt t="11715" x="3705225" y="2173288"/>
          <p14:tracePt t="11755" x="3697288" y="2163763"/>
          <p14:tracePt t="11763" x="3697288" y="2155825"/>
          <p14:tracePt t="11771" x="3746500" y="2147888"/>
          <p14:tracePt t="11779" x="3813175" y="2147888"/>
          <p14:tracePt t="11789" x="3846513" y="2147888"/>
          <p14:tracePt t="11796" x="3895725" y="2147888"/>
          <p14:tracePt t="11805" x="3937000" y="2147888"/>
          <p14:tracePt t="11813" x="3978275" y="2147888"/>
          <p14:tracePt t="11819" x="4003675" y="2147888"/>
          <p14:tracePt t="11827" x="4029075" y="2147888"/>
          <p14:tracePt t="11835" x="4044950" y="2139950"/>
          <p14:tracePt t="13293" x="4044950" y="2130425"/>
          <p14:tracePt t="13492" x="4044950" y="2122488"/>
          <p14:tracePt t="13499" x="4003675" y="2114550"/>
          <p14:tracePt t="13512" x="3946525" y="2106613"/>
          <p14:tracePt t="13515" x="3887788" y="2098675"/>
          <p14:tracePt t="13525" x="3805238" y="2098675"/>
          <p14:tracePt t="13532" x="3697288" y="2073275"/>
          <p14:tracePt t="13541" x="3614738" y="2065338"/>
          <p14:tracePt t="13547" x="3522663" y="2055813"/>
          <p14:tracePt t="13555" x="3473450" y="2055813"/>
          <p14:tracePt t="13563" x="3373438" y="2055813"/>
          <p14:tracePt t="13571" x="3316288" y="2055813"/>
          <p14:tracePt t="13579" x="3232150" y="2055813"/>
          <p14:tracePt t="13588" x="3167063" y="2055813"/>
          <p14:tracePt t="13596" x="3067050" y="2055813"/>
          <p14:tracePt t="13604" x="3033713" y="2055813"/>
          <p14:tracePt t="13613" x="2976563" y="2055813"/>
          <p14:tracePt t="13619" x="2917825" y="2055813"/>
          <p14:tracePt t="13628" x="2835275" y="2055813"/>
          <p14:tracePt t="13635" x="2760663" y="2055813"/>
          <p14:tracePt t="13644" x="2711450" y="2055813"/>
          <p14:tracePt t="13651" x="2636838" y="2055813"/>
          <p14:tracePt t="13659" x="2593975" y="2055813"/>
          <p14:tracePt t="13667" x="2552700" y="2055813"/>
          <p14:tracePt t="13677" x="2519363" y="2055813"/>
          <p14:tracePt t="13683" x="2495550" y="2055813"/>
          <p14:tracePt t="13695" x="2487613" y="2055813"/>
          <p14:tracePt t="13710" x="2478088" y="2055813"/>
          <p14:tracePt t="13731" x="2470150" y="2055813"/>
          <p14:tracePt t="13741" x="2454275" y="2055813"/>
          <p14:tracePt t="13755" x="2428875" y="2055813"/>
          <p14:tracePt t="13763" x="2395538" y="2055813"/>
          <p14:tracePt t="13772" x="2370138" y="2055813"/>
          <p14:tracePt t="13779" x="2354263" y="2065338"/>
          <p14:tracePt t="13788" x="2320925" y="2065338"/>
          <p14:tracePt t="13796" x="2305050" y="2065338"/>
          <p14:tracePt t="13804" x="2295525" y="2073275"/>
          <p14:tracePt t="13811" x="2287588" y="2073275"/>
          <p14:tracePt t="13875" x="2279650" y="2098675"/>
          <p14:tracePt t="13892" x="2271713" y="2106613"/>
          <p14:tracePt t="13899" x="2263775" y="2114550"/>
          <p14:tracePt t="13909" x="2230438" y="2139950"/>
          <p14:tracePt t="13915" x="2212975" y="2147888"/>
          <p14:tracePt t="13926" x="2179638" y="2163763"/>
          <p14:tracePt t="13931" x="2163763" y="2173288"/>
          <p14:tracePt t="13941" x="2138363" y="2181225"/>
          <p14:tracePt t="13948" x="2114550" y="2189163"/>
          <p14:tracePt t="13955" x="2097088" y="2197100"/>
          <p14:tracePt t="13963" x="2071688" y="2206625"/>
          <p14:tracePt t="13972" x="2063750" y="2214563"/>
          <p14:tracePt t="13997" x="2063750" y="2222500"/>
          <p14:tracePt t="14012" x="2055813" y="2230438"/>
          <p14:tracePt t="14020" x="2022475" y="2247900"/>
          <p14:tracePt t="14028" x="2014538" y="2271713"/>
          <p14:tracePt t="14035" x="1997075" y="2289175"/>
          <p14:tracePt t="14044" x="1981200" y="2322513"/>
          <p14:tracePt t="14051" x="1965325" y="2338388"/>
          <p14:tracePt t="14060" x="1947863" y="2346325"/>
          <p14:tracePt t="14067" x="1931988" y="2363788"/>
          <p14:tracePt t="14076" x="1914525" y="2371725"/>
          <p14:tracePt t="14083" x="1898650" y="2379663"/>
          <p14:tracePt t="14092" x="1881188" y="2387600"/>
          <p14:tracePt t="14099" x="1881188" y="2397125"/>
          <p14:tracePt t="15843" x="1906588" y="2397125"/>
          <p14:tracePt t="15851" x="1931988" y="2397125"/>
          <p14:tracePt t="15859" x="1947863" y="2397125"/>
          <p14:tracePt t="15870" x="1965325" y="2397125"/>
          <p14:tracePt t="15875" x="1989138" y="2387600"/>
          <p14:tracePt t="15883" x="2022475" y="2379663"/>
          <p14:tracePt t="15893" x="2047875" y="2355850"/>
          <p14:tracePt t="15899" x="2063750" y="2346325"/>
          <p14:tracePt t="15909" x="2097088" y="2322513"/>
          <p14:tracePt t="15915" x="2114550" y="2312988"/>
          <p14:tracePt t="15926" x="2146300" y="2305050"/>
          <p14:tracePt t="15931" x="2155825" y="2305050"/>
          <p14:tracePt t="15941" x="2155825" y="2297113"/>
          <p14:tracePt t="15947" x="2171700" y="2297113"/>
          <p14:tracePt t="15955" x="2197100" y="2289175"/>
          <p14:tracePt t="15973" x="2212975" y="2289175"/>
          <p14:tracePt t="15989" x="2230438" y="2281238"/>
          <p14:tracePt t="15996" x="2238375" y="2281238"/>
          <p14:tracePt t="16005" x="2263775" y="2281238"/>
          <p14:tracePt t="16011" x="2279650" y="2281238"/>
          <p14:tracePt t="16019" x="2295525" y="2271713"/>
          <p14:tracePt t="16027" x="2328863" y="2271713"/>
          <p14:tracePt t="16034" x="2354263" y="2271713"/>
          <p14:tracePt t="16044" x="2362200" y="2271713"/>
          <p14:tracePt t="16051" x="2395538" y="2271713"/>
          <p14:tracePt t="16062" x="2428875" y="2271713"/>
          <p14:tracePt t="16067" x="2436813" y="2271713"/>
          <p14:tracePt t="16076" x="2470150" y="2271713"/>
          <p14:tracePt t="16083" x="2487613" y="2271713"/>
          <p14:tracePt t="16092" x="2511425" y="2271713"/>
          <p14:tracePt t="16099" x="2536825" y="2271713"/>
          <p14:tracePt t="16108" x="2562225" y="2271713"/>
          <p14:tracePt t="16115" x="2578100" y="2271713"/>
          <p14:tracePt t="16124" x="2593975" y="2271713"/>
          <p14:tracePt t="16131" x="2611438" y="2271713"/>
          <p14:tracePt t="16139" x="2627313" y="2271713"/>
          <p14:tracePt t="16147" x="2644775" y="2271713"/>
          <p14:tracePt t="16155" x="2652713" y="2271713"/>
          <p14:tracePt t="16163" x="2660650" y="2271713"/>
          <p14:tracePt t="16171" x="2686050" y="2271713"/>
          <p14:tracePt t="16189" x="2711450" y="2281238"/>
          <p14:tracePt t="16204" x="2727325" y="2289175"/>
          <p14:tracePt t="16212" x="2752725" y="2297113"/>
          <p14:tracePt t="16219" x="2768600" y="2297113"/>
          <p14:tracePt t="16227" x="2801938" y="2297113"/>
          <p14:tracePt t="16236" x="2843213" y="2312988"/>
          <p14:tracePt t="16245" x="2860675" y="2322513"/>
          <p14:tracePt t="16251" x="2868613" y="2322513"/>
          <p14:tracePt t="16396" x="2876550" y="2330450"/>
          <p14:tracePt t="16404" x="2884488" y="2338388"/>
          <p14:tracePt t="16427" x="2901950" y="2346325"/>
          <p14:tracePt t="16446" x="2909888" y="2346325"/>
          <p14:tracePt t="16475" x="2917825" y="2355850"/>
          <p14:tracePt t="16539" x="2917825" y="2363788"/>
          <p14:tracePt t="19846" x="2925763" y="2363788"/>
          <p14:tracePt t="19851" x="2943225" y="2363788"/>
          <p14:tracePt t="19860" x="2976563" y="2363788"/>
          <p14:tracePt t="19867" x="3008313" y="2363788"/>
          <p14:tracePt t="19875" x="3041650" y="2363788"/>
          <p14:tracePt t="19884" x="3067050" y="2363788"/>
          <p14:tracePt t="19893" x="3092450" y="2363788"/>
          <p14:tracePt t="19900" x="3125788" y="2363788"/>
          <p14:tracePt t="19909" x="3133725" y="2363788"/>
          <p14:tracePt t="19916" x="3167063" y="2363788"/>
          <p14:tracePt t="19924" x="3190875" y="2363788"/>
          <p14:tracePt t="19931" x="3200400" y="2363788"/>
          <p14:tracePt t="19940" x="3224213" y="2363788"/>
          <p14:tracePt t="19947" x="3249613" y="2363788"/>
          <p14:tracePt t="19955" x="3275013" y="2363788"/>
          <p14:tracePt t="19963" x="3298825" y="2363788"/>
          <p14:tracePt t="19971" x="3324225" y="2363788"/>
          <p14:tracePt t="19980" x="3349625" y="2363788"/>
          <p14:tracePt t="19989" x="3381375" y="2363788"/>
          <p14:tracePt t="19995" x="3424238" y="2363788"/>
          <p14:tracePt t="20006" x="3465513" y="2363788"/>
          <p14:tracePt t="20012" x="3498850" y="2363788"/>
          <p14:tracePt t="20019" x="3522663" y="2363788"/>
          <p14:tracePt t="20029" x="3563938" y="2363788"/>
          <p14:tracePt t="20035" x="3630613" y="2363788"/>
          <p14:tracePt t="20045" x="3689350" y="2363788"/>
          <p14:tracePt t="20051" x="3746500" y="2371725"/>
          <p14:tracePt t="20061" x="3787775" y="2371725"/>
          <p14:tracePt t="20067" x="3821113" y="2371725"/>
          <p14:tracePt t="20076" x="3862388" y="2371725"/>
          <p14:tracePt t="20082" x="3871913" y="2371725"/>
          <p14:tracePt t="20091" x="3903663" y="2371725"/>
          <p14:tracePt t="20098" x="3929063" y="2371725"/>
          <p14:tracePt t="20110" x="3937000" y="2371725"/>
          <p14:tracePt t="20114" x="3962400" y="2371725"/>
          <p14:tracePt t="20125" x="3987800" y="2371725"/>
          <p14:tracePt t="20131" x="4003675" y="2371725"/>
          <p14:tracePt t="20140" x="4021138" y="2371725"/>
          <p14:tracePt t="20147" x="4044950" y="2371725"/>
          <p14:tracePt t="20155" x="4070350" y="2371725"/>
          <p14:tracePt t="20163" x="4095750" y="2371725"/>
          <p14:tracePt t="20171" x="4127500" y="2371725"/>
          <p14:tracePt t="20180" x="4160838" y="2371725"/>
          <p14:tracePt t="20189" x="4202113" y="2371725"/>
          <p14:tracePt t="20195" x="4244975" y="2371725"/>
          <p14:tracePt t="20204" x="4252913" y="2371725"/>
          <p14:tracePt t="20212" x="4286250" y="2371725"/>
          <p14:tracePt t="20219" x="4319588" y="2371725"/>
          <p14:tracePt t="20227" x="4335463" y="2379663"/>
          <p14:tracePt t="20251" x="4343400" y="2379663"/>
          <p14:tracePt t="22174" x="4260850" y="2379663"/>
          <p14:tracePt t="22179" x="4144963" y="2379663"/>
          <p14:tracePt t="22188" x="4062413" y="2379663"/>
          <p14:tracePt t="22195" x="3954463" y="2379663"/>
          <p14:tracePt t="22205" x="3797300" y="2305050"/>
          <p14:tracePt t="22211" x="3713163" y="2271713"/>
          <p14:tracePt t="22218" x="3638550" y="2255838"/>
          <p14:tracePt t="22226" x="3514725" y="2247900"/>
          <p14:tracePt t="22235" x="3432175" y="2247900"/>
          <p14:tracePt t="22244" x="3349625" y="2247900"/>
          <p14:tracePt t="22251" x="3282950" y="2247900"/>
          <p14:tracePt t="22262" x="3224213" y="2247900"/>
          <p14:tracePt t="22267" x="3141663" y="2247900"/>
          <p14:tracePt t="22276" x="3033713" y="2263775"/>
          <p14:tracePt t="22283" x="2959100" y="2297113"/>
          <p14:tracePt t="22292" x="2827338" y="2363788"/>
          <p14:tracePt t="22299" x="2711450" y="2413000"/>
          <p14:tracePt t="22309" x="2619375" y="2454275"/>
          <p14:tracePt t="22315" x="2536825" y="2495550"/>
          <p14:tracePt t="22325" x="2444750" y="2546350"/>
          <p14:tracePt t="22330" x="2370138" y="2562225"/>
          <p14:tracePt t="22339" x="2320925" y="2603500"/>
          <p14:tracePt t="22347" x="2295525" y="2620963"/>
          <p14:tracePt t="22355" x="2271713" y="2654300"/>
          <p14:tracePt t="22363" x="2271713" y="2662238"/>
          <p14:tracePt t="22371" x="2263775" y="2662238"/>
          <p14:tracePt t="22379" x="2263775" y="2670175"/>
          <p14:tracePt t="22660" x="2254250" y="2678113"/>
          <p14:tracePt t="22667" x="2212975" y="2686050"/>
          <p14:tracePt t="22676" x="2155825" y="2686050"/>
          <p14:tracePt t="22684" x="2138363" y="2695575"/>
          <p14:tracePt t="22692" x="2105025" y="2695575"/>
          <p14:tracePt t="22699" x="2063750" y="2711450"/>
          <p14:tracePt t="22708" x="2006600" y="2711450"/>
          <p14:tracePt t="22724" x="1981200" y="2711450"/>
          <p14:tracePt t="22731" x="1947863" y="2711450"/>
          <p14:tracePt t="22747" x="1922463" y="2711450"/>
          <p14:tracePt t="23789" x="1914525" y="2711450"/>
          <p14:tracePt t="23795" x="1922463" y="2719388"/>
          <p14:tracePt t="23805" x="1931988" y="2719388"/>
          <p14:tracePt t="23819" x="1973263" y="2719388"/>
          <p14:tracePt t="23829" x="1997075" y="2711450"/>
          <p14:tracePt t="23835" x="2030413" y="2703513"/>
          <p14:tracePt t="23852" x="2063750" y="2695575"/>
          <p14:tracePt t="23860" x="2071688" y="2678113"/>
          <p14:tracePt t="23867" x="2105025" y="2670175"/>
          <p14:tracePt t="23879" x="2138363" y="2670175"/>
          <p14:tracePt t="23883" x="2179638" y="2670175"/>
          <p14:tracePt t="23899" x="2212975" y="2670175"/>
          <p14:tracePt t="23909" x="2220913" y="2654300"/>
          <p14:tracePt t="23916" x="2254250" y="2654300"/>
          <p14:tracePt t="23923" x="2295525" y="2654300"/>
          <p14:tracePt t="23932" x="2320925" y="2654300"/>
          <p14:tracePt t="23939" x="2328863" y="2654300"/>
          <p14:tracePt t="23947" x="2346325" y="2654300"/>
          <p14:tracePt t="23955" x="2362200" y="2654300"/>
          <p14:tracePt t="23971" x="2370138" y="2654300"/>
          <p14:tracePt t="23980" x="2379663" y="2654300"/>
          <p14:tracePt t="23996" x="2387600" y="2654300"/>
          <p14:tracePt t="24004" x="2395538" y="2654300"/>
          <p14:tracePt t="24012" x="2403475" y="2654300"/>
          <p14:tracePt t="24027" x="2428875" y="2654300"/>
          <p14:tracePt t="24035" x="2462213" y="2654300"/>
          <p14:tracePt t="24043" x="2470150" y="2654300"/>
          <p14:tracePt t="24052" x="2503488" y="2654300"/>
          <p14:tracePt t="24060" x="2519363" y="2654300"/>
          <p14:tracePt t="24067" x="2536825" y="2654300"/>
          <p14:tracePt t="24076" x="2544763" y="2654300"/>
          <p14:tracePt t="24084" x="2552700" y="2670175"/>
          <p14:tracePt t="24092" x="2552700" y="2678113"/>
          <p14:tracePt t="24100" x="2570163" y="2678113"/>
          <p14:tracePt t="24110" x="2578100" y="2678113"/>
          <p14:tracePt t="24125" x="2603500" y="2678113"/>
          <p14:tracePt t="24155" x="2611438" y="2678113"/>
          <p14:tracePt t="24163" x="2619375" y="2678113"/>
          <p14:tracePt t="24172" x="2636838" y="2678113"/>
          <p14:tracePt t="24178" x="2652713" y="2678113"/>
          <p14:tracePt t="24188" x="2668588" y="2678113"/>
          <p14:tracePt t="24195" x="2678113" y="2678113"/>
          <p14:tracePt t="24205" x="2693988" y="2678113"/>
          <p14:tracePt t="24211" x="2711450" y="2678113"/>
          <p14:tracePt t="24219" x="2719388" y="2678113"/>
          <p14:tracePt t="25236" x="2735263" y="2678113"/>
          <p14:tracePt t="25243" x="2801938" y="2678113"/>
          <p14:tracePt t="25251" x="2892425" y="2678113"/>
          <p14:tracePt t="25260" x="2984500" y="2678113"/>
          <p14:tracePt t="25267" x="3092450" y="2678113"/>
          <p14:tracePt t="25275" x="3216275" y="2678113"/>
          <p14:tracePt t="25283" x="3324225" y="2678113"/>
          <p14:tracePt t="25292" x="3398838" y="2670175"/>
          <p14:tracePt t="25299" x="3522663" y="2670175"/>
          <p14:tracePt t="25309" x="3648075" y="2670175"/>
          <p14:tracePt t="25315" x="3730625" y="2670175"/>
          <p14:tracePt t="25325" x="3821113" y="2670175"/>
          <p14:tracePt t="25331" x="3903663" y="2670175"/>
          <p14:tracePt t="25342" x="3962400" y="2670175"/>
          <p14:tracePt t="25347" x="4003675" y="2670175"/>
          <p14:tracePt t="25355" x="4021138" y="2670175"/>
          <p14:tracePt t="25363" x="4044950" y="2670175"/>
          <p14:tracePt t="25373" x="4044950" y="2662238"/>
          <p14:tracePt t="25380" x="4070350" y="2662238"/>
          <p14:tracePt t="25403" x="4095750" y="2654300"/>
          <p14:tracePt t="25410" x="4111625" y="2654300"/>
          <p14:tracePt t="25419" x="4144963" y="2654300"/>
          <p14:tracePt t="25426" x="4152900" y="2654300"/>
          <p14:tracePt t="25435" x="4170363" y="2654300"/>
          <p14:tracePt t="25444" x="4178300" y="2654300"/>
          <p14:tracePt t="25451" x="4186238" y="2654300"/>
          <p14:tracePt t="25492" x="4202113" y="2654300"/>
          <p14:tracePt t="25509" x="4211638" y="2654300"/>
          <p14:tracePt t="25523" x="4227513" y="2636838"/>
          <p14:tracePt t="25531" x="4235450" y="2636838"/>
          <p14:tracePt t="26374" x="4244975" y="2636838"/>
          <p14:tracePt t="26379" x="4260850" y="2636838"/>
          <p14:tracePt t="26388" x="4319588" y="2644775"/>
          <p14:tracePt t="26396" x="4368800" y="2686050"/>
          <p14:tracePt t="26404" x="4402138" y="2695575"/>
          <p14:tracePt t="26411" x="4418013" y="2703513"/>
          <p14:tracePt t="26419" x="4443413" y="2711450"/>
          <p14:tracePt t="26427" x="4468813" y="2728913"/>
          <p14:tracePt t="26436" x="4492625" y="2728913"/>
          <p14:tracePt t="26444" x="4510088" y="2728913"/>
          <p14:tracePt t="26587" x="4525963" y="2728913"/>
          <p14:tracePt t="26595" x="4525963" y="2719388"/>
          <p14:tracePt t="26651" x="4533900" y="2695575"/>
          <p14:tracePt t="26659" x="4559300" y="2686050"/>
          <p14:tracePt t="26667" x="4559300" y="2678113"/>
          <p14:tracePt t="26677" x="4567238" y="2678113"/>
          <p14:tracePt t="26683" x="4575175" y="2678113"/>
          <p14:tracePt t="27332" x="4584700" y="2678113"/>
          <p14:tracePt t="27340" x="4600575" y="2662238"/>
          <p14:tracePt t="27347" x="4618038" y="2662238"/>
          <p14:tracePt t="27452" x="4633913" y="2662238"/>
          <p14:tracePt t="27459" x="4641850" y="2662238"/>
          <p14:tracePt t="27468" x="4675188" y="2703513"/>
          <p14:tracePt t="27475" x="4757738" y="2760663"/>
          <p14:tracePt t="27484" x="4857750" y="2852738"/>
          <p14:tracePt t="27493" x="4981575" y="2952750"/>
          <p14:tracePt t="27499" x="5181600" y="3109913"/>
          <p14:tracePt t="27510" x="5362575" y="3259138"/>
          <p14:tracePt t="27515" x="5511800" y="3382963"/>
          <p14:tracePt t="27527" x="5637213" y="3490913"/>
          <p14:tracePt t="27530" x="5761038" y="3590925"/>
          <p14:tracePt t="27539" x="5786438" y="3624263"/>
          <p14:tracePt t="27547" x="5876925" y="3673475"/>
          <p14:tracePt t="27554" x="5894388" y="3681413"/>
          <p14:tracePt t="27659" x="5894388" y="3690938"/>
          <p14:tracePt t="27787" x="5884863" y="3690938"/>
          <p14:tracePt t="27804" x="5861050" y="3690938"/>
          <p14:tracePt t="27811" x="5802313" y="3606800"/>
          <p14:tracePt t="27820" x="5727700" y="3532188"/>
          <p14:tracePt t="27829" x="5637213" y="3449638"/>
          <p14:tracePt t="27835" x="5529263" y="3375025"/>
          <p14:tracePt t="27844" x="5454650" y="3284538"/>
          <p14:tracePt t="27851" x="5413375" y="3233738"/>
          <p14:tracePt t="27860" x="5372100" y="3192463"/>
          <p14:tracePt t="27867" x="5313363" y="3167063"/>
          <p14:tracePt t="27876" x="5280025" y="3151188"/>
          <p14:tracePt t="27883" x="5272088" y="3135313"/>
          <p14:tracePt t="27892" x="5256213" y="3109913"/>
          <p14:tracePt t="27899" x="5246688" y="3101975"/>
          <p14:tracePt t="28220" x="5222875" y="3101975"/>
          <p14:tracePt t="28228" x="5181600" y="3101975"/>
          <p14:tracePt t="28235" x="5148263" y="3084513"/>
          <p14:tracePt t="28243" x="5130800" y="3084513"/>
          <p14:tracePt t="28251" x="5097463" y="3084513"/>
          <p14:tracePt t="28260" x="5089525" y="3084513"/>
          <p14:tracePt t="28492" x="5064125" y="3084513"/>
          <p14:tracePt t="28499" x="5022850" y="3076575"/>
          <p14:tracePt t="28509" x="4899025" y="3068638"/>
          <p14:tracePt t="28515" x="4791075" y="3068638"/>
          <p14:tracePt t="28524" x="4649788" y="3068638"/>
          <p14:tracePt t="28532" x="4410075" y="3027363"/>
          <p14:tracePt t="28539" x="4276725" y="3009900"/>
          <p14:tracePt t="28547" x="4160838" y="2952750"/>
          <p14:tracePt t="28557" x="4021138" y="2935288"/>
          <p14:tracePt t="28563" x="3921125" y="2886075"/>
          <p14:tracePt t="28572" x="3779838" y="2852738"/>
          <p14:tracePt t="28580" x="3679825" y="2844800"/>
          <p14:tracePt t="28588" x="3614738" y="2827338"/>
          <p14:tracePt t="28595" x="3548063" y="2819400"/>
          <p14:tracePt t="28611" x="3530600" y="2819400"/>
          <p14:tracePt t="28619" x="3514725" y="2819400"/>
          <p14:tracePt t="28627" x="3506788" y="2819400"/>
          <p14:tracePt t="28635" x="3481388" y="2836863"/>
          <p14:tracePt t="28683" x="3473450" y="2844800"/>
          <p14:tracePt t="29364" x="3473450" y="2860675"/>
          <p14:tracePt t="29379" x="3473450" y="2868613"/>
          <p14:tracePt t="29435" x="3465513" y="2886075"/>
          <p14:tracePt t="29443" x="3465513" y="2894013"/>
          <p14:tracePt t="29468" x="3465513" y="2901950"/>
          <p14:tracePt t="29493" x="3465513" y="2911475"/>
          <p14:tracePt t="29512" x="3465513" y="2919413"/>
          <p14:tracePt t="29525" x="3465513" y="2927350"/>
          <p14:tracePt t="29539" x="3465513" y="2935288"/>
          <p14:tracePt t="29556" x="3465513" y="2952750"/>
          <p14:tracePt t="29564" x="3465513" y="2960688"/>
          <p14:tracePt t="29579" x="3465513" y="2968625"/>
          <p14:tracePt t="29596" x="3465513" y="2986088"/>
          <p14:tracePt t="29619" x="3455988" y="3001963"/>
          <p14:tracePt t="29644" x="3455988" y="3027363"/>
          <p14:tracePt t="29651" x="3448050" y="3027363"/>
          <p14:tracePt t="29667" x="3448050" y="3035300"/>
          <p14:tracePt t="29675" x="3448050" y="3051175"/>
          <p14:tracePt t="29682" x="3448050" y="3060700"/>
          <p14:tracePt t="29693" x="3440113" y="3084513"/>
          <p14:tracePt t="29709" x="3440113" y="3092450"/>
          <p14:tracePt t="29717" x="3440113" y="3109913"/>
          <p14:tracePt t="29725" x="3440113" y="3117850"/>
          <p14:tracePt t="29731" x="3440113" y="3135313"/>
          <p14:tracePt t="29739" x="3440113" y="3159125"/>
          <p14:tracePt t="29748" x="3424238" y="3176588"/>
          <p14:tracePt t="29755" x="3424238" y="3184525"/>
          <p14:tracePt t="29763" x="3424238" y="3200400"/>
          <p14:tracePt t="29771" x="3424238" y="3225800"/>
          <p14:tracePt t="29779" x="3424238" y="3233738"/>
          <p14:tracePt t="29787" x="3424238" y="3251200"/>
          <p14:tracePt t="29795" x="3414713" y="3267075"/>
          <p14:tracePt t="29803" x="3414713" y="3292475"/>
          <p14:tracePt t="29811" x="3414713" y="3300413"/>
          <p14:tracePt t="29819" x="3414713" y="3325813"/>
          <p14:tracePt t="29826" x="3414713" y="3333750"/>
          <p14:tracePt t="29835" x="3406775" y="3359150"/>
          <p14:tracePt t="29843" x="3406775" y="3375025"/>
          <p14:tracePt t="29851" x="3406775" y="3390900"/>
          <p14:tracePt t="29860" x="3390900" y="3408363"/>
          <p14:tracePt t="29867" x="3390900" y="3416300"/>
          <p14:tracePt t="29888" x="3381375" y="3441700"/>
          <p14:tracePt t="29893" x="3381375" y="3449638"/>
          <p14:tracePt t="29899" x="3381375" y="3475038"/>
          <p14:tracePt t="29909" x="3381375" y="3508375"/>
          <p14:tracePt t="29915" x="3381375" y="3541713"/>
          <p14:tracePt t="29923" x="3381375" y="3582988"/>
          <p14:tracePt t="29931" x="3365500" y="3624263"/>
          <p14:tracePt t="29941" x="3349625" y="3657600"/>
          <p14:tracePt t="29947" x="3349625" y="3690938"/>
          <p14:tracePt t="29955" x="3332163" y="3722688"/>
          <p14:tracePt t="29963" x="3332163" y="3756025"/>
          <p14:tracePt t="29972" x="3316288" y="3797300"/>
          <p14:tracePt t="29980" x="3316288" y="3806825"/>
          <p14:tracePt t="29988" x="3306763" y="3840163"/>
          <p14:tracePt t="29995" x="3306763" y="3863975"/>
          <p14:tracePt t="30012" x="3290888" y="3881438"/>
          <p14:tracePt t="30019" x="3290888" y="3897313"/>
          <p14:tracePt t="30035" x="3290888" y="3914775"/>
          <p14:tracePt t="30044" x="3290888" y="3922713"/>
          <p14:tracePt t="30051" x="3290888" y="3938588"/>
          <p14:tracePt t="30060" x="3275013" y="3963988"/>
          <p14:tracePt t="30067" x="3275013" y="3971925"/>
          <p14:tracePt t="30075" x="3275013" y="3979863"/>
          <p14:tracePt t="30084" x="3265488" y="4013200"/>
          <p14:tracePt t="30094" x="3265488" y="4021138"/>
          <p14:tracePt t="30099" x="3265488" y="4038600"/>
          <p14:tracePt t="30110" x="3265488" y="4064000"/>
          <p14:tracePt t="30115" x="3265488" y="4071938"/>
          <p14:tracePt t="30125" x="3265488" y="4079875"/>
          <p14:tracePt t="30131" x="3265488" y="4087813"/>
          <p14:tracePt t="30148" x="3265488" y="4097338"/>
          <p14:tracePt t="30195" x="3265488" y="4113213"/>
          <p14:tracePt t="30211" x="3265488" y="4138613"/>
          <p14:tracePt t="30220" x="3265488" y="4146550"/>
          <p14:tracePt t="30227" x="3265488" y="4171950"/>
          <p14:tracePt t="30235" x="3265488" y="4187825"/>
          <p14:tracePt t="30243" x="3265488" y="4203700"/>
          <p14:tracePt t="30251" x="3265488" y="4221163"/>
          <p14:tracePt t="30260" x="3257550" y="4254500"/>
          <p14:tracePt t="30267" x="3257550" y="4278313"/>
          <p14:tracePt t="30275" x="3257550" y="4287838"/>
          <p14:tracePt t="30283" x="3257550" y="4321175"/>
          <p14:tracePt t="30293" x="3241675" y="4344988"/>
          <p14:tracePt t="30299" x="3241675" y="4352925"/>
          <p14:tracePt t="30310" x="3241675" y="4386263"/>
          <p14:tracePt t="30315" x="3232150" y="4403725"/>
          <p14:tracePt t="30324" x="3232150" y="4419600"/>
          <p14:tracePt t="30332" x="3232150" y="4445000"/>
          <p14:tracePt t="30339" x="3232150" y="4470400"/>
          <p14:tracePt t="30347" x="3224213" y="4511675"/>
          <p14:tracePt t="30355" x="3224213" y="4527550"/>
          <p14:tracePt t="30363" x="3224213" y="4535488"/>
          <p14:tracePt t="30372" x="3216275" y="4545013"/>
          <p14:tracePt t="30379" x="3216275" y="4552950"/>
          <p14:tracePt t="30396" x="3216275" y="4560888"/>
          <p14:tracePt t="31893" x="3216275" y="4552950"/>
          <p14:tracePt t="31899" x="3241675" y="4527550"/>
          <p14:tracePt t="31910" x="3265488" y="4478338"/>
          <p14:tracePt t="31915" x="3306763" y="4437063"/>
          <p14:tracePt t="31924" x="3349625" y="4378325"/>
          <p14:tracePt t="31932" x="3398838" y="4311650"/>
          <p14:tracePt t="31939" x="3455988" y="4237038"/>
          <p14:tracePt t="31947" x="3506788" y="4171950"/>
          <p14:tracePt t="31955" x="3548063" y="4097338"/>
          <p14:tracePt t="31963" x="3573463" y="4054475"/>
          <p14:tracePt t="31972" x="3581400" y="3997325"/>
          <p14:tracePt t="31979" x="3597275" y="3956050"/>
          <p14:tracePt t="31991" x="3605213" y="3938588"/>
          <p14:tracePt t="31995" x="3622675" y="3889375"/>
          <p14:tracePt t="32003" x="3638550" y="3871913"/>
          <p14:tracePt t="32014" x="3638550" y="3840163"/>
          <p14:tracePt t="32019" x="3648075" y="3806825"/>
          <p14:tracePt t="32029" x="3648075" y="3781425"/>
          <p14:tracePt t="32035" x="3656013" y="3740150"/>
          <p14:tracePt t="32044" x="3656013" y="3706813"/>
          <p14:tracePt t="32051" x="3656013" y="3698875"/>
          <p14:tracePt t="32061" x="3656013" y="3665538"/>
          <p14:tracePt t="32067" x="3671888" y="3640138"/>
          <p14:tracePt t="32076" x="3671888" y="3624263"/>
          <p14:tracePt t="32083" x="3671888" y="3598863"/>
          <p14:tracePt t="32092" x="3671888" y="3557588"/>
          <p14:tracePt t="32099" x="3671888" y="3541713"/>
          <p14:tracePt t="32111" x="3671888" y="3516313"/>
          <p14:tracePt t="32116" x="3671888" y="3508375"/>
          <p14:tracePt t="32125" x="3671888" y="3482975"/>
          <p14:tracePt t="32131" x="3671888" y="3457575"/>
          <p14:tracePt t="32140" x="3671888" y="3433763"/>
          <p14:tracePt t="32147" x="3656013" y="3390900"/>
          <p14:tracePt t="32155" x="3638550" y="3359150"/>
          <p14:tracePt t="32163" x="3630613" y="3333750"/>
          <p14:tracePt t="32172" x="3622675" y="3316288"/>
          <p14:tracePt t="32179" x="3614738" y="3300413"/>
          <p14:tracePt t="32191" x="3597275" y="3284538"/>
          <p14:tracePt t="32195" x="3589338" y="3259138"/>
          <p14:tracePt t="32203" x="3573463" y="3241675"/>
          <p14:tracePt t="32210" x="3556000" y="3225800"/>
          <p14:tracePt t="32219" x="3540125" y="3200400"/>
          <p14:tracePt t="32228" x="3522663" y="3176588"/>
          <p14:tracePt t="32235" x="3506788" y="3151188"/>
          <p14:tracePt t="32243" x="3498850" y="3125788"/>
          <p14:tracePt t="32251" x="3481388" y="3117850"/>
          <p14:tracePt t="32260" x="3465513" y="3101975"/>
          <p14:tracePt t="32268" x="3455988" y="3084513"/>
          <p14:tracePt t="32276" x="3432175" y="3060700"/>
          <p14:tracePt t="32282" x="3406775" y="3043238"/>
          <p14:tracePt t="32292" x="3398838" y="3043238"/>
          <p14:tracePt t="32299" x="3390900" y="3035300"/>
          <p14:tracePt t="32310" x="3373438" y="3017838"/>
          <p14:tracePt t="32314" x="3357563" y="3009900"/>
          <p14:tracePt t="32326" x="3324225" y="3001963"/>
          <p14:tracePt t="32331" x="3275013" y="2976563"/>
          <p14:tracePt t="32339" x="3257550" y="2976563"/>
          <p14:tracePt t="32347" x="3232150" y="2968625"/>
          <p14:tracePt t="32355" x="3200400" y="2960688"/>
          <p14:tracePt t="32363" x="3149600" y="2927350"/>
          <p14:tracePt t="32372" x="3125788" y="2919413"/>
          <p14:tracePt t="32379" x="3074988" y="2894013"/>
          <p14:tracePt t="32389" x="3041650" y="2886075"/>
          <p14:tracePt t="32395" x="3025775" y="2878138"/>
          <p14:tracePt t="32404" x="3000375" y="2868613"/>
          <p14:tracePt t="32411" x="2984500" y="2852738"/>
          <p14:tracePt t="32419" x="2935288" y="2844800"/>
          <p14:tracePt t="32427" x="2909888" y="2836863"/>
          <p14:tracePt t="32435" x="2860675" y="2836863"/>
          <p14:tracePt t="32451" x="2801938" y="2827338"/>
          <p14:tracePt t="32461" x="2776538" y="2827338"/>
          <p14:tracePt t="32467" x="2735263" y="2811463"/>
          <p14:tracePt t="32476" x="2693988" y="2811463"/>
          <p14:tracePt t="32483" x="2668588" y="2811463"/>
          <p14:tracePt t="32494" x="2660650" y="2811463"/>
          <p14:tracePt t="32499" x="2627313" y="2811463"/>
          <p14:tracePt t="32509" x="2593975" y="2803525"/>
          <p14:tracePt t="32515" x="2562225" y="2803525"/>
          <p14:tracePt t="32523" x="2544763" y="2803525"/>
          <p14:tracePt t="32531" x="2519363" y="2803525"/>
          <p14:tracePt t="32539" x="2511425" y="2803525"/>
          <p14:tracePt t="32547" x="2495550" y="2803525"/>
          <p14:tracePt t="32556" x="2478088" y="2803525"/>
          <p14:tracePt t="32563" x="2462213" y="2803525"/>
          <p14:tracePt t="32572" x="2444750" y="2803525"/>
          <p14:tracePt t="32579" x="2413000" y="2803525"/>
          <p14:tracePt t="32596" x="2395538" y="2803525"/>
          <p14:tracePt t="32611" x="2387600" y="2803525"/>
          <p14:tracePt t="32619" x="2370138" y="2811463"/>
          <p14:tracePt t="32627" x="2346325" y="2811463"/>
          <p14:tracePt t="32635" x="2338388" y="2827338"/>
          <p14:tracePt t="32644" x="2312988" y="2827338"/>
          <p14:tracePt t="32651" x="2295525" y="2836863"/>
          <p14:tracePt t="32660" x="2279650" y="2852738"/>
          <p14:tracePt t="32667" x="2271713" y="2852738"/>
          <p14:tracePt t="32676" x="2263775" y="2860675"/>
          <p14:tracePt t="32683" x="2254250" y="2878138"/>
          <p14:tracePt t="32693" x="2230438" y="2886075"/>
          <p14:tracePt t="32699" x="2212975" y="2894013"/>
          <p14:tracePt t="32710" x="2189163" y="2911475"/>
          <p14:tracePt t="32715" x="2171700" y="2927350"/>
          <p14:tracePt t="32723" x="2155825" y="2943225"/>
          <p14:tracePt t="32731" x="2122488" y="2968625"/>
          <p14:tracePt t="32740" x="2097088" y="2986088"/>
          <p14:tracePt t="32747" x="2097088" y="2994025"/>
          <p14:tracePt t="32754" x="2071688" y="3009900"/>
          <p14:tracePt t="32763" x="2063750" y="3027363"/>
          <p14:tracePt t="32771" x="2063750" y="3035300"/>
          <p14:tracePt t="32779" x="2047875" y="3043238"/>
          <p14:tracePt t="32788" x="2039938" y="3068638"/>
          <p14:tracePt t="32795" x="2030413" y="3076575"/>
          <p14:tracePt t="32804" x="2022475" y="3084513"/>
          <p14:tracePt t="32811" x="2006600" y="3109913"/>
          <p14:tracePt t="32819" x="1997075" y="3135313"/>
          <p14:tracePt t="32827" x="1997075" y="3151188"/>
          <p14:tracePt t="32834" x="1989138" y="3176588"/>
          <p14:tracePt t="32843" x="1973263" y="3217863"/>
          <p14:tracePt t="32851" x="1965325" y="3241675"/>
          <p14:tracePt t="32860" x="1955800" y="3292475"/>
          <p14:tracePt t="32866" x="1955800" y="3308350"/>
          <p14:tracePt t="32876" x="1955800" y="3349625"/>
          <p14:tracePt t="32884" x="1947863" y="3382963"/>
          <p14:tracePt t="32892" x="1947863" y="3424238"/>
          <p14:tracePt t="32904" x="1922463" y="3467100"/>
          <p14:tracePt t="32910" x="1922463" y="3490913"/>
          <p14:tracePt t="32914" x="1922463" y="3516313"/>
          <p14:tracePt t="32925" x="1922463" y="3557588"/>
          <p14:tracePt t="32931" x="1922463" y="3573463"/>
          <p14:tracePt t="32939" x="1922463" y="3598863"/>
          <p14:tracePt t="32947" x="1922463" y="3624263"/>
          <p14:tracePt t="32955" x="1922463" y="3657600"/>
          <p14:tracePt t="32964" x="1914525" y="3690938"/>
          <p14:tracePt t="32971" x="1914525" y="3698875"/>
          <p14:tracePt t="32979" x="1914525" y="3740150"/>
          <p14:tracePt t="32988" x="1914525" y="3773488"/>
          <p14:tracePt t="32995" x="1914525" y="3806825"/>
          <p14:tracePt t="33003" x="1906588" y="3848100"/>
          <p14:tracePt t="33011" x="1865313" y="3905250"/>
          <p14:tracePt t="33019" x="1865313" y="3938588"/>
          <p14:tracePt t="33029" x="1865313" y="3963988"/>
          <p14:tracePt t="33035" x="1865313" y="4005263"/>
          <p14:tracePt t="33045" x="1865313" y="4021138"/>
          <p14:tracePt t="33051" x="1865313" y="4046538"/>
          <p14:tracePt t="33060" x="1865313" y="4071938"/>
          <p14:tracePt t="33067" x="1865313" y="4105275"/>
          <p14:tracePt t="33075" x="1865313" y="4113213"/>
          <p14:tracePt t="33083" x="1873250" y="4154488"/>
          <p14:tracePt t="33093" x="1873250" y="4179888"/>
          <p14:tracePt t="33099" x="1881188" y="4213225"/>
          <p14:tracePt t="33109" x="1890713" y="4229100"/>
          <p14:tracePt t="33115" x="1914525" y="4270375"/>
          <p14:tracePt t="33126" x="1914525" y="4278313"/>
          <p14:tracePt t="33131" x="1922463" y="4295775"/>
          <p14:tracePt t="33139" x="1931988" y="4329113"/>
          <p14:tracePt t="33148" x="1947863" y="4352925"/>
          <p14:tracePt t="33158" x="1965325" y="4378325"/>
          <p14:tracePt t="33163" x="1989138" y="4395788"/>
          <p14:tracePt t="33171" x="1997075" y="4419600"/>
          <p14:tracePt t="33179" x="1997075" y="4427538"/>
          <p14:tracePt t="33188" x="2022475" y="4460875"/>
          <p14:tracePt t="33204" x="2039938" y="4486275"/>
          <p14:tracePt t="33212" x="2047875" y="4494213"/>
          <p14:tracePt t="33219" x="2055813" y="4511675"/>
          <p14:tracePt t="33228" x="2063750" y="4527550"/>
          <p14:tracePt t="33235" x="2081213" y="4545013"/>
          <p14:tracePt t="33243" x="2097088" y="4568825"/>
          <p14:tracePt t="33252" x="2105025" y="4568825"/>
          <p14:tracePt t="33259" x="2114550" y="4586288"/>
          <p14:tracePt t="33267" x="2130425" y="4610100"/>
          <p14:tracePt t="33276" x="2138363" y="4610100"/>
          <p14:tracePt t="33283" x="2146300" y="4627563"/>
          <p14:tracePt t="33291" x="2171700" y="4651375"/>
          <p14:tracePt t="33299" x="2197100" y="4668838"/>
          <p14:tracePt t="33309" x="2212975" y="4676775"/>
          <p14:tracePt t="33315" x="2230438" y="4684713"/>
          <p14:tracePt t="33323" x="2238375" y="4684713"/>
          <p14:tracePt t="33331" x="2263775" y="4702175"/>
          <p14:tracePt t="33341" x="2279650" y="4718050"/>
          <p14:tracePt t="33346" x="2320925" y="4727575"/>
          <p14:tracePt t="33355" x="2370138" y="4751388"/>
          <p14:tracePt t="33363" x="2379663" y="4759325"/>
          <p14:tracePt t="33371" x="2413000" y="4768850"/>
          <p14:tracePt t="33379" x="2444750" y="4768850"/>
          <p14:tracePt t="33389" x="2487613" y="4784725"/>
          <p14:tracePt t="33395" x="2519363" y="4792663"/>
          <p14:tracePt t="33403" x="2536825" y="4802188"/>
          <p14:tracePt t="33411" x="2578100" y="4810125"/>
          <p14:tracePt t="33419" x="2636838" y="4833938"/>
          <p14:tracePt t="33427" x="2686050" y="4843463"/>
          <p14:tracePt t="33437" x="2727325" y="4851400"/>
          <p14:tracePt t="33443" x="2768600" y="4851400"/>
          <p14:tracePt t="33451" x="2843213" y="4859338"/>
          <p14:tracePt t="33460" x="2884488" y="4859338"/>
          <p14:tracePt t="33467" x="2917825" y="4876800"/>
          <p14:tracePt t="33476" x="2976563" y="4900613"/>
          <p14:tracePt t="33483" x="3000375" y="4900613"/>
          <p14:tracePt t="33493" x="3033713" y="4900613"/>
          <p14:tracePt t="33508" x="3059113" y="4918075"/>
          <p14:tracePt t="33515" x="3067050" y="4918075"/>
          <p14:tracePt t="33525" x="3082925" y="4918075"/>
          <p14:tracePt t="33531" x="3108325" y="4926013"/>
          <p14:tracePt t="33540" x="3141663" y="4926013"/>
          <p14:tracePt t="33547" x="3157538" y="4926013"/>
          <p14:tracePt t="33554" x="3182938" y="4926013"/>
          <p14:tracePt t="33563" x="3216275" y="4926013"/>
          <p14:tracePt t="33571" x="3241675" y="4926013"/>
          <p14:tracePt t="33579" x="3257550" y="4926013"/>
          <p14:tracePt t="33588" x="3290888" y="4926013"/>
          <p14:tracePt t="33595" x="3306763" y="4926013"/>
          <p14:tracePt t="33603" x="3324225" y="4926013"/>
          <p14:tracePt t="33611" x="3349625" y="4926013"/>
          <p14:tracePt t="33619" x="3365500" y="4926013"/>
          <p14:tracePt t="33627" x="3398838" y="4926013"/>
          <p14:tracePt t="33636" x="3424238" y="4926013"/>
          <p14:tracePt t="33646" x="3440113" y="4926013"/>
          <p14:tracePt t="33651" x="3465513" y="4926013"/>
          <p14:tracePt t="33659" x="3506788" y="4918075"/>
          <p14:tracePt t="33667" x="3563938" y="4900613"/>
          <p14:tracePt t="33676" x="3614738" y="4876800"/>
          <p14:tracePt t="33683" x="3663950" y="4859338"/>
          <p14:tracePt t="33693" x="3705225" y="4851400"/>
          <p14:tracePt t="33700" x="3738563" y="4843463"/>
          <p14:tracePt t="33709" x="3754438" y="4826000"/>
          <p14:tracePt t="33716" x="3787775" y="4818063"/>
          <p14:tracePt t="33725" x="3821113" y="4802188"/>
          <p14:tracePt t="33731" x="3838575" y="4792663"/>
          <p14:tracePt t="33739" x="3854450" y="4776788"/>
          <p14:tracePt t="33747" x="3871913" y="4759325"/>
          <p14:tracePt t="33756" x="3895725" y="4743450"/>
          <p14:tracePt t="33763" x="3921125" y="4727575"/>
          <p14:tracePt t="33773" x="3946525" y="4702175"/>
          <p14:tracePt t="33780" x="3978275" y="4684713"/>
          <p14:tracePt t="33788" x="3995738" y="4668838"/>
          <p14:tracePt t="33796" x="4003675" y="4660900"/>
          <p14:tracePt t="33804" x="4029075" y="4635500"/>
          <p14:tracePt t="33812" x="4037013" y="4627563"/>
          <p14:tracePt t="33819" x="4062413" y="4610100"/>
          <p14:tracePt t="33827" x="4070350" y="4602163"/>
          <p14:tracePt t="33835" x="4086225" y="4586288"/>
          <p14:tracePt t="33843" x="4095750" y="4568825"/>
          <p14:tracePt t="33852" x="4095750" y="4560888"/>
          <p14:tracePt t="33859" x="4103688" y="4545013"/>
          <p14:tracePt t="33867" x="4111625" y="4527550"/>
          <p14:tracePt t="33877" x="4119563" y="4494213"/>
          <p14:tracePt t="33888" x="4127500" y="4486275"/>
          <p14:tracePt t="33894" x="4127500" y="4460875"/>
          <p14:tracePt t="33898" x="4137025" y="4437063"/>
          <p14:tracePt t="33908" x="4144963" y="4411663"/>
          <p14:tracePt t="33914" x="4144963" y="4386263"/>
          <p14:tracePt t="33925" x="4144963" y="4344988"/>
          <p14:tracePt t="33931" x="4160838" y="4295775"/>
          <p14:tracePt t="33939" x="4160838" y="4262438"/>
          <p14:tracePt t="33947" x="4170363" y="4237038"/>
          <p14:tracePt t="33955" x="4170363" y="4213225"/>
          <p14:tracePt t="33964" x="4178300" y="4179888"/>
          <p14:tracePt t="33971" x="4178300" y="4154488"/>
          <p14:tracePt t="33979" x="4178300" y="4129088"/>
          <p14:tracePt t="33989" x="4186238" y="4079875"/>
          <p14:tracePt t="33997" x="4186238" y="4054475"/>
          <p14:tracePt t="34003" x="4211638" y="3997325"/>
          <p14:tracePt t="34011" x="4211638" y="3930650"/>
          <p14:tracePt t="34019" x="4211638" y="3871913"/>
          <p14:tracePt t="34027" x="4219575" y="3797300"/>
          <p14:tracePt t="34035" x="4219575" y="3732213"/>
          <p14:tracePt t="34043" x="4219575" y="3690938"/>
          <p14:tracePt t="34052" x="4219575" y="3632200"/>
          <p14:tracePt t="34060" x="4219575" y="3616325"/>
          <p14:tracePt t="34068" x="4219575" y="3590925"/>
          <p14:tracePt t="34075" x="4219575" y="3557588"/>
          <p14:tracePt t="34083" x="4219575" y="3541713"/>
          <p14:tracePt t="34092" x="4211638" y="3516313"/>
          <p14:tracePt t="34099" x="4211638" y="3490913"/>
          <p14:tracePt t="34109" x="4202113" y="3475038"/>
          <p14:tracePt t="34115" x="4178300" y="3449638"/>
          <p14:tracePt t="34124" x="4170363" y="3424238"/>
          <p14:tracePt t="34131" x="4144963" y="3390900"/>
          <p14:tracePt t="34139" x="4119563" y="3367088"/>
          <p14:tracePt t="34147" x="4095750" y="3333750"/>
          <p14:tracePt t="34155" x="4078288" y="3308350"/>
          <p14:tracePt t="34163" x="4052888" y="3275013"/>
          <p14:tracePt t="34171" x="4037013" y="3259138"/>
          <p14:tracePt t="34179" x="4011613" y="3225800"/>
          <p14:tracePt t="34188" x="3995738" y="3209925"/>
          <p14:tracePt t="34194" x="3987800" y="3192463"/>
          <p14:tracePt t="34203" x="3978275" y="3184525"/>
          <p14:tracePt t="34212" x="3962400" y="3167063"/>
          <p14:tracePt t="34219" x="3954463" y="3151188"/>
          <p14:tracePt t="34227" x="3929063" y="3151188"/>
          <p14:tracePt t="34235" x="3895725" y="3117850"/>
          <p14:tracePt t="34244" x="3871913" y="3109913"/>
          <p14:tracePt t="34251" x="3838575" y="3084513"/>
          <p14:tracePt t="34261" x="3813175" y="3068638"/>
          <p14:tracePt t="34267" x="3754438" y="3027363"/>
          <p14:tracePt t="34276" x="3722688" y="3009900"/>
          <p14:tracePt t="34283" x="3689350" y="2986088"/>
          <p14:tracePt t="34294" x="3638550" y="2968625"/>
          <p14:tracePt t="34299" x="3589338" y="2935288"/>
          <p14:tracePt t="34309" x="3530600" y="2919413"/>
          <p14:tracePt t="34315" x="3481388" y="2886075"/>
          <p14:tracePt t="34326" x="3424238" y="2868613"/>
          <p14:tracePt t="34332" x="3349625" y="2844800"/>
          <p14:tracePt t="34338" x="3306763" y="2836863"/>
          <p14:tracePt t="34347" x="3249613" y="2819400"/>
          <p14:tracePt t="34355" x="3200400" y="2819400"/>
          <p14:tracePt t="34362" x="3167063" y="2794000"/>
          <p14:tracePt t="34371" x="3125788" y="2794000"/>
          <p14:tracePt t="34379" x="3100388" y="2786063"/>
          <p14:tracePt t="34388" x="3051175" y="2760663"/>
          <p14:tracePt t="34395" x="3025775" y="2752725"/>
          <p14:tracePt t="34404" x="3017838" y="2752725"/>
          <p14:tracePt t="34411" x="2992438" y="2752725"/>
          <p14:tracePt t="34419" x="2951163" y="2744788"/>
          <p14:tracePt t="34427" x="2917825" y="2744788"/>
          <p14:tracePt t="34435" x="2876550" y="2744788"/>
          <p14:tracePt t="34443" x="2860675" y="2744788"/>
          <p14:tracePt t="34450" x="2817813" y="2744788"/>
          <p14:tracePt t="34460" x="2801938" y="2744788"/>
          <p14:tracePt t="34467" x="2768600" y="2744788"/>
          <p14:tracePt t="34477" x="2752725" y="2744788"/>
          <p14:tracePt t="34483" x="2701925" y="2744788"/>
          <p14:tracePt t="34492" x="2678113" y="2744788"/>
          <p14:tracePt t="34499" x="2668588" y="2744788"/>
          <p14:tracePt t="34509" x="2644775" y="2744788"/>
          <p14:tracePt t="34515" x="2627313" y="2744788"/>
          <p14:tracePt t="34523" x="2603500" y="2744788"/>
          <p14:tracePt t="34530" x="2578100" y="2744788"/>
          <p14:tracePt t="34539" x="2562225" y="2744788"/>
          <p14:tracePt t="34547" x="2552700" y="2752725"/>
          <p14:tracePt t="34555" x="2519363" y="2760663"/>
          <p14:tracePt t="34563" x="2487613" y="2760663"/>
          <p14:tracePt t="34571" x="2444750" y="2770188"/>
          <p14:tracePt t="34579" x="2395538" y="2786063"/>
          <p14:tracePt t="34588" x="2379663" y="2786063"/>
          <p14:tracePt t="34594" x="2354263" y="2803525"/>
          <p14:tracePt t="34604" x="2312988" y="2811463"/>
          <p14:tracePt t="34611" x="2287588" y="2827338"/>
          <p14:tracePt t="34619" x="2254250" y="2836863"/>
          <p14:tracePt t="34626" x="2230438" y="2844800"/>
          <p14:tracePt t="34635" x="2197100" y="2860675"/>
          <p14:tracePt t="34643" x="2163763" y="2886075"/>
          <p14:tracePt t="34651" x="2155825" y="2894013"/>
          <p14:tracePt t="34660" x="2146300" y="2901950"/>
          <p14:tracePt t="34667" x="2122488" y="2927350"/>
          <p14:tracePt t="34676" x="2114550" y="2927350"/>
          <p14:tracePt t="34683" x="2105025" y="2927350"/>
          <p14:tracePt t="34693" x="2097088" y="2943225"/>
          <p14:tracePt t="34700" x="2089150" y="2952750"/>
          <p14:tracePt t="34709" x="2081213" y="2952750"/>
          <p14:tracePt t="34715" x="2081213" y="2968625"/>
          <p14:tracePt t="34724" x="2063750" y="2986088"/>
          <p14:tracePt t="34731" x="2055813" y="2994025"/>
          <p14:tracePt t="34739" x="2047875" y="3001963"/>
          <p14:tracePt t="34747" x="2047875" y="3017838"/>
          <p14:tracePt t="34755" x="2030413" y="3043238"/>
          <p14:tracePt t="34763" x="2014538" y="3060700"/>
          <p14:tracePt t="34771" x="2014538" y="3084513"/>
          <p14:tracePt t="34779" x="2006600" y="3117850"/>
          <p14:tracePt t="34788" x="1981200" y="3143250"/>
          <p14:tracePt t="34795" x="1981200" y="3151188"/>
          <p14:tracePt t="34803" x="1973263" y="3176588"/>
          <p14:tracePt t="34811" x="1939925" y="3192463"/>
          <p14:tracePt t="34818" x="1939925" y="3209925"/>
          <p14:tracePt t="34835" x="1931988" y="3225800"/>
          <p14:tracePt t="34843" x="1931988" y="3251200"/>
          <p14:tracePt t="34851" x="1922463" y="3259138"/>
          <p14:tracePt t="34861" x="1922463" y="3275013"/>
          <p14:tracePt t="34867" x="1922463" y="3300413"/>
          <p14:tracePt t="34877" x="1922463" y="3308350"/>
          <p14:tracePt t="34883" x="1906588" y="3341688"/>
          <p14:tracePt t="34895" x="1906588" y="3375025"/>
          <p14:tracePt t="34899" x="1906588" y="3400425"/>
          <p14:tracePt t="34910" x="1898650" y="3424238"/>
          <p14:tracePt t="34915" x="1898650" y="3457575"/>
          <p14:tracePt t="34924" x="1898650" y="3475038"/>
          <p14:tracePt t="34930" x="1898650" y="3516313"/>
          <p14:tracePt t="34938" x="1898650" y="3549650"/>
          <p14:tracePt t="34946" x="1898650" y="3573463"/>
          <p14:tracePt t="34954" x="1898650" y="3606800"/>
          <p14:tracePt t="34963" x="1898650" y="3632200"/>
          <p14:tracePt t="34971" x="1898650" y="3648075"/>
          <p14:tracePt t="34978" x="1898650" y="3681413"/>
          <p14:tracePt t="34988" x="1898650" y="3698875"/>
          <p14:tracePt t="34995" x="1898650" y="3714750"/>
          <p14:tracePt t="35004" x="1898650" y="3732213"/>
          <p14:tracePt t="35012" x="1898650" y="3756025"/>
          <p14:tracePt t="35019" x="1898650" y="3765550"/>
          <p14:tracePt t="35027" x="1898650" y="3789363"/>
          <p14:tracePt t="35036" x="1898650" y="3814763"/>
          <p14:tracePt t="35044" x="1898650" y="3830638"/>
          <p14:tracePt t="35051" x="1898650" y="3848100"/>
          <p14:tracePt t="35059" x="1898650" y="3871913"/>
          <p14:tracePt t="35067" x="1898650" y="3881438"/>
          <p14:tracePt t="35077" x="1898650" y="3914775"/>
          <p14:tracePt t="35083" x="1898650" y="3938588"/>
          <p14:tracePt t="35091" x="1898650" y="3956050"/>
          <p14:tracePt t="35099" x="1898650" y="3979863"/>
          <p14:tracePt t="35108" x="1898650" y="3997325"/>
          <p14:tracePt t="35115" x="1898650" y="4013200"/>
          <p14:tracePt t="35123" x="1898650" y="4030663"/>
          <p14:tracePt t="35131" x="1898650" y="4038600"/>
          <p14:tracePt t="35139" x="1898650" y="4046538"/>
          <p14:tracePt t="35147" x="1898650" y="4054475"/>
          <p14:tracePt t="35154" x="1898650" y="4071938"/>
          <p14:tracePt t="35163" x="1898650" y="4079875"/>
          <p14:tracePt t="35171" x="1906588" y="4087813"/>
          <p14:tracePt t="35195" x="1914525" y="4105275"/>
          <p14:tracePt t="35204" x="1914525" y="4113213"/>
          <p14:tracePt t="35228" x="1922463" y="4129088"/>
          <p14:tracePt t="35235" x="1939925" y="4146550"/>
          <p14:tracePt t="35243" x="1939925" y="4154488"/>
          <p14:tracePt t="35251" x="1947863" y="4154488"/>
          <p14:tracePt t="35260" x="1955800" y="4162425"/>
          <p14:tracePt t="35267" x="1965325" y="4171950"/>
          <p14:tracePt t="35276" x="1973263" y="4179888"/>
          <p14:tracePt t="35283" x="1989138" y="4195763"/>
          <p14:tracePt t="35292" x="1989138" y="4213225"/>
          <p14:tracePt t="35299" x="2006600" y="4229100"/>
          <p14:tracePt t="35309" x="2014538" y="4229100"/>
          <p14:tracePt t="35316" x="2022475" y="4246563"/>
          <p14:tracePt t="35325" x="2039938" y="4262438"/>
          <p14:tracePt t="35331" x="2071688" y="4278313"/>
          <p14:tracePt t="35339" x="2097088" y="4303713"/>
          <p14:tracePt t="35347" x="2114550" y="4303713"/>
          <p14:tracePt t="35355" x="2138363" y="4329113"/>
          <p14:tracePt t="35363" x="2155825" y="4337050"/>
          <p14:tracePt t="35371" x="2163763" y="4344988"/>
          <p14:tracePt t="35379" x="2189163" y="4362450"/>
          <p14:tracePt t="35390" x="2205038" y="4370388"/>
          <p14:tracePt t="35395" x="2220913" y="4378325"/>
          <p14:tracePt t="35403" x="2230438" y="4378325"/>
          <p14:tracePt t="35411" x="2254250" y="4395788"/>
          <p14:tracePt t="35419" x="2271713" y="4403725"/>
          <p14:tracePt t="35427" x="2295525" y="4411663"/>
          <p14:tracePt t="35435" x="2305050" y="4411663"/>
          <p14:tracePt t="35444" x="2328863" y="4411663"/>
          <p14:tracePt t="35451" x="2338388" y="4419600"/>
          <p14:tracePt t="35460" x="2362200" y="4437063"/>
          <p14:tracePt t="35467" x="2379663" y="4437063"/>
          <p14:tracePt t="35476" x="2413000" y="4445000"/>
          <p14:tracePt t="35494" x="2436813" y="4460875"/>
          <p14:tracePt t="35499" x="2454275" y="4470400"/>
          <p14:tracePt t="35509" x="2470150" y="4478338"/>
          <p14:tracePt t="35516" x="2487613" y="4478338"/>
          <p14:tracePt t="35524" x="2528888" y="4486275"/>
          <p14:tracePt t="35533" x="2552700" y="4486275"/>
          <p14:tracePt t="35538" x="2578100" y="4494213"/>
          <p14:tracePt t="35547" x="2619375" y="4494213"/>
          <p14:tracePt t="35555" x="2644775" y="4494213"/>
          <p14:tracePt t="35563" x="2693988" y="4511675"/>
          <p14:tracePt t="35572" x="2711450" y="4511675"/>
          <p14:tracePt t="35578" x="2752725" y="4519613"/>
          <p14:tracePt t="35588" x="2768600" y="4519613"/>
          <p14:tracePt t="35595" x="2801938" y="4527550"/>
          <p14:tracePt t="35603" x="2809875" y="4527550"/>
          <p14:tracePt t="35611" x="2835275" y="4527550"/>
          <p14:tracePt t="35619" x="2851150" y="4527550"/>
          <p14:tracePt t="35627" x="2860675" y="4527550"/>
          <p14:tracePt t="35635" x="2876550" y="4527550"/>
          <p14:tracePt t="35644" x="2884488" y="4527550"/>
          <p14:tracePt t="35652" x="2901950" y="4527550"/>
          <p14:tracePt t="35660" x="2909888" y="4527550"/>
          <p14:tracePt t="35678" x="2935288" y="4527550"/>
          <p14:tracePt t="35683" x="2967038" y="4527550"/>
          <p14:tracePt t="35692" x="2984500" y="4527550"/>
          <p14:tracePt t="35699" x="3008313" y="4527550"/>
          <p14:tracePt t="35709" x="3041650" y="4527550"/>
          <p14:tracePt t="35717" x="3067050" y="4527550"/>
          <p14:tracePt t="35724" x="3092450" y="4527550"/>
          <p14:tracePt t="35732" x="3116263" y="4527550"/>
          <p14:tracePt t="35739" x="3133725" y="4527550"/>
          <p14:tracePt t="35749" x="3167063" y="4527550"/>
          <p14:tracePt t="35756" x="3200400" y="4527550"/>
          <p14:tracePt t="35763" x="3232150" y="4527550"/>
          <p14:tracePt t="35771" x="3241675" y="4527550"/>
          <p14:tracePt t="35779" x="3249613" y="4527550"/>
          <p14:tracePt t="35819" x="3265488" y="4527550"/>
          <p14:tracePt t="35827" x="3275013" y="4527550"/>
          <p14:tracePt t="35835" x="3275013" y="4519613"/>
          <p14:tracePt t="35844" x="3306763" y="4502150"/>
          <p14:tracePt t="35851" x="3316288" y="4486275"/>
          <p14:tracePt t="35860" x="3324225" y="4478338"/>
          <p14:tracePt t="35868" x="3332163" y="4478338"/>
          <p14:tracePt t="35889" x="3340100" y="4460875"/>
          <p14:tracePt t="35910" x="3349625" y="4460875"/>
          <p14:tracePt t="35931" x="3349625" y="4445000"/>
          <p14:tracePt t="35939" x="3349625" y="4427538"/>
          <p14:tracePt t="35954" x="3349625" y="4419600"/>
          <p14:tracePt t="35965" x="3349625" y="4403725"/>
          <p14:tracePt t="35971" x="3349625" y="4395788"/>
          <p14:tracePt t="35980" x="3349625" y="4362450"/>
          <p14:tracePt t="35989" x="3349625" y="4344988"/>
          <p14:tracePt t="35995" x="3332163" y="4329113"/>
          <p14:tracePt t="36003" x="3332163" y="4311650"/>
          <p14:tracePt t="36011" x="3332163" y="4287838"/>
          <p14:tracePt t="36019" x="3332163" y="4278313"/>
          <p14:tracePt t="36026" x="3332163" y="4254500"/>
          <p14:tracePt t="36034" x="3332163" y="4229100"/>
          <p14:tracePt t="36043" x="3332163" y="4213225"/>
          <p14:tracePt t="36051" x="3332163" y="4171950"/>
          <p14:tracePt t="36060" x="3332163" y="4129088"/>
          <p14:tracePt t="36067" x="3332163" y="4071938"/>
          <p14:tracePt t="36076" x="3316288" y="4013200"/>
          <p14:tracePt t="36083" x="3298825" y="3963988"/>
          <p14:tracePt t="36093" x="3298825" y="3905250"/>
          <p14:tracePt t="36099" x="3298825" y="3856038"/>
          <p14:tracePt t="36107" x="3298825" y="3806825"/>
          <p14:tracePt t="36115" x="3298825" y="3756025"/>
          <p14:tracePt t="36123" x="3298825" y="3698875"/>
          <p14:tracePt t="36132" x="3298825" y="3648075"/>
          <p14:tracePt t="36139" x="3298825" y="3606800"/>
          <p14:tracePt t="36147" x="3306763" y="3573463"/>
          <p14:tracePt t="36155" x="3306763" y="3532188"/>
          <p14:tracePt t="36164" x="3316288" y="3498850"/>
          <p14:tracePt t="36173" x="3316288" y="3457575"/>
          <p14:tracePt t="36179" x="3332163" y="3433763"/>
          <p14:tracePt t="36188" x="3332163" y="3390900"/>
          <p14:tracePt t="36195" x="3332163" y="3325813"/>
          <p14:tracePt t="36204" x="3332163" y="3267075"/>
          <p14:tracePt t="36212" x="3332163" y="3209925"/>
          <p14:tracePt t="36219" x="3340100" y="3143250"/>
          <p14:tracePt t="36227" x="3340100" y="3109913"/>
          <p14:tracePt t="36235" x="3340100" y="3076575"/>
          <p14:tracePt t="36243" x="3340100" y="3035300"/>
          <p14:tracePt t="36251" x="3340100" y="3009900"/>
          <p14:tracePt t="36260" x="3340100" y="2994025"/>
          <p14:tracePt t="36267" x="3340100" y="2960688"/>
          <p14:tracePt t="36277" x="3340100" y="2927350"/>
          <p14:tracePt t="36293" x="3324225" y="2894013"/>
          <p14:tracePt t="36298" x="3298825" y="2860675"/>
          <p14:tracePt t="36309" x="3265488" y="2827338"/>
          <p14:tracePt t="36316" x="3241675" y="2786063"/>
          <p14:tracePt t="36323" x="3200400" y="2752725"/>
          <p14:tracePt t="36331" x="3157538" y="2719388"/>
          <p14:tracePt t="36340" x="3116263" y="2695575"/>
          <p14:tracePt t="36347" x="3082925" y="2670175"/>
          <p14:tracePt t="36356" x="3041650" y="2662238"/>
          <p14:tracePt t="36364" x="2992438" y="2636838"/>
          <p14:tracePt t="36371" x="2943225" y="2620963"/>
          <p14:tracePt t="36379" x="2884488" y="2611438"/>
          <p14:tracePt t="36390" x="2851150" y="2611438"/>
          <p14:tracePt t="36395" x="2809875" y="2603500"/>
          <p14:tracePt t="36403" x="2768600" y="2603500"/>
          <p14:tracePt t="36411" x="2727325" y="2603500"/>
          <p14:tracePt t="36418" x="2686050" y="2595563"/>
          <p14:tracePt t="36428" x="2660650" y="2595563"/>
          <p14:tracePt t="36435" x="2619375" y="2595563"/>
          <p14:tracePt t="36443" x="2578100" y="2595563"/>
          <p14:tracePt t="36451" x="2544763" y="2595563"/>
          <p14:tracePt t="36459" x="2511425" y="2595563"/>
          <p14:tracePt t="36467" x="2470150" y="2595563"/>
          <p14:tracePt t="36476" x="2428875" y="2595563"/>
          <p14:tracePt t="36483" x="2387600" y="2595563"/>
          <p14:tracePt t="36492" x="2370138" y="2595563"/>
          <p14:tracePt t="36499" x="2320925" y="2595563"/>
          <p14:tracePt t="36508" x="2287588" y="2611438"/>
          <p14:tracePt t="36516" x="2263775" y="2620963"/>
          <p14:tracePt t="36525" x="2220913" y="2636838"/>
          <p14:tracePt t="36531" x="2189163" y="2654300"/>
          <p14:tracePt t="36539" x="2171700" y="2670175"/>
          <p14:tracePt t="36547" x="2138363" y="2703513"/>
          <p14:tracePt t="36555" x="2122488" y="2728913"/>
          <p14:tracePt t="36564" x="2097088" y="2760663"/>
          <p14:tracePt t="36573" x="2063750" y="2794000"/>
          <p14:tracePt t="36578" x="2030413" y="2844800"/>
          <p14:tracePt t="36588" x="1997075" y="2911475"/>
          <p14:tracePt t="36595" x="1981200" y="2968625"/>
          <p14:tracePt t="36603" x="1939925" y="3001963"/>
          <p14:tracePt t="36611" x="1922463" y="3051175"/>
          <p14:tracePt t="36619" x="1898650" y="3109913"/>
          <p14:tracePt t="36627" x="1881188" y="3159125"/>
          <p14:tracePt t="36636" x="1873250" y="3217863"/>
          <p14:tracePt t="36643" x="1831975" y="3275013"/>
          <p14:tracePt t="36651" x="1824038" y="3308350"/>
          <p14:tracePt t="36659" x="1790700" y="3359150"/>
          <p14:tracePt t="36667" x="1773238" y="3408363"/>
          <p14:tracePt t="36676" x="1757363" y="3449638"/>
          <p14:tracePt t="36683" x="1757363" y="3482975"/>
          <p14:tracePt t="36693" x="1757363" y="3524250"/>
          <p14:tracePt t="36700" x="1749425" y="3573463"/>
          <p14:tracePt t="36710" x="1741488" y="3616325"/>
          <p14:tracePt t="36716" x="1741488" y="3673475"/>
          <p14:tracePt t="36725" x="1731963" y="3714750"/>
          <p14:tracePt t="36731" x="1731963" y="3773488"/>
          <p14:tracePt t="36739" x="1731963" y="3814763"/>
          <p14:tracePt t="36747" x="1731963" y="3856038"/>
          <p14:tracePt t="36755" x="1731963" y="3889375"/>
          <p14:tracePt t="36763" x="1731963" y="3930650"/>
          <p14:tracePt t="36772" x="1731963" y="3963988"/>
          <p14:tracePt t="36779" x="1731963" y="3997325"/>
          <p14:tracePt t="36789" x="1731963" y="4021138"/>
          <p14:tracePt t="36795" x="1731963" y="4054475"/>
          <p14:tracePt t="36804" x="1731963" y="4087813"/>
          <p14:tracePt t="36811" x="1731963" y="4129088"/>
          <p14:tracePt t="36820" x="1731963" y="4162425"/>
          <p14:tracePt t="36827" x="1731963" y="4179888"/>
          <p14:tracePt t="36835" x="1749425" y="4213225"/>
          <p14:tracePt t="36847" x="1749425" y="4237038"/>
          <p14:tracePt t="36850" x="1765300" y="4270375"/>
          <p14:tracePt t="36859" x="1773238" y="4295775"/>
          <p14:tracePt t="36868" x="1773238" y="4303713"/>
          <p14:tracePt t="36876" x="1790700" y="4329113"/>
          <p14:tracePt t="36891" x="1806575" y="4352925"/>
          <p14:tracePt t="36894" x="1831975" y="4378325"/>
          <p14:tracePt t="36898" x="1839913" y="4395788"/>
          <p14:tracePt t="36909" x="1865313" y="4411663"/>
          <p14:tracePt t="36916" x="1881188" y="4427538"/>
          <p14:tracePt t="36924" x="1898650" y="4445000"/>
          <p14:tracePt t="36931" x="1922463" y="4460875"/>
          <p14:tracePt t="36939" x="1931988" y="4486275"/>
          <p14:tracePt t="36947" x="1947863" y="4494213"/>
          <p14:tracePt t="36957" x="1965325" y="4511675"/>
          <p14:tracePt t="36964" x="1973263" y="4519613"/>
          <p14:tracePt t="36971" x="1997075" y="4535488"/>
          <p14:tracePt t="36979" x="2022475" y="4552950"/>
          <p14:tracePt t="36988" x="2039938" y="4568825"/>
          <p14:tracePt t="36995" x="2071688" y="4586288"/>
          <p14:tracePt t="37004" x="2097088" y="4602163"/>
          <p14:tracePt t="37019" x="2122488" y="4627563"/>
          <p14:tracePt t="37028" x="2130425" y="4635500"/>
          <p14:tracePt t="37035" x="2155825" y="4651375"/>
          <p14:tracePt t="37044" x="2179638" y="4660900"/>
          <p14:tracePt t="37052" x="2205038" y="4668838"/>
          <p14:tracePt t="37059" x="2220913" y="4684713"/>
          <p14:tracePt t="37066" x="2254250" y="4702175"/>
          <p14:tracePt t="37076" x="2271713" y="4710113"/>
          <p14:tracePt t="37082" x="2295525" y="4727575"/>
          <p14:tracePt t="37100" x="2338388" y="4727575"/>
          <p14:tracePt t="37109" x="2354263" y="4743450"/>
          <p14:tracePt t="37115" x="2370138" y="4743450"/>
          <p14:tracePt t="37124" x="2395538" y="4743450"/>
          <p14:tracePt t="37132" x="2413000" y="4751388"/>
          <p14:tracePt t="37139" x="2428875" y="4751388"/>
          <p14:tracePt t="37155" x="2436813" y="4759325"/>
          <p14:tracePt t="37163" x="2444750" y="4759325"/>
          <p14:tracePt t="37172" x="2462213" y="4759325"/>
          <p14:tracePt t="37179" x="2478088" y="4776788"/>
          <p14:tracePt t="37190" x="2503488" y="4776788"/>
          <p14:tracePt t="37195" x="2536825" y="4776788"/>
          <p14:tracePt t="37203" x="2544763" y="4784725"/>
          <p14:tracePt t="37211" x="2578100" y="4784725"/>
          <p14:tracePt t="37220" x="2593975" y="4784725"/>
          <p14:tracePt t="37227" x="2627313" y="4792663"/>
          <p14:tracePt t="37236" x="2644775" y="4792663"/>
          <p14:tracePt t="37243" x="2668588" y="4802188"/>
          <p14:tracePt t="37251" x="2701925" y="4802188"/>
          <p14:tracePt t="37260" x="2719388" y="4802188"/>
          <p14:tracePt t="37268" x="2743200" y="4818063"/>
          <p14:tracePt t="37276" x="2776538" y="4818063"/>
          <p14:tracePt t="37283" x="2817813" y="4818063"/>
          <p14:tracePt t="37293" x="2860675" y="4818063"/>
          <p14:tracePt t="37299" x="2901950" y="4818063"/>
          <p14:tracePt t="37311" x="2976563" y="4818063"/>
          <p14:tracePt t="37315" x="3025775" y="4818063"/>
          <p14:tracePt t="37325" x="3082925" y="4818063"/>
          <p14:tracePt t="37331" x="3141663" y="4818063"/>
          <p14:tracePt t="37339" x="3200400" y="4818063"/>
          <p14:tracePt t="37347" x="3241675" y="4818063"/>
          <p14:tracePt t="37356" x="3282950" y="4818063"/>
          <p14:tracePt t="37363" x="3349625" y="4818063"/>
          <p14:tracePt t="37372" x="3398838" y="4818063"/>
          <p14:tracePt t="37379" x="3414713" y="4818063"/>
          <p14:tracePt t="37389" x="3455988" y="4818063"/>
          <p14:tracePt t="37395" x="3489325" y="4818063"/>
          <p14:tracePt t="37410" x="3530600" y="4810125"/>
          <p14:tracePt t="37419" x="3573463" y="4802188"/>
          <p14:tracePt t="37427" x="3622675" y="4784725"/>
          <p14:tracePt t="37435" x="3663950" y="4776788"/>
          <p14:tracePt t="37443" x="3713163" y="4735513"/>
          <p14:tracePt t="37451" x="3746500" y="4718050"/>
          <p14:tracePt t="37461" x="3763963" y="4702175"/>
          <p14:tracePt t="37467" x="3771900" y="4660900"/>
          <p14:tracePt t="37475" x="3771900" y="4643438"/>
          <p14:tracePt t="37483" x="3787775" y="4602163"/>
          <p14:tracePt t="37493" x="3805238" y="4568825"/>
          <p14:tracePt t="37500" x="3838575" y="4502150"/>
          <p14:tracePt t="37509" x="3846513" y="4486275"/>
          <p14:tracePt t="37515" x="3862388" y="4427538"/>
          <p14:tracePt t="37524" x="3887788" y="4378325"/>
          <p14:tracePt t="37532" x="3887788" y="4337050"/>
          <p14:tracePt t="37539" x="3887788" y="4295775"/>
          <p14:tracePt t="37547" x="3887788" y="4254500"/>
          <p14:tracePt t="37555" x="3887788" y="4213225"/>
          <p14:tracePt t="37564" x="3887788" y="4162425"/>
          <p14:tracePt t="37572" x="3887788" y="4121150"/>
          <p14:tracePt t="37579" x="3887788" y="4079875"/>
          <p14:tracePt t="37588" x="3887788" y="4038600"/>
          <p14:tracePt t="37595" x="3887788" y="4005263"/>
          <p14:tracePt t="37603" x="3887788" y="3963988"/>
          <p14:tracePt t="37611" x="3871913" y="3914775"/>
          <p14:tracePt t="37620" x="3862388" y="3871913"/>
          <p14:tracePt t="37627" x="3846513" y="3814763"/>
          <p14:tracePt t="37635" x="3821113" y="3765550"/>
          <p14:tracePt t="37644" x="3813175" y="3722688"/>
          <p14:tracePt t="37651" x="3797300" y="3681413"/>
          <p14:tracePt t="37660" x="3771900" y="3648075"/>
          <p14:tracePt t="37667" x="3754438" y="3590925"/>
          <p14:tracePt t="37679" x="3730625" y="3532188"/>
          <p14:tracePt t="37683" x="3689350" y="3482975"/>
          <p14:tracePt t="37694" x="3679825" y="3433763"/>
          <p14:tracePt t="37699" x="3656013" y="3400425"/>
          <p14:tracePt t="37708" x="3638550" y="3349625"/>
          <p14:tracePt t="37715" x="3605213" y="3316288"/>
          <p14:tracePt t="37723" x="3597275" y="3292475"/>
          <p14:tracePt t="37731" x="3581400" y="3275013"/>
          <p14:tracePt t="37739" x="3563938" y="3259138"/>
          <p14:tracePt t="37747" x="3498850" y="3225800"/>
          <p14:tracePt t="37755" x="3465513" y="3200400"/>
          <p14:tracePt t="37763" x="3440113" y="3192463"/>
          <p14:tracePt t="37771" x="3406775" y="3167063"/>
          <p14:tracePt t="37779" x="3332163" y="3125788"/>
          <p14:tracePt t="37788" x="3282950" y="3101975"/>
          <p14:tracePt t="37795" x="3224213" y="3076575"/>
          <p14:tracePt t="37803" x="3190875" y="3060700"/>
          <p14:tracePt t="37810" x="3141663" y="3027363"/>
          <p14:tracePt t="37819" x="3092450" y="3009900"/>
          <p14:tracePt t="37827" x="3033713" y="2976563"/>
          <p14:tracePt t="37834" x="3008313" y="2968625"/>
          <p14:tracePt t="37843" x="2992438" y="2960688"/>
          <p14:tracePt t="37851" x="2967038" y="2960688"/>
          <p14:tracePt t="37867" x="2943225" y="2943225"/>
          <p14:tracePt t="37883" x="2909888" y="2943225"/>
          <p14:tracePt t="37905" x="2868613" y="2927350"/>
          <p14:tracePt t="37910" x="2809875" y="2927350"/>
          <p14:tracePt t="37914" x="2768600" y="2927350"/>
          <p14:tracePt t="37925" x="2711450" y="2927350"/>
          <p14:tracePt t="37931" x="2668588" y="2927350"/>
          <p14:tracePt t="37939" x="2627313" y="2927350"/>
          <p14:tracePt t="37948" x="2552700" y="2927350"/>
          <p14:tracePt t="37954" x="2511425" y="2927350"/>
          <p14:tracePt t="37964" x="2478088" y="2935288"/>
          <p14:tracePt t="37971" x="2454275" y="2943225"/>
          <p14:tracePt t="37979" x="2420938" y="2952750"/>
          <p14:tracePt t="37988" x="2362200" y="2994025"/>
          <p14:tracePt t="37996" x="2338388" y="3001963"/>
          <p14:tracePt t="38003" x="2295525" y="3027363"/>
          <p14:tracePt t="38011" x="2271713" y="3035300"/>
          <p14:tracePt t="38019" x="2254250" y="3043238"/>
          <p14:tracePt t="38028" x="2246313" y="3051175"/>
          <p14:tracePt t="38035" x="2230438" y="3068638"/>
          <p14:tracePt t="38043" x="2205038" y="3076575"/>
          <p14:tracePt t="38051" x="2189163" y="3101975"/>
          <p14:tracePt t="38059" x="2155825" y="3143250"/>
          <p14:tracePt t="38068" x="2130425" y="3159125"/>
          <p14:tracePt t="38076" x="2105025" y="3251200"/>
          <p14:tracePt t="38083" x="2097088" y="3292475"/>
          <p14:tracePt t="38091" x="2081213" y="3341688"/>
          <p14:tracePt t="38099" x="2063750" y="3400425"/>
          <p14:tracePt t="38107" x="2030413" y="3457575"/>
          <p14:tracePt t="38115" x="2006600" y="3508375"/>
          <p14:tracePt t="38123" x="1981200" y="3557588"/>
          <p14:tracePt t="38131" x="1931988" y="3606800"/>
          <p14:tracePt t="38139" x="1922463" y="3648075"/>
          <p14:tracePt t="38147" x="1922463" y="3681413"/>
          <p14:tracePt t="38154" x="1914525" y="3722688"/>
          <p14:tracePt t="38162" x="1906588" y="3773488"/>
          <p14:tracePt t="38171" x="1906588" y="3806825"/>
          <p14:tracePt t="38178" x="1906588" y="3830638"/>
          <p14:tracePt t="38188" x="1906588" y="3871913"/>
          <p14:tracePt t="38195" x="1906588" y="3914775"/>
          <p14:tracePt t="38203" x="1906588" y="3963988"/>
          <p14:tracePt t="38211" x="1906588" y="3989388"/>
          <p14:tracePt t="38218" x="1906588" y="4013200"/>
          <p14:tracePt t="38227" x="1922463" y="4064000"/>
          <p14:tracePt t="38235" x="1931988" y="4105275"/>
          <p14:tracePt t="38243" x="1939925" y="4138613"/>
          <p14:tracePt t="38251" x="1973263" y="4195763"/>
          <p14:tracePt t="38261" x="1981200" y="4221163"/>
          <p14:tracePt t="38267" x="1997075" y="4262438"/>
          <p14:tracePt t="38277" x="2014538" y="4287838"/>
          <p14:tracePt t="38283" x="2022475" y="4321175"/>
          <p14:tracePt t="38292" x="2039938" y="4352925"/>
          <p14:tracePt t="38299" x="2055813" y="4386263"/>
          <p14:tracePt t="38311" x="2071688" y="4419600"/>
          <p14:tracePt t="38315" x="2081213" y="4437063"/>
          <p14:tracePt t="38323" x="2081213" y="4452938"/>
          <p14:tracePt t="38331" x="2105025" y="4486275"/>
          <p14:tracePt t="38347" x="2114550" y="4502150"/>
          <p14:tracePt t="38355" x="2130425" y="4527550"/>
          <p14:tracePt t="38363" x="2138363" y="4527550"/>
          <p14:tracePt t="38372" x="2155825" y="4545013"/>
          <p14:tracePt t="38388" x="2163763" y="4560888"/>
          <p14:tracePt t="38395" x="2171700" y="4568825"/>
          <p14:tracePt t="38405" x="2197100" y="4576763"/>
          <p14:tracePt t="38410" x="2212975" y="4594225"/>
          <p14:tracePt t="38419" x="2238375" y="4602163"/>
          <p14:tracePt t="38427" x="2271713" y="4619625"/>
          <p14:tracePt t="38435" x="2328863" y="4635500"/>
          <p14:tracePt t="38443" x="2362200" y="4643438"/>
          <p14:tracePt t="38451" x="2387600" y="4668838"/>
          <p14:tracePt t="38459" x="2420938" y="4676775"/>
          <p14:tracePt t="38467" x="2478088" y="4676775"/>
          <p14:tracePt t="38474" x="2552700" y="4710113"/>
          <p14:tracePt t="38483" x="2611438" y="4718050"/>
          <p14:tracePt t="38492" x="2652713" y="4735513"/>
          <p14:tracePt t="38499" x="2719388" y="4759325"/>
          <p14:tracePt t="38509" x="2760663" y="4768850"/>
          <p14:tracePt t="38515" x="2794000" y="4768850"/>
          <p14:tracePt t="38524" x="2801938" y="4776788"/>
          <p14:tracePt t="38531" x="2827338" y="4776788"/>
          <p14:tracePt t="38539" x="2843213" y="4776788"/>
          <p14:tracePt t="38547" x="2851150" y="4776788"/>
          <p14:tracePt t="38555" x="2860675" y="4776788"/>
          <p14:tracePt t="38564" x="2868613" y="4776788"/>
          <p14:tracePt t="38573" x="2892425" y="4776788"/>
          <p14:tracePt t="38579" x="2925763" y="4776788"/>
          <p14:tracePt t="38588" x="2943225" y="4776788"/>
          <p14:tracePt t="38594" x="2992438" y="4768850"/>
          <p14:tracePt t="38603" x="3033713" y="4743450"/>
          <p14:tracePt t="38611" x="3082925" y="4710113"/>
          <p14:tracePt t="38619" x="3157538" y="4684713"/>
          <p14:tracePt t="38627" x="3190875" y="4660900"/>
          <p14:tracePt t="38635" x="3216275" y="4643438"/>
          <p14:tracePt t="38644" x="3241675" y="4627563"/>
          <p14:tracePt t="38651" x="3249613" y="4627563"/>
          <p14:tracePt t="38659" x="3257550" y="4619625"/>
          <p14:tracePt t="38676" x="3275013" y="4610100"/>
          <p14:tracePt t="38684" x="3290888" y="4610100"/>
          <p14:tracePt t="38692" x="3290888" y="4602163"/>
          <p14:tracePt t="38699" x="3316288" y="4576763"/>
          <p14:tracePt t="38709" x="3324225" y="4568825"/>
          <p14:tracePt t="38715" x="3349625" y="4545013"/>
          <p14:tracePt t="38725" x="3373438" y="4502150"/>
          <p14:tracePt t="38731" x="3390900" y="4460875"/>
          <p14:tracePt t="38740" x="3398838" y="4403725"/>
          <p14:tracePt t="38747" x="3424238" y="4344988"/>
          <p14:tracePt t="38755" x="3432175" y="4287838"/>
          <p14:tracePt t="38763" x="3448050" y="4237038"/>
          <p14:tracePt t="38773" x="3465513" y="4203700"/>
          <p14:tracePt t="38779" x="3473450" y="4179888"/>
          <p14:tracePt t="38790" x="3506788" y="4121150"/>
          <p14:tracePt t="38795" x="3506788" y="4105275"/>
          <p14:tracePt t="38803" x="3506788" y="4071938"/>
          <p14:tracePt t="38812" x="3514725" y="4054475"/>
          <p14:tracePt t="38820" x="3514725" y="4021138"/>
          <p14:tracePt t="38827" x="3522663" y="4005263"/>
          <p14:tracePt t="38835" x="3530600" y="3979863"/>
          <p14:tracePt t="38847" x="3530600" y="3946525"/>
          <p14:tracePt t="38851" x="3540125" y="3914775"/>
          <p14:tracePt t="38859" x="3540125" y="3897313"/>
          <p14:tracePt t="38868" x="3540125" y="3871913"/>
          <p14:tracePt t="38876" x="3540125" y="3840163"/>
          <p14:tracePt t="38888" x="3540125" y="3830638"/>
          <p14:tracePt t="38893" x="3540125" y="3797300"/>
          <p14:tracePt t="38899" x="3540125" y="3781425"/>
          <p14:tracePt t="38907" x="3540125" y="3765550"/>
          <p14:tracePt t="38916" x="3540125" y="3756025"/>
          <p14:tracePt t="38924" x="3540125" y="3748088"/>
          <p14:tracePt t="39115" x="3540125" y="3722688"/>
          <p14:tracePt t="39126" x="3522663" y="3698875"/>
          <p14:tracePt t="39131" x="3489325" y="3665538"/>
          <p14:tracePt t="39139" x="3481388" y="3648075"/>
          <p14:tracePt t="39148" x="3455988" y="3616325"/>
          <p14:tracePt t="39157" x="3440113" y="3590925"/>
          <p14:tracePt t="39164" x="3414713" y="3573463"/>
          <p14:tracePt t="39172" x="3373438" y="3524250"/>
          <p14:tracePt t="39179" x="3365500" y="3516313"/>
          <p14:tracePt t="39188" x="3357563" y="3490913"/>
          <p14:tracePt t="39194" x="3340100" y="3475038"/>
          <p14:tracePt t="39203" x="3332163" y="3475038"/>
          <p14:tracePt t="39211" x="3324225" y="3457575"/>
          <p14:tracePt t="39218" x="3316288" y="3441700"/>
          <p14:tracePt t="39236" x="3306763" y="3416300"/>
          <p14:tracePt t="39243" x="3298825" y="3400425"/>
          <p14:tracePt t="39261" x="3298825" y="3375025"/>
          <p14:tracePt t="39267" x="3290888" y="3359150"/>
          <p14:tracePt t="39308" x="3290888" y="3349625"/>
          <p14:tracePt t="39316" x="3290888" y="3341688"/>
          <p14:tracePt t="39325" x="3290888" y="3333750"/>
          <p14:tracePt t="39941" x="3282950" y="3308350"/>
          <p14:tracePt t="43005" x="3224213" y="3300413"/>
          <p14:tracePt t="43011" x="3175000" y="3300413"/>
          <p14:tracePt t="43020" x="3100388" y="3284538"/>
          <p14:tracePt t="43029" x="3059113" y="3284538"/>
          <p14:tracePt t="43035" x="3017838" y="3284538"/>
          <p14:tracePt t="43043" x="2967038" y="3284538"/>
          <p14:tracePt t="43051" x="2943225" y="3284538"/>
          <p14:tracePt t="43062" x="2884488" y="3259138"/>
          <p14:tracePt t="43067" x="2843213" y="3259138"/>
          <p14:tracePt t="43077" x="2809875" y="3259138"/>
          <p14:tracePt t="43083" x="2794000" y="3259138"/>
          <p14:tracePt t="43094" x="2768600" y="3259138"/>
          <p14:tracePt t="43099" x="2743200" y="3259138"/>
          <p14:tracePt t="43110" x="2735263" y="3259138"/>
          <p14:tracePt t="43115" x="2719388" y="3259138"/>
          <p14:tracePt t="43123" x="2693988" y="3251200"/>
          <p14:tracePt t="43131" x="2686050" y="3251200"/>
          <p14:tracePt t="43139" x="2668588" y="3241675"/>
          <p14:tracePt t="43147" x="2660650" y="3241675"/>
          <p14:tracePt t="43156" x="2627313" y="3225800"/>
          <p14:tracePt t="43164" x="2603500" y="3225800"/>
          <p14:tracePt t="43171" x="2586038" y="3225800"/>
          <p14:tracePt t="43179" x="2562225" y="3209925"/>
          <p14:tracePt t="43190" x="2536825" y="3209925"/>
          <p14:tracePt t="43195" x="2519363" y="3209925"/>
          <p14:tracePt t="43203" x="2487613" y="3200400"/>
          <p14:tracePt t="43219" x="2478088" y="3192463"/>
          <p14:tracePt t="43227" x="2470150" y="3192463"/>
          <p14:tracePt t="43403" x="2462213" y="3192463"/>
          <p14:tracePt t="43828" x="2444750" y="3192463"/>
          <p14:tracePt t="43836" x="2436813" y="3192463"/>
          <p14:tracePt t="43843" x="2428875" y="3192463"/>
          <p14:tracePt t="43859" x="2420938" y="3192463"/>
          <p14:tracePt t="43867" x="2403475" y="3192463"/>
          <p14:tracePt t="43877" x="2387600" y="3192463"/>
          <p14:tracePt t="43894" x="2362200" y="3192463"/>
          <p14:tracePt t="43899" x="2328863" y="3192463"/>
          <p14:tracePt t="43915" x="2312988" y="3192463"/>
          <p14:tracePt t="43924" x="2287588" y="3192463"/>
          <p14:tracePt t="43940" x="2279650" y="3192463"/>
          <p14:tracePt t="43947" x="2271713" y="3192463"/>
          <p14:tracePt t="43956" x="2263775" y="3192463"/>
          <p14:tracePt t="43988" x="2254250" y="3192463"/>
          <p14:tracePt t="43997" x="2246313" y="3192463"/>
          <p14:tracePt t="44004" x="2238375" y="3192463"/>
          <p14:tracePt t="44011" x="2220913" y="3192463"/>
          <p14:tracePt t="44019" x="2179638" y="3192463"/>
          <p14:tracePt t="44028" x="2146300" y="3184525"/>
          <p14:tracePt t="44035" x="2105025" y="3184525"/>
          <p14:tracePt t="44043" x="2063750" y="3176588"/>
          <p14:tracePt t="44051" x="2030413" y="3176588"/>
          <p14:tracePt t="44060" x="2006600" y="3167063"/>
          <p14:tracePt t="44067" x="1989138" y="3167063"/>
          <p14:tracePt t="44075" x="1981200" y="3167063"/>
          <p14:tracePt t="44083" x="1973263" y="3167063"/>
          <p14:tracePt t="44095" x="1955800" y="3159125"/>
          <p14:tracePt t="44115" x="1947863" y="3151188"/>
          <p14:tracePt t="44750" x="1955800" y="3151188"/>
          <p14:tracePt t="44755" x="2039938" y="3151188"/>
          <p14:tracePt t="44763" x="2155825" y="3167063"/>
          <p14:tracePt t="44773" x="2279650" y="3176588"/>
          <p14:tracePt t="44779" x="2454275" y="3200400"/>
          <p14:tracePt t="44788" x="2593975" y="3225800"/>
          <p14:tracePt t="44796" x="2727325" y="3233738"/>
          <p14:tracePt t="44804" x="2868613" y="3259138"/>
          <p14:tracePt t="44811" x="2967038" y="3275013"/>
          <p14:tracePt t="44819" x="3033713" y="3284538"/>
          <p14:tracePt t="44827" x="3082925" y="3292475"/>
          <p14:tracePt t="44836" x="3100388" y="3292475"/>
          <p14:tracePt t="44845" x="3108325" y="3292475"/>
          <p14:tracePt t="45628" x="3100388" y="3292475"/>
          <p14:tracePt t="45635" x="3074988" y="3292475"/>
          <p14:tracePt t="45644" x="3025775" y="3292475"/>
          <p14:tracePt t="45651" x="2992438" y="3284538"/>
          <p14:tracePt t="45659" x="2967038" y="3267075"/>
          <p14:tracePt t="45667" x="2943225" y="3267075"/>
          <p14:tracePt t="45678" x="2925763" y="3259138"/>
          <p14:tracePt t="45683" x="2917825" y="3259138"/>
          <p14:tracePt t="45707" x="2909888" y="3251200"/>
          <p14:tracePt t="45731" x="2901950" y="3251200"/>
          <p14:tracePt t="45740" x="2884488" y="3251200"/>
          <p14:tracePt t="45747" x="2876550" y="3251200"/>
          <p14:tracePt t="45755" x="2860675" y="3241675"/>
          <p14:tracePt t="45763" x="2835275" y="3233738"/>
          <p14:tracePt t="45773" x="2801938" y="3225800"/>
          <p14:tracePt t="45779" x="2786063" y="3225800"/>
          <p14:tracePt t="45791" x="2760663" y="3217863"/>
          <p14:tracePt t="45795" x="2743200" y="3200400"/>
          <p14:tracePt t="45803" x="2735263" y="3192463"/>
          <p14:tracePt t="45827" x="2727325" y="3192463"/>
          <p14:tracePt t="45932" x="2711450" y="3192463"/>
          <p14:tracePt t="45939" x="2701925" y="3192463"/>
          <p14:tracePt t="45948" x="2693988" y="3192463"/>
          <p14:tracePt t="45955" x="2678113" y="3192463"/>
          <p14:tracePt t="45963" x="2660650" y="3184525"/>
          <p14:tracePt t="45973" x="2627313" y="3176588"/>
          <p14:tracePt t="45979" x="2603500" y="3167063"/>
          <p14:tracePt t="45989" x="2593975" y="3159125"/>
          <p14:tracePt t="45995" x="2562225" y="3159125"/>
          <p14:tracePt t="46003" x="2528888" y="3159125"/>
          <p14:tracePt t="46011" x="2519363" y="3151188"/>
          <p14:tracePt t="46019" x="2495550" y="3151188"/>
          <p14:tracePt t="46029" x="2487613" y="3151188"/>
          <p14:tracePt t="46035" x="2478088" y="3151188"/>
          <p14:tracePt t="46044" x="2462213" y="3143250"/>
          <p14:tracePt t="46051" x="2454275" y="3143250"/>
          <p14:tracePt t="46060" x="2444750" y="3143250"/>
          <p14:tracePt t="46067" x="2428875" y="3143250"/>
          <p14:tracePt t="46076" x="2420938" y="3143250"/>
          <p14:tracePt t="46083" x="2413000" y="3143250"/>
          <p14:tracePt t="46094" x="2395538" y="3143250"/>
          <p14:tracePt t="46099" x="2387600" y="3143250"/>
          <p14:tracePt t="46115" x="2379663" y="3143250"/>
          <p14:tracePt t="46132" x="2370138" y="3143250"/>
          <p14:tracePt t="46341" x="2362200" y="3143250"/>
          <p14:tracePt t="46347" x="2346325" y="3143250"/>
          <p14:tracePt t="46363" x="2338388" y="3143250"/>
          <p14:tracePt t="46379" x="2328863" y="3143250"/>
          <p14:tracePt t="46389" x="2320925" y="3143250"/>
          <p14:tracePt t="46419" x="2295525" y="3159125"/>
          <p14:tracePt t="46435" x="2287588" y="3159125"/>
          <p14:tracePt t="46451" x="2287588" y="3167063"/>
          <p14:tracePt t="46467" x="2263775" y="3176588"/>
          <p14:tracePt t="46484" x="2263775" y="3184525"/>
          <p14:tracePt t="46491" x="2254250" y="3184525"/>
          <p14:tracePt t="46499" x="2246313" y="3192463"/>
          <p14:tracePt t="46515" x="2238375" y="3192463"/>
          <p14:tracePt t="46523" x="2238375" y="3200400"/>
          <p14:tracePt t="46540" x="2230438" y="3209925"/>
          <p14:tracePt t="46563" x="2212975" y="3209925"/>
          <p14:tracePt t="46572" x="2212975" y="3217863"/>
          <p14:tracePt t="46579" x="2205038" y="3225800"/>
          <p14:tracePt t="46589" x="2197100" y="3225800"/>
          <p14:tracePt t="46595" x="2197100" y="3233738"/>
          <p14:tracePt t="46603" x="2179638" y="3251200"/>
          <p14:tracePt t="46611" x="2171700" y="3251200"/>
          <p14:tracePt t="46618" x="2163763" y="3259138"/>
          <p14:tracePt t="46627" x="2155825" y="3267075"/>
          <p14:tracePt t="46634" x="2138363" y="3275013"/>
          <p14:tracePt t="46651" x="2138363" y="3284538"/>
          <p14:tracePt t="46659" x="2138363" y="3308350"/>
          <p14:tracePt t="46915" x="2138363" y="3325813"/>
          <p14:tracePt t="46925" x="2146300" y="3325813"/>
          <p14:tracePt t="46932" x="2163763" y="3325813"/>
          <p14:tracePt t="46941" x="2179638" y="3325813"/>
          <p14:tracePt t="46948" x="2212975" y="3325813"/>
          <p14:tracePt t="46955" x="2230438" y="3333750"/>
          <p14:tracePt t="46963" x="2238375" y="3333750"/>
          <p14:tracePt t="46972" x="2254250" y="3333750"/>
          <p14:tracePt t="46989" x="2279650" y="3333750"/>
          <p14:tracePt t="46995" x="2295525" y="3333750"/>
          <p14:tracePt t="47003" x="2305050" y="3333750"/>
          <p14:tracePt t="47019" x="2320925" y="3341688"/>
          <p14:tracePt t="47029" x="2328863" y="3341688"/>
          <p14:tracePt t="47035" x="2338388" y="3341688"/>
          <p14:tracePt t="47051" x="2346325" y="3341688"/>
          <p14:tracePt t="47067" x="2362200" y="3341688"/>
          <p14:tracePt t="47077" x="2370138" y="3341688"/>
          <p14:tracePt t="47084" x="2379663" y="3341688"/>
          <p14:tracePt t="47091" x="2403475" y="3341688"/>
          <p14:tracePt t="47099" x="2413000" y="3341688"/>
          <p14:tracePt t="47117" x="2444750" y="3349625"/>
          <p14:tracePt t="47149" x="2454275" y="3349625"/>
          <p14:tracePt t="47164" x="2470150" y="3349625"/>
          <p14:tracePt t="47188" x="2478088" y="3349625"/>
          <p14:tracePt t="47197" x="2495550" y="3349625"/>
          <p14:tracePt t="47212" x="2503488" y="3349625"/>
          <p14:tracePt t="47220" x="2511425" y="3349625"/>
          <p14:tracePt t="47315" x="2528888" y="3349625"/>
          <p14:tracePt t="47339" x="2536825" y="3349625"/>
          <p14:tracePt t="49533" x="2536825" y="3341688"/>
          <p14:tracePt t="49539" x="2536825" y="3325813"/>
          <p14:tracePt t="49555" x="2536825" y="3308350"/>
          <p14:tracePt t="49564" x="2536825" y="3300413"/>
          <p14:tracePt t="49580" x="2536825" y="3292475"/>
          <p14:tracePt t="49595" x="2528888" y="3284538"/>
          <p14:tracePt t="49629" x="2519363" y="3259138"/>
          <p14:tracePt t="49643" x="2511425" y="3241675"/>
          <p14:tracePt t="49651" x="2503488" y="3241675"/>
          <p14:tracePt t="49661" x="2495550" y="3233738"/>
          <p14:tracePt t="49667" x="2487613" y="3225800"/>
          <p14:tracePt t="49683" x="2487613" y="3217863"/>
          <p14:tracePt t="49699" x="2478088" y="3217863"/>
          <p14:tracePt t="49710" x="2470150" y="3209925"/>
          <p14:tracePt t="49715" x="2470150" y="3200400"/>
          <p14:tracePt t="49731" x="2444750" y="3192463"/>
          <p14:tracePt t="49747" x="2444750" y="3167063"/>
          <p14:tracePt t="49755" x="2436813" y="3159125"/>
          <p14:tracePt t="49764" x="2436813" y="3151188"/>
          <p14:tracePt t="50091" x="2436813" y="3167063"/>
          <p14:tracePt t="50099" x="2444750" y="3209925"/>
          <p14:tracePt t="50109" x="2470150" y="3241675"/>
          <p14:tracePt t="50115" x="2495550" y="3284538"/>
          <p14:tracePt t="50124" x="2503488" y="3292475"/>
          <p14:tracePt t="50131" x="2511425" y="3292475"/>
          <p14:tracePt t="50139" x="2519363" y="3308350"/>
          <p14:tracePt t="51165" x="2519363" y="3316288"/>
          <p14:tracePt t="51171" x="2495550" y="3316288"/>
          <p14:tracePt t="51179" x="2487613" y="3316288"/>
          <p14:tracePt t="51190" x="2470150" y="3316288"/>
          <p14:tracePt t="51195" x="2462213" y="3316288"/>
          <p14:tracePt t="51204" x="2444750" y="3316288"/>
          <p14:tracePt t="51211" x="2436813" y="3316288"/>
          <p14:tracePt t="51220" x="2428875" y="3316288"/>
          <p14:tracePt t="51228" x="2420938" y="3316288"/>
          <p14:tracePt t="51403" x="2395538" y="3316288"/>
          <p14:tracePt t="51427" x="2387600" y="3316288"/>
          <p14:tracePt t="51435" x="2379663" y="3316288"/>
          <p14:tracePt t="51451" x="2370138" y="3316288"/>
          <p14:tracePt t="51483" x="2370138" y="3325813"/>
          <p14:tracePt t="51493" x="2362200" y="3333750"/>
          <p14:tracePt t="51507" x="2354263" y="3341688"/>
          <p14:tracePt t="51523" x="2354263" y="3349625"/>
          <p14:tracePt t="51539" x="2354263" y="3359150"/>
          <p14:tracePt t="51547" x="2354263" y="3367088"/>
          <p14:tracePt t="51555" x="2354263" y="3375025"/>
          <p14:tracePt t="51579" x="2354263" y="3382963"/>
          <p14:tracePt t="51588" x="2354263" y="3400425"/>
          <p14:tracePt t="51603" x="2354263" y="3416300"/>
          <p14:tracePt t="51610" x="2362200" y="3424238"/>
          <p14:tracePt t="51651" x="2362200" y="3433763"/>
          <p14:tracePt t="51676" x="2370138" y="3441700"/>
          <p14:tracePt t="51731" x="2379663" y="3449638"/>
          <p14:tracePt t="51763" x="2379663" y="3457575"/>
          <p14:tracePt t="51781" x="2379663" y="3467100"/>
          <p14:tracePt t="52788" x="2387600" y="3475038"/>
          <p14:tracePt t="53556" x="2387600" y="3482975"/>
          <p14:tracePt t="53572" x="2370138" y="3490913"/>
          <p14:tracePt t="53580" x="2362200" y="3490913"/>
          <p14:tracePt t="53595" x="2354263" y="3498850"/>
          <p14:tracePt t="53613" x="2346325" y="3508375"/>
          <p14:tracePt t="53643" x="2338388" y="3508375"/>
          <p14:tracePt t="53653" x="2328863" y="3516313"/>
          <p14:tracePt t="53668" x="2320925" y="3516313"/>
          <p14:tracePt t="53676" x="2295525" y="3532188"/>
          <p14:tracePt t="53692" x="2287588" y="3549650"/>
          <p14:tracePt t="53699" x="2279650" y="3549650"/>
          <p14:tracePt t="53710" x="2271713" y="3557588"/>
          <p14:tracePt t="53715" x="2263775" y="3565525"/>
          <p14:tracePt t="53731" x="2263775" y="3573463"/>
          <p14:tracePt t="53739" x="2254250" y="3582988"/>
          <p14:tracePt t="53763" x="2254250" y="3590925"/>
          <p14:tracePt t="53803" x="2246313" y="3598863"/>
          <p14:tracePt t="53813" x="2238375" y="3598863"/>
          <p14:tracePt t="53835" x="2238375" y="3616325"/>
          <p14:tracePt t="53844" x="2238375" y="3624263"/>
          <p14:tracePt t="53860" x="2230438" y="3632200"/>
          <p14:tracePt t="53873" x="2230438" y="3640138"/>
          <p14:tracePt t="53908" x="2230438" y="3648075"/>
          <p14:tracePt t="53915" x="2220913" y="3648075"/>
          <p14:tracePt t="54549" x="2238375" y="3648075"/>
          <p14:tracePt t="54555" x="2246313" y="3648075"/>
          <p14:tracePt t="54563" x="2279650" y="3648075"/>
          <p14:tracePt t="54573" x="2305050" y="3648075"/>
          <p14:tracePt t="54589" x="2320925" y="3648075"/>
          <p14:tracePt t="54595" x="2338388" y="3648075"/>
          <p14:tracePt t="54620" x="2346325" y="3648075"/>
          <p14:tracePt t="54629" x="2354263" y="3648075"/>
          <p14:tracePt t="54634" x="2362200" y="3648075"/>
          <p14:tracePt t="54651" x="2379663" y="3648075"/>
          <p14:tracePt t="54660" x="2387600" y="3648075"/>
          <p14:tracePt t="54667" x="2403475" y="3648075"/>
          <p14:tracePt t="54683" x="2420938" y="3648075"/>
          <p14:tracePt t="54695" x="2428875" y="3648075"/>
          <p14:tracePt t="54699" x="2436813" y="3648075"/>
          <p14:tracePt t="54709" x="2444750" y="3648075"/>
          <p14:tracePt t="54723" x="2462213" y="3648075"/>
          <p14:tracePt t="54731" x="2470150" y="3648075"/>
          <p14:tracePt t="54748" x="2478088" y="3648075"/>
          <p14:tracePt t="54763" x="2495550" y="3648075"/>
          <p14:tracePt t="54788" x="2503488" y="3648075"/>
          <p14:tracePt t="54797" x="2511425" y="3648075"/>
          <p14:tracePt t="54803" x="2519363" y="3648075"/>
          <p14:tracePt t="54811" x="2536825" y="3648075"/>
          <p14:tracePt t="54819" x="2544763" y="3648075"/>
          <p14:tracePt t="54828" x="2562225" y="3648075"/>
          <p14:tracePt t="54835" x="2570163" y="3648075"/>
          <p14:tracePt t="54844" x="2586038" y="3648075"/>
          <p14:tracePt t="54851" x="2603500" y="3648075"/>
          <p14:tracePt t="54861" x="2636838" y="3648075"/>
          <p14:tracePt t="54867" x="2678113" y="3648075"/>
          <p14:tracePt t="54876" x="2701925" y="3648075"/>
          <p14:tracePt t="54883" x="2760663" y="3648075"/>
          <p14:tracePt t="54893" x="2786063" y="3648075"/>
          <p14:tracePt t="54899" x="2801938" y="3648075"/>
          <p14:tracePt t="54907" x="2835275" y="3648075"/>
          <p14:tracePt t="54924" x="2876550" y="3648075"/>
          <p14:tracePt t="54939" x="2901950" y="3648075"/>
          <p14:tracePt t="54947" x="2917825" y="3648075"/>
          <p14:tracePt t="54956" x="2935288" y="3648075"/>
          <p14:tracePt t="54963" x="2959100" y="3648075"/>
          <p14:tracePt t="54973" x="2984500" y="3648075"/>
          <p14:tracePt t="54979" x="3000375" y="3648075"/>
          <p14:tracePt t="54990" x="3017838" y="3648075"/>
          <p14:tracePt t="55003" x="3041650" y="3648075"/>
          <p14:tracePt t="55011" x="3074988" y="3648075"/>
          <p14:tracePt t="55019" x="3092450" y="3648075"/>
          <p14:tracePt t="55027" x="3133725" y="3648075"/>
          <p14:tracePt t="55036" x="3167063" y="3648075"/>
          <p14:tracePt t="55044" x="3208338" y="3648075"/>
          <p14:tracePt t="55051" x="3249613" y="3648075"/>
          <p14:tracePt t="55061" x="3290888" y="3648075"/>
          <p14:tracePt t="55067" x="3324225" y="3648075"/>
          <p14:tracePt t="55076" x="3365500" y="3648075"/>
          <p14:tracePt t="55082" x="3381375" y="3648075"/>
          <p14:tracePt t="55092" x="3406775" y="3648075"/>
          <p14:tracePt t="55098" x="3432175" y="3648075"/>
          <p14:tracePt t="55109" x="3448050" y="3648075"/>
          <p14:tracePt t="55115" x="3465513" y="3648075"/>
          <p14:tracePt t="55123" x="3489325" y="3648075"/>
          <p14:tracePt t="55131" x="3514725" y="3648075"/>
          <p14:tracePt t="55139" x="3540125" y="3648075"/>
          <p14:tracePt t="55148" x="3556000" y="3648075"/>
          <p14:tracePt t="55155" x="3581400" y="3648075"/>
          <p14:tracePt t="55163" x="3597275" y="3648075"/>
          <p14:tracePt t="55172" x="3622675" y="3648075"/>
          <p14:tracePt t="55179" x="3656013" y="3648075"/>
          <p14:tracePt t="55188" x="3663950" y="3648075"/>
          <p14:tracePt t="55196" x="3697288" y="3648075"/>
          <p14:tracePt t="55203" x="3730625" y="3648075"/>
          <p14:tracePt t="55220" x="3754438" y="3648075"/>
          <p14:tracePt t="55228" x="3771900" y="3648075"/>
          <p14:tracePt t="55235" x="3805238" y="3648075"/>
          <p14:tracePt t="55244" x="3821113" y="3648075"/>
          <p14:tracePt t="55251" x="3846513" y="3648075"/>
          <p14:tracePt t="55259" x="3879850" y="3648075"/>
          <p14:tracePt t="55267" x="3895725" y="3648075"/>
          <p14:tracePt t="55276" x="3913188" y="3648075"/>
          <p14:tracePt t="55283" x="3937000" y="3648075"/>
          <p14:tracePt t="55292" x="3954463" y="3648075"/>
          <p14:tracePt t="55299" x="3962400" y="3640138"/>
          <p14:tracePt t="55309" x="3970338" y="3640138"/>
          <p14:tracePt t="55315" x="3987800" y="3640138"/>
          <p14:tracePt t="55324" x="3995738" y="3640138"/>
          <p14:tracePt t="55331" x="4021138" y="3640138"/>
          <p14:tracePt t="55347" x="4029075" y="3640138"/>
          <p14:tracePt t="55356" x="4037013" y="3640138"/>
          <p14:tracePt t="55364" x="4044950" y="3640138"/>
          <p14:tracePt t="55373" x="4052888" y="3640138"/>
          <p14:tracePt t="55379" x="4062413" y="3640138"/>
          <p14:tracePt t="56485" x="4052888" y="3640138"/>
          <p14:tracePt t="56491" x="4021138" y="3624263"/>
          <p14:tracePt t="56499" x="3995738" y="3624263"/>
          <p14:tracePt t="56507" x="3978275" y="3616325"/>
          <p14:tracePt t="56515" x="3954463" y="3616325"/>
          <p14:tracePt t="56525" x="3913188" y="3606800"/>
          <p14:tracePt t="56531" x="3854450" y="3598863"/>
          <p14:tracePt t="56539" x="3754438" y="3598863"/>
          <p14:tracePt t="56547" x="3671888" y="3598863"/>
          <p14:tracePt t="56555" x="3563938" y="3573463"/>
          <p14:tracePt t="56563" x="3448050" y="3565525"/>
          <p14:tracePt t="56575" x="3381375" y="3565525"/>
          <p14:tracePt t="56579" x="3306763" y="3565525"/>
          <p14:tracePt t="56589" x="3249613" y="3549650"/>
          <p14:tracePt t="56595" x="3208338" y="3549650"/>
          <p14:tracePt t="56603" x="3141663" y="3549650"/>
          <p14:tracePt t="56611" x="3116263" y="3549650"/>
          <p14:tracePt t="56620" x="3074988" y="3549650"/>
          <p14:tracePt t="56627" x="3041650" y="3549650"/>
          <p14:tracePt t="56635" x="3000375" y="3549650"/>
          <p14:tracePt t="56643" x="2959100" y="3549650"/>
          <p14:tracePt t="56652" x="2917825" y="3549650"/>
          <p14:tracePt t="56659" x="2884488" y="3549650"/>
          <p14:tracePt t="56667" x="2876550" y="3549650"/>
          <p14:tracePt t="56676" x="2851150" y="3549650"/>
          <p14:tracePt t="56684" x="2827338" y="3549650"/>
          <p14:tracePt t="56693" x="2809875" y="3549650"/>
          <p14:tracePt t="56699" x="2801938" y="3549650"/>
          <p14:tracePt t="56710" x="2794000" y="3549650"/>
          <p14:tracePt t="56723" x="2786063" y="3549650"/>
          <p14:tracePt t="56748" x="2776538" y="3549650"/>
          <p14:tracePt t="56756" x="2768600" y="3549650"/>
          <p14:tracePt t="56764" x="2752725" y="3549650"/>
          <p14:tracePt t="56772" x="2735263" y="3549650"/>
          <p14:tracePt t="56779" x="2711450" y="3549650"/>
          <p14:tracePt t="56789" x="2652713" y="3549650"/>
          <p14:tracePt t="56795" x="2586038" y="3549650"/>
          <p14:tracePt t="56803" x="2528888" y="3549650"/>
          <p14:tracePt t="56812" x="2470150" y="3565525"/>
          <p14:tracePt t="56819" x="2413000" y="3565525"/>
          <p14:tracePt t="56827" x="2370138" y="3565525"/>
          <p14:tracePt t="56835" x="2328863" y="3565525"/>
          <p14:tracePt t="56843" x="2295525" y="3565525"/>
          <p14:tracePt t="56851" x="2263775" y="3565525"/>
          <p14:tracePt t="56861" x="2254250" y="3565525"/>
          <p14:tracePt t="56877" x="2238375" y="3565525"/>
          <p14:tracePt t="57005" x="2263775" y="3565525"/>
          <p14:tracePt t="57011" x="2305050" y="3565525"/>
          <p14:tracePt t="57019" x="2346325" y="3565525"/>
          <p14:tracePt t="57029" x="2395538" y="3565525"/>
          <p14:tracePt t="57035" x="2444750" y="3565525"/>
          <p14:tracePt t="57045" x="2519363" y="3565525"/>
          <p14:tracePt t="57051" x="2570163" y="3565525"/>
          <p14:tracePt t="57060" x="2619375" y="3565525"/>
          <p14:tracePt t="57067" x="2668588" y="3565525"/>
          <p14:tracePt t="57079" x="2719388" y="3565525"/>
          <p14:tracePt t="57083" x="2760663" y="3565525"/>
          <p14:tracePt t="57092" x="2817813" y="3565525"/>
          <p14:tracePt t="57099" x="2901950" y="3565525"/>
          <p14:tracePt t="57110" x="2967038" y="3565525"/>
          <p14:tracePt t="57116" x="3033713" y="3565525"/>
          <p14:tracePt t="57122" x="3092450" y="3565525"/>
          <p14:tracePt t="57132" x="3167063" y="3565525"/>
          <p14:tracePt t="57141" x="3208338" y="3565525"/>
          <p14:tracePt t="57147" x="3249613" y="3565525"/>
          <p14:tracePt t="57156" x="3282950" y="3565525"/>
          <p14:tracePt t="57164" x="3306763" y="3565525"/>
          <p14:tracePt t="57172" x="3324225" y="3565525"/>
          <p14:tracePt t="57178" x="3340100" y="3565525"/>
          <p14:tracePt t="57195" x="3349625" y="3565525"/>
          <p14:tracePt t="57203" x="3357563" y="3565525"/>
          <p14:tracePt t="57211" x="3365500" y="3565525"/>
          <p14:tracePt t="57221" x="3381375" y="3565525"/>
          <p14:tracePt t="57235" x="3406775" y="3565525"/>
          <p14:tracePt t="57244" x="3432175" y="3565525"/>
          <p14:tracePt t="57251" x="3448050" y="3565525"/>
          <p14:tracePt t="57259" x="3465513" y="3557588"/>
          <p14:tracePt t="57266" x="3473450" y="3557588"/>
          <p14:tracePt t="57276" x="3481388" y="3557588"/>
          <p14:tracePt t="57283" x="3506788" y="3557588"/>
          <p14:tracePt t="57294" x="3514725" y="3549650"/>
          <p14:tracePt t="57309" x="3522663" y="3549650"/>
          <p14:tracePt t="57314" x="3556000" y="3549650"/>
          <p14:tracePt t="57331" x="3573463" y="3549650"/>
          <p14:tracePt t="57339" x="3589338" y="3549650"/>
          <p14:tracePt t="57346" x="3614738" y="3549650"/>
          <p14:tracePt t="57355" x="3630613" y="3549650"/>
          <p14:tracePt t="57363" x="3648075" y="3549650"/>
          <p14:tracePt t="57372" x="3671888" y="3549650"/>
          <p14:tracePt t="57378" x="3679825" y="3549650"/>
          <p14:tracePt t="57389" x="3689350" y="3549650"/>
          <p14:tracePt t="57403" x="3697288" y="3549650"/>
          <p14:tracePt t="57604" x="3722688" y="3549650"/>
          <p14:tracePt t="57611" x="3730625" y="3549650"/>
          <p14:tracePt t="57620" x="3754438" y="3549650"/>
          <p14:tracePt t="57627" x="3779838" y="3549650"/>
          <p14:tracePt t="57636" x="3805238" y="3549650"/>
          <p14:tracePt t="57644" x="3838575" y="3549650"/>
          <p14:tracePt t="57651" x="3871913" y="3549650"/>
          <p14:tracePt t="57659" x="3903663" y="3565525"/>
          <p14:tracePt t="57667" x="3913188" y="3565525"/>
          <p14:tracePt t="57676" x="3929063" y="3565525"/>
          <p14:tracePt t="57683" x="3946525" y="3565525"/>
          <p14:tracePt t="57692" x="3946525" y="3573463"/>
          <p14:tracePt t="59661" x="3937000" y="3565525"/>
          <p14:tracePt t="59667" x="3895725" y="3557588"/>
          <p14:tracePt t="59676" x="3862388" y="3549650"/>
          <p14:tracePt t="59684" x="3805238" y="3549650"/>
          <p14:tracePt t="59691" x="3763963" y="3532188"/>
          <p14:tracePt t="59699" x="3689350" y="3524250"/>
          <p14:tracePt t="59710" x="3614738" y="3516313"/>
          <p14:tracePt t="59716" x="3563938" y="3516313"/>
          <p14:tracePt t="59724" x="3514725" y="3508375"/>
          <p14:tracePt t="59731" x="3473450" y="3482975"/>
          <p14:tracePt t="59739" x="3424238" y="3475038"/>
          <p14:tracePt t="59748" x="3381375" y="3475038"/>
          <p14:tracePt t="59756" x="3332163" y="3467100"/>
          <p14:tracePt t="59764" x="3265488" y="3467100"/>
          <p14:tracePt t="59772" x="3200400" y="3467100"/>
          <p14:tracePt t="59780" x="3116263" y="3467100"/>
          <p14:tracePt t="59789" x="3041650" y="3467100"/>
          <p14:tracePt t="59795" x="2951163" y="3467100"/>
          <p14:tracePt t="59803" x="2892425" y="3467100"/>
          <p14:tracePt t="59810" x="2794000" y="3467100"/>
          <p14:tracePt t="59819" x="2727325" y="3467100"/>
          <p14:tracePt t="59827" x="2644775" y="3467100"/>
          <p14:tracePt t="59835" x="2586038" y="3467100"/>
          <p14:tracePt t="59844" x="2552700" y="3467100"/>
          <p14:tracePt t="59851" x="2544763" y="3467100"/>
          <p14:tracePt t="59861" x="2528888" y="3467100"/>
          <p14:tracePt t="59867" x="2519363" y="3467100"/>
          <p14:tracePt t="59883" x="2511425" y="3475038"/>
          <p14:tracePt t="59947" x="2503488" y="3475038"/>
          <p14:tracePt t="59955" x="2495550" y="3482975"/>
          <p14:tracePt t="59963" x="2487613" y="3490913"/>
          <p14:tracePt t="59972" x="2478088" y="3490913"/>
          <p14:tracePt t="59988" x="2462213" y="3508375"/>
          <p14:tracePt t="59995" x="2444750" y="3516313"/>
          <p14:tracePt t="60011" x="2444750" y="3524250"/>
          <p14:tracePt t="60019" x="2428875" y="3524250"/>
          <p14:tracePt t="60027" x="2420938" y="3524250"/>
          <p14:tracePt t="60035" x="2413000" y="3524250"/>
          <p14:tracePt t="60051" x="2395538" y="3541713"/>
          <p14:tracePt t="60060" x="2387600" y="3549650"/>
          <p14:tracePt t="60083" x="2379663" y="3565525"/>
          <p14:tracePt t="60093" x="2379663" y="3573463"/>
          <p14:tracePt t="60099" x="2379663" y="3590925"/>
          <p14:tracePt t="60109" x="2370138" y="3598863"/>
          <p14:tracePt t="60115" x="2354263" y="3606800"/>
          <p14:tracePt t="60123" x="2354263" y="3616325"/>
          <p14:tracePt t="60140" x="2346325" y="3624263"/>
          <p14:tracePt t="60148" x="2346325" y="3632200"/>
          <p14:tracePt t="60158" x="2328863" y="3640138"/>
          <p14:tracePt t="60173" x="2328863" y="3657600"/>
          <p14:tracePt t="60182" x="2328863" y="3665538"/>
          <p14:tracePt t="60188" x="2328863" y="3673475"/>
          <p14:tracePt t="60195" x="2328863" y="3690938"/>
          <p14:tracePt t="60212" x="2328863" y="3698875"/>
          <p14:tracePt t="60228" x="2328863" y="3706813"/>
          <p14:tracePt t="60244" x="2328863" y="3722688"/>
          <p14:tracePt t="60268" x="2328863" y="3732213"/>
          <p14:tracePt t="60276" x="2328863" y="3740150"/>
          <p14:tracePt t="60283" x="2328863" y="3748088"/>
          <p14:tracePt t="60293" x="2328863" y="3756025"/>
          <p14:tracePt t="60311" x="2328863" y="3765550"/>
          <p14:tracePt t="60323" x="2328863" y="3781425"/>
          <p14:tracePt t="60340" x="2328863" y="3789363"/>
          <p14:tracePt t="60371" x="2328863" y="3797300"/>
          <p14:tracePt t="60388" x="2328863" y="3814763"/>
          <p14:tracePt t="62757" x="2328863" y="3822700"/>
          <p14:tracePt t="62827" x="2320925" y="3822700"/>
          <p14:tracePt t="62852" x="2305050" y="3830638"/>
          <p14:tracePt t="62868" x="2295525" y="3840163"/>
          <p14:tracePt t="62877" x="2287588" y="3848100"/>
          <p14:tracePt t="62915" x="2287588" y="3856038"/>
          <p14:tracePt t="62926" x="2279650" y="3856038"/>
          <p14:tracePt t="62940" x="2279650" y="3871913"/>
          <p14:tracePt t="62955" x="2279650" y="3881438"/>
          <p14:tracePt t="62972" x="2271713" y="3897313"/>
          <p14:tracePt t="63036" x="2271713" y="3905250"/>
          <p14:tracePt t="63051" x="2271713" y="3914775"/>
          <p14:tracePt t="63067" x="2271713" y="3922713"/>
          <p14:tracePt t="63108" x="2271713" y="3930650"/>
          <p14:tracePt t="63115" x="2271713" y="3938588"/>
          <p14:tracePt t="63180" x="2271713" y="3946525"/>
          <p14:tracePt t="63187" x="2271713" y="3956050"/>
          <p14:tracePt t="64244" x="2279650" y="3956050"/>
          <p14:tracePt t="64251" x="2295525" y="3956050"/>
          <p14:tracePt t="64261" x="2328863" y="3956050"/>
          <p14:tracePt t="64267" x="2362200" y="3956050"/>
          <p14:tracePt t="64281" x="2379663" y="3956050"/>
          <p14:tracePt t="64283" x="2413000" y="3956050"/>
          <p14:tracePt t="64293" x="2454275" y="3956050"/>
          <p14:tracePt t="64299" x="2495550" y="3956050"/>
          <p14:tracePt t="64310" x="2503488" y="3963988"/>
          <p14:tracePt t="64315" x="2519363" y="3971925"/>
          <p14:tracePt t="64323" x="2562225" y="3971925"/>
          <p14:tracePt t="64330" x="2603500" y="3971925"/>
          <p14:tracePt t="64340" x="2660650" y="3971925"/>
          <p14:tracePt t="64347" x="2701925" y="3971925"/>
          <p14:tracePt t="64356" x="2768600" y="3979863"/>
          <p14:tracePt t="64363" x="2817813" y="3989388"/>
          <p14:tracePt t="64374" x="2860675" y="3989388"/>
          <p14:tracePt t="64380" x="2892425" y="3989388"/>
          <p14:tracePt t="64395" x="2917825" y="3989388"/>
          <p14:tracePt t="64403" x="2935288" y="3997325"/>
          <p14:tracePt t="64435" x="2951163" y="3997325"/>
          <p14:tracePt t="67725" x="2959100" y="3979863"/>
          <p14:tracePt t="67731" x="2959100" y="3971925"/>
          <p14:tracePt t="67740" x="2959100" y="3956050"/>
          <p14:tracePt t="67748" x="2959100" y="3938588"/>
          <p14:tracePt t="67756" x="2959100" y="3914775"/>
          <p14:tracePt t="67763" x="2959100" y="3905250"/>
          <p14:tracePt t="67772" x="2959100" y="3881438"/>
          <p14:tracePt t="67779" x="2951163" y="3863975"/>
          <p14:tracePt t="67787" x="2951163" y="3848100"/>
          <p14:tracePt t="67794" x="2951163" y="3840163"/>
          <p14:tracePt t="67802" x="2935288" y="3814763"/>
          <p14:tracePt t="67811" x="2935288" y="3797300"/>
          <p14:tracePt t="67819" x="2917825" y="3756025"/>
          <p14:tracePt t="67827" x="2917825" y="3748088"/>
          <p14:tracePt t="67835" x="2917825" y="3740150"/>
          <p14:tracePt t="67860" x="2917825" y="3732213"/>
          <p14:tracePt t="67867" x="2925763" y="3673475"/>
          <p14:tracePt t="67877" x="2917825" y="3640138"/>
          <p14:tracePt t="67889" x="2917825" y="3632200"/>
          <p14:tracePt t="67894" x="2909888" y="3590925"/>
          <p14:tracePt t="67899" x="2901950" y="3557588"/>
          <p14:tracePt t="67909" x="2892425" y="3508375"/>
          <p14:tracePt t="67914" x="2876550" y="3467100"/>
          <p14:tracePt t="67922" x="2868613" y="3433763"/>
          <p14:tracePt t="67933" x="2860675" y="3400425"/>
          <p14:tracePt t="67940" x="2851150" y="3375025"/>
          <p14:tracePt t="67948" x="2835275" y="3349625"/>
          <p14:tracePt t="67956" x="2835275" y="3341688"/>
          <p14:tracePt t="67963" x="2827338" y="3316288"/>
          <p14:tracePt t="67972" x="2827338" y="3308350"/>
          <p14:tracePt t="67979" x="2817813" y="3308350"/>
          <p14:tracePt t="68148" x="2809875" y="3308350"/>
          <p14:tracePt t="68163" x="2786063" y="3308350"/>
          <p14:tracePt t="68173" x="2786063" y="3341688"/>
          <p14:tracePt t="68179" x="2776538" y="3367088"/>
          <p14:tracePt t="68188" x="2776538" y="3400425"/>
          <p14:tracePt t="68195" x="2776538" y="3441700"/>
          <p14:tracePt t="68203" x="2776538" y="3467100"/>
          <p14:tracePt t="68212" x="2776538" y="3508375"/>
          <p14:tracePt t="68219" x="2776538" y="3541713"/>
          <p14:tracePt t="68229" x="2776538" y="3565525"/>
          <p14:tracePt t="68244" x="2776538" y="3590925"/>
          <p14:tracePt t="68251" x="2776538" y="3616325"/>
          <p14:tracePt t="68260" x="2776538" y="3632200"/>
          <p14:tracePt t="68279" x="2776538" y="3657600"/>
          <p14:tracePt t="68283" x="2776538" y="3665538"/>
          <p14:tracePt t="68309" x="2776538" y="3681413"/>
          <p14:tracePt t="68323" x="2776538" y="3690938"/>
          <p14:tracePt t="68356" x="2776538" y="3698875"/>
          <p14:tracePt t="71916" x="2752725" y="3732213"/>
          <p14:tracePt t="71923" x="2735263" y="3765550"/>
          <p14:tracePt t="71931" x="2727325" y="3773488"/>
          <p14:tracePt t="71939" x="2727325" y="3789363"/>
          <p14:tracePt t="71947" x="2719388" y="3797300"/>
          <p14:tracePt t="71956" x="2719388" y="3822700"/>
          <p14:tracePt t="71963" x="2711450" y="3840163"/>
          <p14:tracePt t="71979" x="2693988" y="3863975"/>
          <p14:tracePt t="71988" x="2686050" y="3881438"/>
          <p14:tracePt t="71996" x="2686050" y="3889375"/>
          <p14:tracePt t="72003" x="2678113" y="3905250"/>
          <p14:tracePt t="72012" x="2678113" y="3914775"/>
          <p14:tracePt t="72018" x="2668588" y="3930650"/>
          <p14:tracePt t="72028" x="2652713" y="3946525"/>
          <p14:tracePt t="72035" x="2652713" y="3963988"/>
          <p14:tracePt t="72044" x="2644775" y="3971925"/>
          <p14:tracePt t="72050" x="2644775" y="3979863"/>
          <p14:tracePt t="72060" x="2636838" y="4005263"/>
          <p14:tracePt t="72067" x="2636838" y="4013200"/>
          <p14:tracePt t="72077" x="2636838" y="4030663"/>
          <p14:tracePt t="72083" x="2636838" y="4046538"/>
          <p14:tracePt t="72093" x="2636838" y="4071938"/>
          <p14:tracePt t="72107" x="2636838" y="4079875"/>
          <p14:tracePt t="72116" x="2627313" y="4087813"/>
          <p14:tracePt t="72124" x="2619375" y="4105275"/>
          <p14:tracePt t="72148" x="2619375" y="4113213"/>
          <p14:tracePt t="72155" x="2611438" y="4113213"/>
          <p14:tracePt t="72460" x="2593975" y="4113213"/>
          <p14:tracePt t="72467" x="2586038" y="4113213"/>
          <p14:tracePt t="72476" x="2578100" y="4113213"/>
          <p14:tracePt t="72495" x="2562225" y="4113213"/>
          <p14:tracePt t="72499" x="2552700" y="4113213"/>
          <p14:tracePt t="72515" x="2544763" y="4105275"/>
          <p14:tracePt t="72524" x="2528888" y="4105275"/>
          <p14:tracePt t="72531" x="2511425" y="4105275"/>
          <p14:tracePt t="72551" x="2487613" y="4105275"/>
          <p14:tracePt t="72555" x="2478088" y="4105275"/>
          <p14:tracePt t="72563" x="2454275" y="4105275"/>
          <p14:tracePt t="72572" x="2444750" y="4105275"/>
          <p14:tracePt t="72587" x="2420938" y="4105275"/>
          <p14:tracePt t="72595" x="2413000" y="4105275"/>
          <p14:tracePt t="72603" x="2387600" y="4105275"/>
          <p14:tracePt t="72612" x="2370138" y="4105275"/>
          <p14:tracePt t="72619" x="2354263" y="4105275"/>
          <p14:tracePt t="72627" x="2320925" y="4105275"/>
          <p14:tracePt t="72636" x="2305050" y="4105275"/>
          <p14:tracePt t="72651" x="2287588" y="4105275"/>
          <p14:tracePt t="72660" x="2279650" y="4105275"/>
          <p14:tracePt t="72715" x="2254250" y="4113213"/>
          <p14:tracePt t="72723" x="2238375" y="4121150"/>
          <p14:tracePt t="72730" x="2230438" y="4129088"/>
          <p14:tracePt t="72739" x="2205038" y="4138613"/>
          <p14:tracePt t="72747" x="2179638" y="4146550"/>
          <p14:tracePt t="72755" x="2163763" y="4154488"/>
          <p14:tracePt t="72763" x="2155825" y="4154488"/>
          <p14:tracePt t="72773" x="2138363" y="4154488"/>
          <p14:tracePt t="72797" x="2130425" y="4162425"/>
          <p14:tracePt t="72803" x="2130425" y="4171950"/>
          <p14:tracePt t="72819" x="2130425" y="4179888"/>
          <p14:tracePt t="72828" x="2122488" y="4179888"/>
          <p14:tracePt t="72844" x="2122488" y="4195763"/>
          <p14:tracePt t="72851" x="2122488" y="4203700"/>
          <p14:tracePt t="72883" x="2122488" y="4213225"/>
          <p14:tracePt t="72893" x="2122488" y="4221163"/>
          <p14:tracePt t="72915" x="2130425" y="4237038"/>
          <p14:tracePt t="72923" x="2138363" y="4237038"/>
          <p14:tracePt t="72971" x="2138363" y="4254500"/>
          <p14:tracePt t="73027" x="2146300" y="4254500"/>
          <p14:tracePt t="73035" x="2163763" y="4254500"/>
          <p14:tracePt t="73044" x="2179638" y="4254500"/>
          <p14:tracePt t="73051" x="2205038" y="4254500"/>
          <p14:tracePt t="73062" x="2212975" y="4254500"/>
          <p14:tracePt t="73068" x="2230438" y="4254500"/>
          <p14:tracePt t="73079" x="2238375" y="4254500"/>
          <p14:tracePt t="73093" x="2246313" y="4254500"/>
          <p14:tracePt t="73098" x="2254250" y="4254500"/>
          <p14:tracePt t="73109" x="2263775" y="4254500"/>
          <p14:tracePt t="73114" x="2279650" y="4254500"/>
          <p14:tracePt t="73122" x="2287588" y="4254500"/>
          <p14:tracePt t="73131" x="2305050" y="4254500"/>
          <p14:tracePt t="73139" x="2338388" y="4254500"/>
          <p14:tracePt t="73147" x="2354263" y="4254500"/>
          <p14:tracePt t="73155" x="2387600" y="4254500"/>
          <p14:tracePt t="73163" x="2413000" y="4254500"/>
          <p14:tracePt t="73172" x="2420938" y="4254500"/>
          <p14:tracePt t="73179" x="2436813" y="4254500"/>
          <p14:tracePt t="73187" x="2462213" y="4254500"/>
          <p14:tracePt t="73203" x="2478088" y="4254500"/>
          <p14:tracePt t="73211" x="2495550" y="4254500"/>
          <p14:tracePt t="73220" x="2519363" y="4254500"/>
          <p14:tracePt t="73228" x="2536825" y="4229100"/>
          <p14:tracePt t="73235" x="2544763" y="4229100"/>
          <p14:tracePt t="73243" x="2552700" y="4229100"/>
          <p14:tracePt t="73252" x="2562225" y="4229100"/>
          <p14:tracePt t="73261" x="2578100" y="4229100"/>
          <p14:tracePt t="73268" x="2593975" y="4229100"/>
          <p14:tracePt t="73283" x="2611438" y="4229100"/>
          <p14:tracePt t="73309" x="2619375" y="4229100"/>
          <p14:tracePt t="73315" x="2627313" y="4229100"/>
          <p14:tracePt t="73347" x="2636838" y="4229100"/>
          <p14:tracePt t="73358" x="2644775" y="4229100"/>
          <p14:tracePt t="73372" x="2652713" y="4221163"/>
          <p14:tracePt t="73388" x="2660650" y="4221163"/>
          <p14:tracePt t="73403" x="2660650" y="4213225"/>
          <p14:tracePt t="73419" x="2668588" y="4203700"/>
          <p14:tracePt t="73428" x="2678113" y="4195763"/>
          <p14:tracePt t="73436" x="2678113" y="4187825"/>
          <p14:tracePt t="73467" x="2678113" y="4179888"/>
          <p14:tracePt t="73476" x="2678113" y="4171950"/>
          <p14:tracePt t="73492" x="2678113" y="4162425"/>
          <p14:tracePt t="73499" x="2678113" y="4138613"/>
          <p14:tracePt t="73508" x="2678113" y="4121150"/>
          <p14:tracePt t="73515" x="2668588" y="4087813"/>
          <p14:tracePt t="73531" x="2660650" y="4046538"/>
          <p14:tracePt t="73539" x="2644775" y="4038600"/>
          <p14:tracePt t="73547" x="2627313" y="4030663"/>
          <p14:tracePt t="73556" x="2603500" y="4013200"/>
          <p14:tracePt t="73576" x="2593975" y="4005263"/>
          <p14:tracePt t="74206" x="2570163" y="4005263"/>
          <p14:tracePt t="74210" x="2544763" y="4005263"/>
          <p14:tracePt t="74220" x="2519363" y="4005263"/>
          <p14:tracePt t="74227" x="2495550" y="4005263"/>
          <p14:tracePt t="74235" x="2454275" y="4005263"/>
          <p14:tracePt t="74243" x="2420938" y="4005263"/>
          <p14:tracePt t="74251" x="2403475" y="4005263"/>
          <p14:tracePt t="74263" x="2346325" y="4005263"/>
          <p14:tracePt t="74267" x="2320925" y="4005263"/>
          <p14:tracePt t="74277" x="2271713" y="4013200"/>
          <p14:tracePt t="74283" x="2263775" y="4013200"/>
          <p14:tracePt t="74293" x="2238375" y="4021138"/>
          <p14:tracePt t="74300" x="2212975" y="4021138"/>
          <p14:tracePt t="74307" x="2197100" y="4030663"/>
          <p14:tracePt t="74316" x="2189163" y="4030663"/>
          <p14:tracePt t="74323" x="2171700" y="4038600"/>
          <p14:tracePt t="74331" x="2163763" y="4046538"/>
          <p14:tracePt t="74341" x="2146300" y="4054475"/>
          <p14:tracePt t="74347" x="2122488" y="4064000"/>
          <p14:tracePt t="74356" x="2105025" y="4071938"/>
          <p14:tracePt t="74413" x="2097088" y="4087813"/>
          <p14:tracePt t="74429" x="2097088" y="4097338"/>
          <p14:tracePt t="74435" x="2097088" y="4121150"/>
          <p14:tracePt t="74452" x="2097088" y="4129088"/>
          <p14:tracePt t="74460" x="2097088" y="4138613"/>
          <p14:tracePt t="74476" x="2097088" y="4146550"/>
          <p14:tracePt t="74483" x="2097088" y="4154488"/>
          <p14:tracePt t="74496" x="2097088" y="4162425"/>
          <p14:tracePt t="74499" x="2097088" y="4179888"/>
          <p14:tracePt t="74507" x="2097088" y="4187825"/>
          <p14:tracePt t="74531" x="2097088" y="4203700"/>
          <p14:tracePt t="74555" x="2097088" y="4213225"/>
          <p14:tracePt t="74651" x="2097088" y="4221163"/>
          <p14:tracePt t="74667" x="2097088" y="4237038"/>
          <p14:tracePt t="74765" x="2130425" y="4246563"/>
          <p14:tracePt t="74772" x="2212975" y="4246563"/>
          <p14:tracePt t="74779" x="2312988" y="4246563"/>
          <p14:tracePt t="74788" x="2436813" y="4246563"/>
          <p14:tracePt t="74797" x="2544763" y="4246563"/>
          <p14:tracePt t="74802" x="2660650" y="4246563"/>
          <p14:tracePt t="74811" x="2752725" y="4262438"/>
          <p14:tracePt t="74819" x="2843213" y="4270375"/>
          <p14:tracePt t="74827" x="2901950" y="4287838"/>
          <p14:tracePt t="74835" x="2935288" y="4287838"/>
          <p14:tracePt t="74845" x="2951163" y="4287838"/>
          <p14:tracePt t="74851" x="2967038" y="4287838"/>
          <p14:tracePt t="76388" x="2976563" y="4295775"/>
          <p14:tracePt t="76403" x="2935288" y="4295775"/>
          <p14:tracePt t="76412" x="2901950" y="4295775"/>
          <p14:tracePt t="76420" x="2860675" y="4278313"/>
          <p14:tracePt t="76427" x="2809875" y="4270375"/>
          <p14:tracePt t="76435" x="2776538" y="4254500"/>
          <p14:tracePt t="76445" x="2752725" y="4246563"/>
          <p14:tracePt t="76451" x="2735263" y="4246563"/>
          <p14:tracePt t="76460" x="2727325" y="4246563"/>
          <p14:tracePt t="76467" x="2701925" y="4246563"/>
          <p14:tracePt t="76483" x="2686050" y="4246563"/>
          <p14:tracePt t="76495" x="2668588" y="4246563"/>
          <p14:tracePt t="76499" x="2652713" y="4246563"/>
          <p14:tracePt t="76508" x="2619375" y="4246563"/>
          <p14:tracePt t="76515" x="2586038" y="4246563"/>
          <p14:tracePt t="76524" x="2578100" y="4246563"/>
          <p14:tracePt t="76531" x="2552700" y="4246563"/>
          <p14:tracePt t="76540" x="2536825" y="4254500"/>
          <p14:tracePt t="76547" x="2503488" y="4262438"/>
          <p14:tracePt t="76557" x="2495550" y="4278313"/>
          <p14:tracePt t="76563" x="2470150" y="4287838"/>
          <p14:tracePt t="76574" x="2454275" y="4295775"/>
          <p14:tracePt t="76579" x="2428875" y="4303713"/>
          <p14:tracePt t="76587" x="2428875" y="4311650"/>
          <p14:tracePt t="76595" x="2420938" y="4321175"/>
          <p14:tracePt t="76603" x="2395538" y="4329113"/>
          <p14:tracePt t="76611" x="2395538" y="4352925"/>
          <p14:tracePt t="76619" x="2379663" y="4362450"/>
          <p14:tracePt t="76627" x="2370138" y="4362450"/>
          <p14:tracePt t="76636" x="2362200" y="4362450"/>
          <p14:tracePt t="76652" x="2362200" y="4378325"/>
          <p14:tracePt t="76659" x="2354263" y="4395788"/>
          <p14:tracePt t="76677" x="2354263" y="4419600"/>
          <p14:tracePt t="76692" x="2338388" y="4445000"/>
          <p14:tracePt t="76699" x="2338388" y="4452938"/>
          <p14:tracePt t="76708" x="2338388" y="4460875"/>
          <p14:tracePt t="76715" x="2338388" y="4478338"/>
          <p14:tracePt t="76731" x="2328863" y="4486275"/>
          <p14:tracePt t="76915" x="2328863" y="4494213"/>
          <p14:tracePt t="76947" x="2328863" y="4502150"/>
          <p14:tracePt t="77243" x="2328863" y="4511675"/>
          <p14:tracePt t="77251" x="2338388" y="4519613"/>
          <p14:tracePt t="77268" x="2346325" y="4527550"/>
          <p14:tracePt t="77277" x="2346325" y="4535488"/>
          <p14:tracePt t="77283" x="2354263" y="4545013"/>
          <p14:tracePt t="77292" x="2362200" y="4545013"/>
          <p14:tracePt t="77308" x="2362200" y="4552950"/>
          <p14:tracePt t="77316" x="2379663" y="4560888"/>
          <p14:tracePt t="77323" x="2387600" y="4560888"/>
          <p14:tracePt t="77330" x="2395538" y="4568825"/>
          <p14:tracePt t="77339" x="2428875" y="4576763"/>
          <p14:tracePt t="77346" x="2436813" y="4576763"/>
          <p14:tracePt t="77355" x="2462213" y="4586288"/>
          <p14:tracePt t="77362" x="2470150" y="4594225"/>
          <p14:tracePt t="77372" x="2495550" y="4610100"/>
          <p14:tracePt t="77379" x="2511425" y="4619625"/>
          <p14:tracePt t="77387" x="2552700" y="4627563"/>
          <p14:tracePt t="77395" x="2586038" y="4635500"/>
          <p14:tracePt t="77403" x="2593975" y="4635500"/>
          <p14:tracePt t="77411" x="2603500" y="4635500"/>
          <p14:tracePt t="77419" x="2619375" y="4635500"/>
          <p14:tracePt t="77483" x="2627313" y="4635500"/>
          <p14:tracePt t="77491" x="2636838" y="4635500"/>
          <p14:tracePt t="77499" x="2644775" y="4635500"/>
          <p14:tracePt t="77509" x="2652713" y="4635500"/>
          <p14:tracePt t="77541" x="2668588" y="4635500"/>
          <p14:tracePt t="77555" x="2678113" y="4635500"/>
          <p14:tracePt t="77587" x="2686050" y="4635500"/>
          <p14:tracePt t="77619" x="2701925" y="4619625"/>
          <p14:tracePt t="77644" x="2711450" y="4610100"/>
          <p14:tracePt t="77661" x="2719388" y="4586288"/>
          <p14:tracePt t="77676" x="2719388" y="4576763"/>
          <p14:tracePt t="77692" x="2719388" y="4552950"/>
          <p14:tracePt t="77699" x="2727325" y="4545013"/>
          <p14:tracePt t="77715" x="2727325" y="4527550"/>
          <p14:tracePt t="77747" x="2727325" y="4519613"/>
          <p14:tracePt t="77756" x="2727325" y="4511675"/>
          <p14:tracePt t="77763" x="2727325" y="4494213"/>
          <p14:tracePt t="77772" x="2727325" y="4486275"/>
          <p14:tracePt t="77803" x="2727325" y="4470400"/>
          <p14:tracePt t="77819" x="2727325" y="4460875"/>
          <p14:tracePt t="77884" x="2727325" y="4452938"/>
          <p14:tracePt t="77911" x="2711450" y="4437063"/>
          <p14:tracePt t="77931" x="2701925" y="4427538"/>
          <p14:tracePt t="77955" x="2668588" y="4411663"/>
          <p14:tracePt t="77972" x="2660650" y="4403725"/>
          <p14:tracePt t="77979" x="2652713" y="4403725"/>
          <p14:tracePt t="77988" x="2644775" y="4395788"/>
          <p14:tracePt t="77996" x="2636838" y="4395788"/>
          <p14:tracePt t="78003" x="2611438" y="4386263"/>
          <p14:tracePt t="78011" x="2603500" y="4386263"/>
          <p14:tracePt t="78019" x="2603500" y="4378325"/>
          <p14:tracePt t="78028" x="2578100" y="4378325"/>
          <p14:tracePt t="78035" x="2570163" y="4378325"/>
          <p14:tracePt t="78044" x="2536825" y="4362450"/>
          <p14:tracePt t="78051" x="2528888" y="4362450"/>
          <p14:tracePt t="78061" x="2503488" y="4352925"/>
          <p14:tracePt t="78078" x="2478088" y="4352925"/>
          <p14:tracePt t="78093" x="2462213" y="4344988"/>
          <p14:tracePt t="78107" x="2444750" y="4344988"/>
          <p14:tracePt t="78115" x="2436813" y="4344988"/>
          <p14:tracePt t="78123" x="2428875" y="4337050"/>
          <p14:tracePt t="78131" x="2420938" y="4329113"/>
          <p14:tracePt t="78148" x="2413000" y="4329113"/>
          <p14:tracePt t="78156" x="2403475" y="4329113"/>
          <p14:tracePt t="78162" x="2387600" y="4329113"/>
          <p14:tracePt t="78172" x="2379663" y="4329113"/>
          <p14:tracePt t="78178" x="2370138" y="4329113"/>
          <p14:tracePt t="78187" x="2354263" y="4329113"/>
          <p14:tracePt t="78195" x="2338388" y="4329113"/>
          <p14:tracePt t="78211" x="2312988" y="4329113"/>
          <p14:tracePt t="78235" x="2305050" y="4329113"/>
          <p14:tracePt t="78244" x="2287588" y="4329113"/>
          <p14:tracePt t="78262" x="2279650" y="4329113"/>
          <p14:tracePt t="78267" x="2271713" y="4329113"/>
          <p14:tracePt t="78292" x="2263775" y="4329113"/>
          <p14:tracePt t="78299" x="2254250" y="4329113"/>
          <p14:tracePt t="78308" x="2238375" y="4329113"/>
          <p14:tracePt t="78315" x="2230438" y="4329113"/>
          <p14:tracePt t="78323" x="2212975" y="4329113"/>
          <p14:tracePt t="78331" x="2205038" y="4329113"/>
          <p14:tracePt t="78338" x="2189163" y="4337050"/>
          <p14:tracePt t="78347" x="2179638" y="4337050"/>
          <p14:tracePt t="78356" x="2171700" y="4344988"/>
          <p14:tracePt t="78363" x="2155825" y="4344988"/>
          <p14:tracePt t="78373" x="2146300" y="4344988"/>
          <p14:tracePt t="78379" x="2122488" y="4352925"/>
          <p14:tracePt t="78387" x="2114550" y="4352925"/>
          <p14:tracePt t="78403" x="2097088" y="4362450"/>
          <p14:tracePt t="78419" x="2089150" y="4362450"/>
          <p14:tracePt t="78444" x="2081213" y="4370388"/>
          <p14:tracePt t="78461" x="2063750" y="4378325"/>
          <p14:tracePt t="78467" x="2047875" y="4378325"/>
          <p14:tracePt t="78476" x="2047875" y="4386263"/>
          <p14:tracePt t="78483" x="2039938" y="4395788"/>
          <p14:tracePt t="78499" x="2030413" y="4403725"/>
          <p14:tracePt t="78555" x="2014538" y="4403725"/>
          <p14:tracePt t="78563" x="2014538" y="4411663"/>
          <p14:tracePt t="78572" x="2006600" y="4419600"/>
          <p14:tracePt t="78579" x="2006600" y="4427538"/>
          <p14:tracePt t="78587" x="2006600" y="4452938"/>
          <p14:tracePt t="78595" x="2006600" y="4460875"/>
          <p14:tracePt t="78603" x="1997075" y="4460875"/>
          <p14:tracePt t="78611" x="1973263" y="4460875"/>
          <p14:tracePt t="78628" x="1965325" y="4478338"/>
          <p14:tracePt t="78635" x="1965325" y="4486275"/>
          <p14:tracePt t="78651" x="1965325" y="4494213"/>
          <p14:tracePt t="78660" x="1965325" y="4511675"/>
          <p14:tracePt t="78677" x="1965325" y="4519613"/>
          <p14:tracePt t="78693" x="1965325" y="4527550"/>
          <p14:tracePt t="78731" x="1965325" y="4535488"/>
          <p14:tracePt t="78755" x="1965325" y="4545013"/>
          <p14:tracePt t="78772" x="1965325" y="4560888"/>
          <p14:tracePt t="78787" x="1965325" y="4568825"/>
          <p14:tracePt t="78795" x="1973263" y="4576763"/>
          <p14:tracePt t="78803" x="1989138" y="4594225"/>
          <p14:tracePt t="78828" x="2014538" y="4619625"/>
          <p14:tracePt t="78844" x="2022475" y="4627563"/>
          <p14:tracePt t="78851" x="2030413" y="4635500"/>
          <p14:tracePt t="78867" x="2039938" y="4643438"/>
          <p14:tracePt t="78884" x="2047875" y="4643438"/>
          <p14:tracePt t="78895" x="2055813" y="4651375"/>
          <p14:tracePt t="78899" x="2063750" y="4660900"/>
          <p14:tracePt t="78916" x="2081213" y="4668838"/>
          <p14:tracePt t="78926" x="2105025" y="4684713"/>
          <p14:tracePt t="78940" x="2114550" y="4684713"/>
          <p14:tracePt t="78948" x="2130425" y="4684713"/>
          <p14:tracePt t="78956" x="2138363" y="4684713"/>
          <p14:tracePt t="78972" x="2155825" y="4694238"/>
          <p14:tracePt t="78988" x="2171700" y="4702175"/>
          <p14:tracePt t="79003" x="2179638" y="4718050"/>
          <p14:tracePt t="79011" x="2212975" y="4727575"/>
          <p14:tracePt t="79019" x="2246313" y="4735513"/>
          <p14:tracePt t="79028" x="2271713" y="4743450"/>
          <p14:tracePt t="79035" x="2287588" y="4743450"/>
          <p14:tracePt t="79045" x="2305050" y="4743450"/>
          <p14:tracePt t="79051" x="2320925" y="4743450"/>
          <p14:tracePt t="79061" x="2354263" y="4751388"/>
          <p14:tracePt t="79076" x="2379663" y="4751388"/>
          <p14:tracePt t="79084" x="2387600" y="4751388"/>
          <p14:tracePt t="79095" x="2413000" y="4751388"/>
          <p14:tracePt t="79099" x="2444750" y="4751388"/>
          <p14:tracePt t="79108" x="2454275" y="4751388"/>
          <p14:tracePt t="79115" x="2478088" y="4751388"/>
          <p14:tracePt t="79123" x="2503488" y="4751388"/>
          <p14:tracePt t="79131" x="2519363" y="4751388"/>
          <p14:tracePt t="79139" x="2536825" y="4751388"/>
          <p14:tracePt t="79147" x="2570163" y="4751388"/>
          <p14:tracePt t="79156" x="2578100" y="4751388"/>
          <p14:tracePt t="79163" x="2593975" y="4751388"/>
          <p14:tracePt t="79173" x="2603500" y="4751388"/>
          <p14:tracePt t="79179" x="2627313" y="4751388"/>
          <p14:tracePt t="79187" x="2636838" y="4751388"/>
          <p14:tracePt t="79195" x="2660650" y="4743450"/>
          <p14:tracePt t="79203" x="2678113" y="4743450"/>
          <p14:tracePt t="79211" x="2701925" y="4743450"/>
          <p14:tracePt t="79219" x="2711450" y="4735513"/>
          <p14:tracePt t="79227" x="2735263" y="4718050"/>
          <p14:tracePt t="79235" x="2743200" y="4710113"/>
          <p14:tracePt t="79244" x="2760663" y="4710113"/>
          <p14:tracePt t="79251" x="2768600" y="4702175"/>
          <p14:tracePt t="79260" x="2786063" y="4694238"/>
          <p14:tracePt t="79267" x="2794000" y="4684713"/>
          <p14:tracePt t="79277" x="2817813" y="4668838"/>
          <p14:tracePt t="79282" x="2817813" y="4660900"/>
          <p14:tracePt t="79293" x="2835275" y="4651375"/>
          <p14:tracePt t="79299" x="2843213" y="4643438"/>
          <p14:tracePt t="79307" x="2851150" y="4635500"/>
          <p14:tracePt t="79315" x="2860675" y="4627563"/>
          <p14:tracePt t="79339" x="2860675" y="4610100"/>
          <p14:tracePt t="79347" x="2860675" y="4594225"/>
          <p14:tracePt t="79357" x="2860675" y="4586288"/>
          <p14:tracePt t="79364" x="2860675" y="4576763"/>
          <p14:tracePt t="79372" x="2860675" y="4568825"/>
          <p14:tracePt t="79378" x="2860675" y="4545013"/>
          <p14:tracePt t="79388" x="2860675" y="4527550"/>
          <p14:tracePt t="79396" x="2860675" y="4519613"/>
          <p14:tracePt t="79404" x="2843213" y="4494213"/>
          <p14:tracePt t="79411" x="2835275" y="4470400"/>
          <p14:tracePt t="79419" x="2794000" y="4445000"/>
          <p14:tracePt t="79428" x="2786063" y="4427538"/>
          <p14:tracePt t="79435" x="2768600" y="4403725"/>
          <p14:tracePt t="79444" x="2743200" y="4386263"/>
          <p14:tracePt t="79450" x="2735263" y="4378325"/>
          <p14:tracePt t="79460" x="2727325" y="4362450"/>
          <p14:tracePt t="79467" x="2719388" y="4362450"/>
          <p14:tracePt t="79476" x="2711450" y="4352925"/>
          <p14:tracePt t="79482" x="2693988" y="4337050"/>
          <p14:tracePt t="79493" x="2686050" y="4329113"/>
          <p14:tracePt t="79499" x="2678113" y="4329113"/>
          <p14:tracePt t="79507" x="2668588" y="4321175"/>
          <p14:tracePt t="79514" x="2652713" y="4321175"/>
          <p14:tracePt t="79522" x="2619375" y="4303713"/>
          <p14:tracePt t="79540" x="2593975" y="4303713"/>
          <p14:tracePt t="79547" x="2570163" y="4295775"/>
          <p14:tracePt t="79556" x="2544763" y="4287838"/>
          <p14:tracePt t="79562" x="2503488" y="4287838"/>
          <p14:tracePt t="79573" x="2470150" y="4278313"/>
          <p14:tracePt t="79578" x="2454275" y="4278313"/>
          <p14:tracePt t="79588" x="2420938" y="4278313"/>
          <p14:tracePt t="79594" x="2403475" y="4262438"/>
          <p14:tracePt t="79603" x="2387600" y="4262438"/>
          <p14:tracePt t="79619" x="2362200" y="4262438"/>
          <p14:tracePt t="79635" x="2354263" y="4262438"/>
          <p14:tracePt t="79644" x="2346325" y="4262438"/>
          <p14:tracePt t="79661" x="2338388" y="4262438"/>
          <p14:tracePt t="79667" x="2328863" y="4262438"/>
          <p14:tracePt t="79684" x="2320925" y="4262438"/>
          <p14:tracePt t="81060" x="2320925" y="4246563"/>
          <p14:tracePt t="81068" x="2346325" y="4179888"/>
          <p14:tracePt t="81077" x="2387600" y="4097338"/>
          <p14:tracePt t="81084" x="2436813" y="3979863"/>
          <p14:tracePt t="81094" x="2503488" y="3863975"/>
          <p14:tracePt t="81099" x="2570163" y="3748088"/>
          <p14:tracePt t="81106" x="2627313" y="3648075"/>
          <p14:tracePt t="81115" x="2668588" y="3582988"/>
          <p14:tracePt t="81124" x="2693988" y="3508375"/>
          <p14:tracePt t="81131" x="2719388" y="3490913"/>
          <p14:tracePt t="81139" x="2727325" y="3467100"/>
          <p14:tracePt t="81148" x="2760663" y="3433763"/>
          <p14:tracePt t="81157" x="2768600" y="3408363"/>
          <p14:tracePt t="81163" x="2786063" y="3375025"/>
          <p14:tracePt t="81173" x="2801938" y="3359150"/>
          <p14:tracePt t="81180" x="2801938" y="3341688"/>
          <p14:tracePt t="81187" x="2809875" y="3333750"/>
          <p14:tracePt t="81196" x="2827338" y="3308350"/>
          <p14:tracePt t="81204" x="2835275" y="3267075"/>
          <p14:tracePt t="81212" x="2851150" y="3233738"/>
          <p14:tracePt t="81219" x="2876550" y="3184525"/>
          <p14:tracePt t="81228" x="2901950" y="3125788"/>
          <p14:tracePt t="81236" x="2917825" y="3051175"/>
          <p14:tracePt t="81244" x="2935288" y="2968625"/>
          <p14:tracePt t="81251" x="2943225" y="2894013"/>
          <p14:tracePt t="81259" x="2951163" y="2811463"/>
          <p14:tracePt t="81267" x="2951163" y="2736850"/>
          <p14:tracePt t="81277" x="2976563" y="2654300"/>
          <p14:tracePt t="81284" x="2976563" y="2587625"/>
          <p14:tracePt t="81293" x="2976563" y="2513013"/>
          <p14:tracePt t="81299" x="2976563" y="2454275"/>
          <p14:tracePt t="81308" x="2976563" y="2413000"/>
          <p14:tracePt t="81315" x="2976563" y="2346325"/>
          <p14:tracePt t="81323" x="2976563" y="2305050"/>
          <p14:tracePt t="81331" x="2959100" y="2230438"/>
          <p14:tracePt t="81339" x="2917825" y="2163763"/>
          <p14:tracePt t="81348" x="2876550" y="2089150"/>
          <p14:tracePt t="81356" x="2860675" y="2073275"/>
          <p14:tracePt t="81363" x="2827338" y="2032000"/>
          <p14:tracePt t="81373" x="2786063" y="1998663"/>
          <p14:tracePt t="81379" x="2743200" y="1965325"/>
          <p14:tracePt t="81388" x="2678113" y="1949450"/>
          <p14:tracePt t="81395" x="2619375" y="1916113"/>
          <p14:tracePt t="81404" x="2536825" y="1906588"/>
          <p14:tracePt t="81411" x="2454275" y="1898650"/>
          <p14:tracePt t="81420" x="2370138" y="1898650"/>
          <p14:tracePt t="81428" x="2287588" y="1898650"/>
          <p14:tracePt t="81435" x="2212975" y="1898650"/>
          <p14:tracePt t="81444" x="2171700" y="1898650"/>
          <p14:tracePt t="81451" x="2146300" y="1898650"/>
          <p14:tracePt t="81461" x="2130425" y="1906588"/>
          <p14:tracePt t="81467" x="2114550" y="1916113"/>
          <p14:tracePt t="81476" x="2097088" y="1939925"/>
          <p14:tracePt t="81484" x="2081213" y="1998663"/>
          <p14:tracePt t="81493" x="2047875" y="2055813"/>
          <p14:tracePt t="81499" x="2047875" y="2065338"/>
          <p14:tracePt t="81510" x="2014538" y="2130425"/>
          <p14:tracePt t="81515" x="1989138" y="2214563"/>
          <p14:tracePt t="81523" x="1989138" y="2312988"/>
          <p14:tracePt t="81531" x="1989138" y="2420938"/>
          <p14:tracePt t="81540" x="1989138" y="2505075"/>
          <p14:tracePt t="81546" x="1989138" y="2562225"/>
          <p14:tracePt t="81555" x="1989138" y="2603500"/>
          <p14:tracePt t="81563" x="1989138" y="2636838"/>
          <p14:tracePt t="81572" x="1989138" y="2670175"/>
          <p14:tracePt t="81578" x="1989138" y="2686050"/>
          <p14:tracePt t="81587" x="1989138" y="2711450"/>
          <p14:tracePt t="81595" x="1989138" y="2744788"/>
          <p14:tracePt t="81603" x="1989138" y="2760663"/>
          <p14:tracePt t="81611" x="1989138" y="2794000"/>
          <p14:tracePt t="81621" x="1989138" y="2827338"/>
          <p14:tracePt t="81627" x="1989138" y="2878138"/>
          <p14:tracePt t="81634" x="1989138" y="2919413"/>
          <p14:tracePt t="81644" x="1989138" y="2968625"/>
          <p14:tracePt t="81652" x="1989138" y="3060700"/>
          <p14:tracePt t="81660" x="1989138" y="3117850"/>
          <p14:tracePt t="81669" x="1989138" y="3200400"/>
          <p14:tracePt t="81675" x="1989138" y="3259138"/>
          <p14:tracePt t="81683" x="1989138" y="3300413"/>
          <p14:tracePt t="81692" x="1989138" y="3341688"/>
          <p14:tracePt t="81700" x="1989138" y="3382963"/>
          <p14:tracePt t="81707" x="1989138" y="3416300"/>
          <p14:tracePt t="81715" x="1989138" y="3441700"/>
          <p14:tracePt t="81725" x="1989138" y="3457575"/>
          <p14:tracePt t="81731" x="1989138" y="3490913"/>
          <p14:tracePt t="81739" x="1989138" y="3516313"/>
          <p14:tracePt t="81747" x="1989138" y="3532188"/>
          <p14:tracePt t="81756" x="1989138" y="3557588"/>
          <p14:tracePt t="81763" x="1989138" y="3573463"/>
          <p14:tracePt t="81772" x="1989138" y="3616325"/>
          <p14:tracePt t="81779" x="2006600" y="3624263"/>
          <p14:tracePt t="81787" x="2006600" y="3632200"/>
          <p14:tracePt t="81795" x="2006600" y="3657600"/>
          <p14:tracePt t="81803" x="2014538" y="3681413"/>
          <p14:tracePt t="81819" x="2030413" y="3706813"/>
          <p14:tracePt t="81828" x="2030413" y="3722688"/>
          <p14:tracePt t="81835" x="2047875" y="3740150"/>
          <p14:tracePt t="81844" x="2055813" y="3756025"/>
          <p14:tracePt t="81851" x="2071688" y="3773488"/>
          <p14:tracePt t="81860" x="2081213" y="3781425"/>
          <p14:tracePt t="81867" x="2089150" y="3797300"/>
          <p14:tracePt t="81877" x="2105025" y="3806825"/>
          <p14:tracePt t="81883" x="2122488" y="3822700"/>
          <p14:tracePt t="81893" x="2138363" y="3840163"/>
          <p14:tracePt t="81908" x="2146300" y="3848100"/>
          <p14:tracePt t="81922" x="2163763" y="3863975"/>
          <p14:tracePt t="81931" x="2171700" y="3871913"/>
          <p14:tracePt t="81939" x="2197100" y="3881438"/>
          <p14:tracePt t="81958" x="2271713" y="3914775"/>
          <p14:tracePt t="81962" x="2320925" y="3946525"/>
          <p14:tracePt t="81974" x="2346325" y="3956050"/>
          <p14:tracePt t="81982" x="2387600" y="3971925"/>
          <p14:tracePt t="81987" x="2403475" y="3989388"/>
          <p14:tracePt t="81995" x="2413000" y="3989388"/>
          <p14:tracePt t="82004" x="2420938" y="4005263"/>
          <p14:tracePt t="82011" x="2444750" y="4021138"/>
          <p14:tracePt t="82028" x="2462213" y="4038600"/>
          <p14:tracePt t="82036" x="2470150" y="4038600"/>
          <p14:tracePt t="82061" x="2487613" y="4054475"/>
          <p14:tracePt t="82067" x="2495550" y="4064000"/>
          <p14:tracePt t="82083" x="2511425" y="4064000"/>
          <p14:tracePt t="82093" x="2562225" y="4079875"/>
          <p14:tracePt t="82099" x="2611438" y="4097338"/>
          <p14:tracePt t="82107" x="2652713" y="4105275"/>
          <p14:tracePt t="82115" x="2678113" y="4113213"/>
          <p14:tracePt t="82126" x="2711450" y="4121150"/>
          <p14:tracePt t="82131" x="2735263" y="4121150"/>
          <p14:tracePt t="82139" x="2743200" y="4138613"/>
          <p14:tracePt t="82147" x="2752725" y="4138613"/>
          <p14:tracePt t="82164" x="2768600" y="4138613"/>
          <p14:tracePt t="82179" x="2786063" y="4138613"/>
          <p14:tracePt t="82187" x="2809875" y="4138613"/>
          <p14:tracePt t="82212" x="2851150" y="4146550"/>
          <p14:tracePt t="82219" x="2884488" y="4146550"/>
          <p14:tracePt t="82228" x="2892425" y="4154488"/>
          <p14:tracePt t="82235" x="2917825" y="4154488"/>
          <p14:tracePt t="82244" x="2925763" y="4154488"/>
          <p14:tracePt t="82250" x="2943225" y="4154488"/>
          <p14:tracePt t="82259" x="2959100" y="4154488"/>
          <p14:tracePt t="82276" x="2976563" y="4154488"/>
          <p14:tracePt t="82283" x="2984500" y="4154488"/>
          <p14:tracePt t="82292" x="3000375" y="4154488"/>
          <p14:tracePt t="82299" x="3017838" y="4154488"/>
          <p14:tracePt t="82307" x="3025775" y="4154488"/>
          <p14:tracePt t="82315" x="3041650" y="4154488"/>
          <p14:tracePt t="82324" x="3059113" y="4154488"/>
          <p14:tracePt t="82339" x="3067050" y="4138613"/>
          <p14:tracePt t="82347" x="3100388" y="4129088"/>
          <p14:tracePt t="82357" x="3125788" y="4129088"/>
          <p14:tracePt t="82363" x="3141663" y="4129088"/>
          <p14:tracePt t="82372" x="3167063" y="4129088"/>
          <p14:tracePt t="82379" x="3200400" y="4129088"/>
          <p14:tracePt t="82387" x="3208338" y="4113213"/>
          <p14:tracePt t="82395" x="3216275" y="4105275"/>
          <p14:tracePt t="82403" x="3241675" y="4097338"/>
          <p14:tracePt t="82411" x="3249613" y="4087813"/>
          <p14:tracePt t="82419" x="3282950" y="4064000"/>
          <p14:tracePt t="82427" x="3306763" y="4054475"/>
          <p14:tracePt t="82435" x="3324225" y="4054475"/>
          <p14:tracePt t="82446" x="3357563" y="4013200"/>
          <p14:tracePt t="82451" x="3381375" y="3997325"/>
          <p14:tracePt t="82460" x="3406775" y="3979863"/>
          <p14:tracePt t="82467" x="3414713" y="3971925"/>
          <p14:tracePt t="82478" x="3440113" y="3946525"/>
          <p14:tracePt t="82483" x="3455988" y="3930650"/>
          <p14:tracePt t="82493" x="3481388" y="3897313"/>
          <p14:tracePt t="82499" x="3489325" y="3889375"/>
          <p14:tracePt t="82507" x="3498850" y="3856038"/>
          <p14:tracePt t="82516" x="3514725" y="3830638"/>
          <p14:tracePt t="82522" x="3522663" y="3806825"/>
          <p14:tracePt t="82531" x="3530600" y="3789363"/>
          <p14:tracePt t="82539" x="3548063" y="3781425"/>
          <p14:tracePt t="82547" x="3556000" y="3765550"/>
          <p14:tracePt t="82556" x="3573463" y="3732213"/>
          <p14:tracePt t="82564" x="3573463" y="3722688"/>
          <p14:tracePt t="82573" x="3589338" y="3706813"/>
          <p14:tracePt t="82580" x="3589338" y="3690938"/>
          <p14:tracePt t="82587" x="3605213" y="3673475"/>
          <p14:tracePt t="82595" x="3622675" y="3657600"/>
          <p14:tracePt t="82603" x="3630613" y="3640138"/>
          <p14:tracePt t="82610" x="3648075" y="3598863"/>
          <p14:tracePt t="82619" x="3663950" y="3573463"/>
          <p14:tracePt t="82627" x="3671888" y="3541713"/>
          <p14:tracePt t="82635" x="3679825" y="3482975"/>
          <p14:tracePt t="82645" x="3689350" y="3433763"/>
          <p14:tracePt t="82651" x="3705225" y="3390900"/>
          <p14:tracePt t="82659" x="3705225" y="3349625"/>
          <p14:tracePt t="82668" x="3713163" y="3316288"/>
          <p14:tracePt t="82676" x="3713163" y="3275013"/>
          <p14:tracePt t="82683" x="3713163" y="3217863"/>
          <p14:tracePt t="82692" x="3713163" y="3192463"/>
          <p14:tracePt t="82699" x="3713163" y="3159125"/>
          <p14:tracePt t="82710" x="3713163" y="3135313"/>
          <p14:tracePt t="82714" x="3705225" y="3084513"/>
          <p14:tracePt t="82723" x="3697288" y="3076575"/>
          <p14:tracePt t="82731" x="3671888" y="3017838"/>
          <p14:tracePt t="82739" x="3663950" y="2986088"/>
          <p14:tracePt t="82747" x="3622675" y="2927350"/>
          <p14:tracePt t="82756" x="3597275" y="2878138"/>
          <p14:tracePt t="82762" x="3581400" y="2852738"/>
          <p14:tracePt t="82772" x="3530600" y="2803525"/>
          <p14:tracePt t="82779" x="3506788" y="2770188"/>
          <p14:tracePt t="82786" x="3473450" y="2744788"/>
          <p14:tracePt t="82795" x="3465513" y="2719388"/>
          <p14:tracePt t="82803" x="3424238" y="2686050"/>
          <p14:tracePt t="82812" x="3390900" y="2644775"/>
          <p14:tracePt t="82819" x="3340100" y="2611438"/>
          <p14:tracePt t="82827" x="3306763" y="2587625"/>
          <p14:tracePt t="82834" x="3265488" y="2562225"/>
          <p14:tracePt t="82844" x="3208338" y="2520950"/>
          <p14:tracePt t="82851" x="3182938" y="2505075"/>
          <p14:tracePt t="82859" x="3141663" y="2479675"/>
          <p14:tracePt t="82867" x="3108325" y="2471738"/>
          <p14:tracePt t="82876" x="3082925" y="2454275"/>
          <p14:tracePt t="82883" x="3041650" y="2446338"/>
          <p14:tracePt t="82890" x="3025775" y="2438400"/>
          <p14:tracePt t="82899" x="3008313" y="2438400"/>
          <p14:tracePt t="82931" x="3000375" y="2438400"/>
          <p14:tracePt t="82939" x="2992438" y="2438400"/>
          <p14:tracePt t="82948" x="2967038" y="2438400"/>
          <p14:tracePt t="82957" x="2935288" y="2438400"/>
          <p14:tracePt t="82964" x="2917825" y="2438400"/>
          <p14:tracePt t="82974" x="2876550" y="2454275"/>
          <p14:tracePt t="82979" x="2843213" y="2462213"/>
          <p14:tracePt t="82987" x="2809875" y="2471738"/>
          <p14:tracePt t="82995" x="2768600" y="2495550"/>
          <p14:tracePt t="83004" x="2719388" y="2505075"/>
          <p14:tracePt t="83011" x="2668588" y="2528888"/>
          <p14:tracePt t="83019" x="2627313" y="2546350"/>
          <p14:tracePt t="83028" x="2578100" y="2562225"/>
          <p14:tracePt t="83035" x="2544763" y="2570163"/>
          <p14:tracePt t="83045" x="2511425" y="2595563"/>
          <p14:tracePt t="83050" x="2487613" y="2603500"/>
          <p14:tracePt t="83061" x="2444750" y="2636838"/>
          <p14:tracePt t="83067" x="2420938" y="2644775"/>
          <p14:tracePt t="83077" x="2387600" y="2686050"/>
          <p14:tracePt t="83083" x="2362200" y="2711450"/>
          <p14:tracePt t="83093" x="2346325" y="2728913"/>
          <p14:tracePt t="83099" x="2312988" y="2778125"/>
          <p14:tracePt t="83109" x="2279650" y="2811463"/>
          <p14:tracePt t="83115" x="2271713" y="2836863"/>
          <p14:tracePt t="83124" x="2238375" y="2868613"/>
          <p14:tracePt t="83130" x="2230438" y="2894013"/>
          <p14:tracePt t="83140" x="2212975" y="2927350"/>
          <p14:tracePt t="83148" x="2197100" y="2943225"/>
          <p14:tracePt t="83157" x="2189163" y="2960688"/>
          <p14:tracePt t="83163" x="2163763" y="3001963"/>
          <p14:tracePt t="83173" x="2155825" y="3009900"/>
          <p14:tracePt t="83179" x="2146300" y="3043238"/>
          <p14:tracePt t="83187" x="2146300" y="3060700"/>
          <p14:tracePt t="83195" x="2138363" y="3076575"/>
          <p14:tracePt t="83203" x="2122488" y="3101975"/>
          <p14:tracePt t="83211" x="2122488" y="3117850"/>
          <p14:tracePt t="83219" x="2114550" y="3151188"/>
          <p14:tracePt t="83228" x="2114550" y="3167063"/>
          <p14:tracePt t="83235" x="2071688" y="3200400"/>
          <p14:tracePt t="83243" x="2071688" y="3209925"/>
          <p14:tracePt t="83251" x="2063750" y="3251200"/>
          <p14:tracePt t="83259" x="2055813" y="3300413"/>
          <p14:tracePt t="83267" x="2055813" y="3316288"/>
          <p14:tracePt t="83278" x="2055813" y="3359150"/>
          <p14:tracePt t="83283" x="2039938" y="3375025"/>
          <p14:tracePt t="83293" x="2039938" y="3416300"/>
          <p14:tracePt t="83299" x="2039938" y="3449638"/>
          <p14:tracePt t="83308" x="2030413" y="3490913"/>
          <p14:tracePt t="83315" x="2030413" y="3516313"/>
          <p14:tracePt t="83323" x="2030413" y="3541713"/>
          <p14:tracePt t="83331" x="2030413" y="3565525"/>
          <p14:tracePt t="83339" x="2030413" y="3598863"/>
          <p14:tracePt t="83348" x="2030413" y="3632200"/>
          <p14:tracePt t="83359" x="2030413" y="3640138"/>
          <p14:tracePt t="83363" x="2030413" y="3665538"/>
          <p14:tracePt t="83374" x="2030413" y="3673475"/>
          <p14:tracePt t="83379" x="2030413" y="3706813"/>
          <p14:tracePt t="83388" x="2030413" y="3722688"/>
          <p14:tracePt t="83395" x="2030413" y="3740150"/>
          <p14:tracePt t="83404" x="2030413" y="3773488"/>
          <p14:tracePt t="83411" x="2030413" y="3797300"/>
          <p14:tracePt t="83419" x="2030413" y="3840163"/>
          <p14:tracePt t="83427" x="2030413" y="3863975"/>
          <p14:tracePt t="83435" x="2030413" y="3889375"/>
          <p14:tracePt t="83444" x="2030413" y="3914775"/>
          <p14:tracePt t="83451" x="2030413" y="3938588"/>
          <p14:tracePt t="83462" x="2030413" y="3963988"/>
          <p14:tracePt t="83467" x="2030413" y="3979863"/>
          <p14:tracePt t="83475" x="2030413" y="4005263"/>
          <p14:tracePt t="83483" x="2030413" y="4013200"/>
          <p14:tracePt t="83493" x="2030413" y="4038600"/>
          <p14:tracePt t="83498" x="2030413" y="4054475"/>
          <p14:tracePt t="83507" x="2039938" y="4071938"/>
          <p14:tracePt t="83515" x="2047875" y="4087813"/>
          <p14:tracePt t="83523" x="2047875" y="4097338"/>
          <p14:tracePt t="83531" x="2047875" y="4121150"/>
          <p14:tracePt t="83547" x="2063750" y="4146550"/>
          <p14:tracePt t="83555" x="2071688" y="4154488"/>
          <p14:tracePt t="83565" x="2081213" y="4162425"/>
          <p14:tracePt t="83572" x="2089150" y="4179888"/>
          <p14:tracePt t="83579" x="2089150" y="4187825"/>
          <p14:tracePt t="83595" x="2114550" y="4203700"/>
          <p14:tracePt t="83603" x="2122488" y="4221163"/>
          <p14:tracePt t="83612" x="2146300" y="4246563"/>
          <p14:tracePt t="83627" x="2171700" y="4270375"/>
          <p14:tracePt t="83635" x="2189163" y="4287838"/>
          <p14:tracePt t="83646" x="2205038" y="4303713"/>
          <p14:tracePt t="83651" x="2212975" y="4311650"/>
          <p14:tracePt t="83661" x="2230438" y="4321175"/>
          <p14:tracePt t="83668" x="2254250" y="4344988"/>
          <p14:tracePt t="83682" x="2279650" y="4370388"/>
          <p14:tracePt t="83692" x="2312988" y="4386263"/>
          <p14:tracePt t="83698" x="2338388" y="4403725"/>
          <p14:tracePt t="83709" x="2370138" y="4411663"/>
          <p14:tracePt t="83715" x="2395538" y="4419600"/>
          <p14:tracePt t="83723" x="2444750" y="4427538"/>
          <p14:tracePt t="83731" x="2487613" y="4437063"/>
          <p14:tracePt t="83739" x="2511425" y="4460875"/>
          <p14:tracePt t="83756" x="2536825" y="4470400"/>
          <p14:tracePt t="83763" x="2552700" y="4486275"/>
          <p14:tracePt t="83772" x="2586038" y="4494213"/>
          <p14:tracePt t="83779" x="2611438" y="4502150"/>
          <p14:tracePt t="83788" x="2619375" y="4502150"/>
          <p14:tracePt t="83796" x="2660650" y="4511675"/>
          <p14:tracePt t="83803" x="2660650" y="4519613"/>
          <p14:tracePt t="83811" x="2678113" y="4535488"/>
          <p14:tracePt t="83819" x="2693988" y="4535488"/>
          <p14:tracePt t="83831" x="2711450" y="4545013"/>
          <p14:tracePt t="83835" x="2727325" y="4552950"/>
          <p14:tracePt t="83845" x="2743200" y="4552950"/>
          <p14:tracePt t="83851" x="2768600" y="4560888"/>
          <p14:tracePt t="83861" x="2776538" y="4560888"/>
          <p14:tracePt t="83867" x="2786063" y="4560888"/>
          <p14:tracePt t="83876" x="2801938" y="4568825"/>
          <p14:tracePt t="83883" x="2835275" y="4568825"/>
          <p14:tracePt t="83893" x="2851150" y="4568825"/>
          <p14:tracePt t="83899" x="2868613" y="4576763"/>
          <p14:tracePt t="83915" x="2901950" y="4576763"/>
          <p14:tracePt t="83922" x="2935288" y="4594225"/>
          <p14:tracePt t="83931" x="2967038" y="4602163"/>
          <p14:tracePt t="83940" x="2992438" y="4602163"/>
          <p14:tracePt t="83947" x="3017838" y="4602163"/>
          <p14:tracePt t="83957" x="3051175" y="4602163"/>
          <p14:tracePt t="83963" x="3067050" y="4602163"/>
          <p14:tracePt t="83973" x="3108325" y="4602163"/>
          <p14:tracePt t="83979" x="3125788" y="4602163"/>
          <p14:tracePt t="83987" x="3157538" y="4602163"/>
          <p14:tracePt t="83995" x="3175000" y="4602163"/>
          <p14:tracePt t="84003" x="3208338" y="4586288"/>
          <p14:tracePt t="84012" x="3216275" y="4586288"/>
          <p14:tracePt t="84019" x="3265488" y="4560888"/>
          <p14:tracePt t="84027" x="3275013" y="4552950"/>
          <p14:tracePt t="84036" x="3298825" y="4545013"/>
          <p14:tracePt t="84043" x="3332163" y="4527550"/>
          <p14:tracePt t="84051" x="3349625" y="4511675"/>
          <p14:tracePt t="84062" x="3381375" y="4494213"/>
          <p14:tracePt t="84067" x="3414713" y="4470400"/>
          <p14:tracePt t="84076" x="3432175" y="4460875"/>
          <p14:tracePt t="84091" x="3448050" y="4452938"/>
          <p14:tracePt t="84099" x="3455988" y="4445000"/>
          <p14:tracePt t="84111" x="3473450" y="4419600"/>
          <p14:tracePt t="84115" x="3498850" y="4395788"/>
          <p14:tracePt t="84124" x="3506788" y="4362450"/>
          <p14:tracePt t="84131" x="3530600" y="4329113"/>
          <p14:tracePt t="84140" x="3548063" y="4303713"/>
          <p14:tracePt t="84147" x="3581400" y="4246563"/>
          <p14:tracePt t="84155" x="3597275" y="4187825"/>
          <p14:tracePt t="84163" x="3614738" y="4162425"/>
          <p14:tracePt t="84172" x="3630613" y="4129088"/>
          <p14:tracePt t="84179" x="3630613" y="4087813"/>
          <p14:tracePt t="84187" x="3638550" y="4054475"/>
          <p14:tracePt t="84195" x="3638550" y="4046538"/>
          <p14:tracePt t="84202" x="3638550" y="4005263"/>
          <p14:tracePt t="84211" x="3638550" y="3971925"/>
          <p14:tracePt t="84219" x="3638550" y="3963988"/>
          <p14:tracePt t="84235" x="3638550" y="3930650"/>
          <p14:tracePt t="84245" x="3638550" y="3889375"/>
          <p14:tracePt t="84251" x="3638550" y="3856038"/>
          <p14:tracePt t="84261" x="3630613" y="3765550"/>
          <p14:tracePt t="84267" x="3605213" y="3722688"/>
          <p14:tracePt t="84277" x="3589338" y="3665538"/>
          <p14:tracePt t="84283" x="3556000" y="3573463"/>
          <p14:tracePt t="84294" x="3548063" y="3516313"/>
          <p14:tracePt t="84299" x="3506788" y="3441700"/>
          <p14:tracePt t="84307" x="3414713" y="3308350"/>
          <p14:tracePt t="84315" x="3381375" y="3233738"/>
          <p14:tracePt t="84322" x="3340100" y="3143250"/>
          <p14:tracePt t="84331" x="3316288" y="3092450"/>
          <p14:tracePt t="84339" x="3290888" y="3051175"/>
          <p14:tracePt t="84347" x="3275013" y="3027363"/>
          <p14:tracePt t="84355" x="3249613" y="2994025"/>
          <p14:tracePt t="84363" x="3224213" y="2968625"/>
          <p14:tracePt t="84372" x="3200400" y="2935288"/>
          <p14:tracePt t="84379" x="3182938" y="2919413"/>
          <p14:tracePt t="84387" x="3167063" y="2894013"/>
          <p14:tracePt t="84395" x="3157538" y="2886075"/>
          <p14:tracePt t="84403" x="3133725" y="2878138"/>
          <p14:tracePt t="84411" x="3125788" y="2868613"/>
          <p14:tracePt t="84419" x="3074988" y="2852738"/>
          <p14:tracePt t="84427" x="3041650" y="2819400"/>
          <p14:tracePt t="84434" x="3033713" y="2819400"/>
          <p14:tracePt t="84444" x="3000375" y="2794000"/>
          <p14:tracePt t="84451" x="2992438" y="2786063"/>
          <p14:tracePt t="84459" x="2976563" y="2778125"/>
          <p14:tracePt t="84467" x="2967038" y="2770188"/>
          <p14:tracePt t="84478" x="2951163" y="2770188"/>
          <p14:tracePt t="84483" x="2935288" y="2760663"/>
          <p14:tracePt t="84500" x="2935288" y="2752725"/>
          <p14:tracePt t="84515" x="2909888" y="2744788"/>
          <p14:tracePt t="84523" x="2884488" y="2736850"/>
          <p14:tracePt t="84530" x="2876550" y="2736850"/>
          <p14:tracePt t="84539" x="2851150" y="2736850"/>
          <p14:tracePt t="84546" x="2827338" y="2719388"/>
          <p14:tracePt t="84555" x="2801938" y="2719388"/>
          <p14:tracePt t="84564" x="2768600" y="2719388"/>
          <p14:tracePt t="84572" x="2727325" y="2719388"/>
          <p14:tracePt t="84578" x="2701925" y="2719388"/>
          <p14:tracePt t="84587" x="2660650" y="2719388"/>
          <p14:tracePt t="84595" x="2619375" y="2719388"/>
          <p14:tracePt t="84603" x="2586038" y="2728913"/>
          <p14:tracePt t="84611" x="2544763" y="2736850"/>
          <p14:tracePt t="84619" x="2503488" y="2760663"/>
          <p14:tracePt t="84629" x="2478088" y="2760663"/>
          <p14:tracePt t="84635" x="2444750" y="2770188"/>
          <p14:tracePt t="84645" x="2420938" y="2770188"/>
          <p14:tracePt t="84652" x="2395538" y="2778125"/>
          <p14:tracePt t="84660" x="2370138" y="2794000"/>
          <p14:tracePt t="84668" x="2346325" y="2803525"/>
          <p14:tracePt t="84677" x="2320925" y="2811463"/>
          <p14:tracePt t="84683" x="2295525" y="2819400"/>
          <p14:tracePt t="84694" x="2263775" y="2836863"/>
          <p14:tracePt t="84699" x="2246313" y="2844800"/>
          <p14:tracePt t="84708" x="2230438" y="2852738"/>
          <p14:tracePt t="84715" x="2212975" y="2860675"/>
          <p14:tracePt t="84723" x="2179638" y="2878138"/>
          <p14:tracePt t="84731" x="2163763" y="2886075"/>
          <p14:tracePt t="84739" x="2146300" y="2886075"/>
          <p14:tracePt t="84746" x="2105025" y="2919413"/>
          <p14:tracePt t="84756" x="2097088" y="2927350"/>
          <p14:tracePt t="84762" x="2063750" y="2943225"/>
          <p14:tracePt t="84772" x="2047875" y="2960688"/>
          <p14:tracePt t="84779" x="2030413" y="2968625"/>
          <p14:tracePt t="84788" x="2014538" y="2994025"/>
          <p14:tracePt t="84794" x="1989138" y="3009900"/>
          <p14:tracePt t="84811" x="1981200" y="3027363"/>
          <p14:tracePt t="84819" x="1955800" y="3043238"/>
          <p14:tracePt t="84828" x="1955800" y="3060700"/>
          <p14:tracePt t="84835" x="1939925" y="3076575"/>
          <p14:tracePt t="84843" x="1914525" y="3125788"/>
          <p14:tracePt t="84851" x="1914525" y="3151188"/>
          <p14:tracePt t="84860" x="1898650" y="3200400"/>
          <p14:tracePt t="84867" x="1881188" y="3241675"/>
          <p14:tracePt t="84877" x="1865313" y="3292475"/>
          <p14:tracePt t="84883" x="1857375" y="3325813"/>
          <p14:tracePt t="84893" x="1857375" y="3367088"/>
          <p14:tracePt t="84899" x="1839913" y="3400425"/>
          <p14:tracePt t="84907" x="1831975" y="3424238"/>
          <p14:tracePt t="84916" x="1831975" y="3457575"/>
          <p14:tracePt t="84922" x="1831975" y="3482975"/>
          <p14:tracePt t="84932" x="1831975" y="3516313"/>
          <p14:tracePt t="84939" x="1831975" y="3541713"/>
          <p14:tracePt t="84947" x="1824038" y="3582988"/>
          <p14:tracePt t="84956" x="1824038" y="3616325"/>
          <p14:tracePt t="84963" x="1824038" y="3657600"/>
          <p14:tracePt t="84974" x="1816100" y="3673475"/>
          <p14:tracePt t="84980" x="1816100" y="3698875"/>
          <p14:tracePt t="84988" x="1816100" y="3722688"/>
          <p14:tracePt t="84995" x="1816100" y="3748088"/>
          <p14:tracePt t="85003" x="1816100" y="3773488"/>
          <p14:tracePt t="85012" x="1816100" y="3797300"/>
          <p14:tracePt t="85019" x="1816100" y="3806825"/>
          <p14:tracePt t="85027" x="1816100" y="3840163"/>
          <p14:tracePt t="85035" x="1816100" y="3871913"/>
          <p14:tracePt t="85044" x="1816100" y="3905250"/>
          <p14:tracePt t="85051" x="1816100" y="3922713"/>
          <p14:tracePt t="85060" x="1816100" y="3956050"/>
          <p14:tracePt t="85067" x="1816100" y="3989388"/>
          <p14:tracePt t="85077" x="1816100" y="4005263"/>
          <p14:tracePt t="85083" x="1816100" y="4030663"/>
          <p14:tracePt t="85092" x="1831975" y="4054475"/>
          <p14:tracePt t="85099" x="1831975" y="4064000"/>
          <p14:tracePt t="85109" x="1847850" y="4087813"/>
          <p14:tracePt t="85115" x="1847850" y="4105275"/>
          <p14:tracePt t="85124" x="1865313" y="4129088"/>
          <p14:tracePt t="85131" x="1873250" y="4138613"/>
          <p14:tracePt t="85139" x="1881188" y="4162425"/>
          <p14:tracePt t="85147" x="1890713" y="4179888"/>
          <p14:tracePt t="85155" x="1898650" y="4203700"/>
          <p14:tracePt t="85173" x="1914525" y="4237038"/>
          <p14:tracePt t="85178" x="1931988" y="4262438"/>
          <p14:tracePt t="85187" x="1947863" y="4278313"/>
          <p14:tracePt t="85196" x="1981200" y="4311650"/>
          <p14:tracePt t="85203" x="1989138" y="4321175"/>
          <p14:tracePt t="85212" x="1997075" y="4337050"/>
          <p14:tracePt t="85219" x="2014538" y="4362450"/>
          <p14:tracePt t="85229" x="2039938" y="4386263"/>
          <p14:tracePt t="85235" x="2039938" y="4395788"/>
          <p14:tracePt t="85244" x="2063750" y="4411663"/>
          <p14:tracePt t="85251" x="2063750" y="4419600"/>
          <p14:tracePt t="85260" x="2097088" y="4445000"/>
          <p14:tracePt t="85268" x="2105025" y="4452938"/>
          <p14:tracePt t="85277" x="2114550" y="4470400"/>
          <p14:tracePt t="85283" x="2130425" y="4478338"/>
          <p14:tracePt t="85293" x="2155825" y="4486275"/>
          <p14:tracePt t="85299" x="2171700" y="4494213"/>
          <p14:tracePt t="85308" x="2189163" y="4511675"/>
          <p14:tracePt t="85315" x="2205038" y="4519613"/>
          <p14:tracePt t="85322" x="2220913" y="4527550"/>
          <p14:tracePt t="85331" x="2246313" y="4545013"/>
          <p14:tracePt t="85339" x="2271713" y="4552950"/>
          <p14:tracePt t="85356" x="2287588" y="4568825"/>
          <p14:tracePt t="85363" x="2320925" y="4586288"/>
          <p14:tracePt t="85373" x="2354263" y="4586288"/>
          <p14:tracePt t="85379" x="2379663" y="4594225"/>
          <p14:tracePt t="85387" x="2428875" y="4602163"/>
          <p14:tracePt t="85395" x="2470150" y="4619625"/>
          <p14:tracePt t="85403" x="2487613" y="4627563"/>
          <p14:tracePt t="85411" x="2562225" y="4643438"/>
          <p14:tracePt t="85419" x="2627313" y="4668838"/>
          <p14:tracePt t="85428" x="2652713" y="4668838"/>
          <p14:tracePt t="85435" x="2711450" y="4676775"/>
          <p14:tracePt t="85445" x="2768600" y="4684713"/>
          <p14:tracePt t="85453" x="2801938" y="4684713"/>
          <p14:tracePt t="85461" x="2843213" y="4684713"/>
          <p14:tracePt t="85467" x="2851150" y="4694238"/>
          <p14:tracePt t="85476" x="2884488" y="4694238"/>
          <p14:tracePt t="85484" x="2909888" y="4694238"/>
          <p14:tracePt t="85499" x="2925763" y="4694238"/>
          <p14:tracePt t="85507" x="2951163" y="4694238"/>
          <p14:tracePt t="85522" x="2959100" y="4694238"/>
          <p14:tracePt t="85531" x="2976563" y="4694238"/>
          <p14:tracePt t="85547" x="2992438" y="4694238"/>
          <p14:tracePt t="85556" x="3008313" y="4694238"/>
          <p14:tracePt t="85564" x="3017838" y="4676775"/>
          <p14:tracePt t="85580" x="3025775" y="4676775"/>
          <p14:tracePt t="85587" x="3041650" y="4676775"/>
          <p14:tracePt t="85596" x="3041650" y="4668838"/>
          <p14:tracePt t="85603" x="3051175" y="4668838"/>
          <p14:tracePt t="85611" x="3074988" y="4660900"/>
          <p14:tracePt t="85619" x="3074988" y="4651375"/>
          <p14:tracePt t="85628" x="3092450" y="4643438"/>
          <p14:tracePt t="85644" x="3116263" y="4635500"/>
          <p14:tracePt t="85651" x="3116263" y="4627563"/>
          <p14:tracePt t="85668" x="3125788" y="4619625"/>
          <p14:tracePt t="85676" x="3133725" y="4619625"/>
          <p14:tracePt t="85694" x="3133725" y="4610100"/>
          <p14:tracePt t="85700" x="3141663" y="4602163"/>
          <p14:tracePt t="85707" x="3149600" y="4602163"/>
          <p14:tracePt t="85756" x="3157538" y="4602163"/>
          <p14:tracePt t="85763" x="3157538" y="4594225"/>
          <p14:tracePt t="86132" x="3167063" y="4586288"/>
          <p14:tracePt t="86139" x="3175000" y="4586288"/>
          <p14:tracePt t="86155" x="3182938" y="4586288"/>
          <p14:tracePt t="86164" x="3208338" y="4576763"/>
          <p14:tracePt t="87124" x="3216275" y="4576763"/>
          <p14:tracePt t="87155" x="3232150" y="4568825"/>
          <p14:tracePt t="88053" x="3257550" y="4560888"/>
          <p14:tracePt t="88059" x="3332163" y="4545013"/>
          <p14:tracePt t="88067" x="3373438" y="4511675"/>
          <p14:tracePt t="88083" x="3390900" y="4494213"/>
          <p14:tracePt t="88091" x="3390900" y="4486275"/>
          <p14:tracePt t="88107" x="3406775" y="4478338"/>
          <p14:tracePt t="88115" x="3424238" y="4411663"/>
          <p14:tracePt t="88122" x="3455988" y="4337050"/>
          <p14:tracePt t="88131" x="3465513" y="4262438"/>
          <p14:tracePt t="88140" x="3465513" y="4171950"/>
          <p14:tracePt t="88147" x="3465513" y="4113213"/>
          <p14:tracePt t="88157" x="3465513" y="4013200"/>
          <p14:tracePt t="88163" x="3465513" y="3946525"/>
          <p14:tracePt t="88172" x="3432175" y="3848100"/>
          <p14:tracePt t="88179" x="3406775" y="3797300"/>
          <p14:tracePt t="88187" x="3398838" y="3714750"/>
          <p14:tracePt t="88196" x="3373438" y="3640138"/>
          <p14:tracePt t="88203" x="3306763" y="3508375"/>
          <p14:tracePt t="88211" x="3265488" y="3416300"/>
          <p14:tracePt t="88219" x="3208338" y="3333750"/>
          <p14:tracePt t="88228" x="3149600" y="3259138"/>
          <p14:tracePt t="88235" x="3108325" y="3192463"/>
          <p14:tracePt t="88244" x="3067050" y="3117850"/>
          <p14:tracePt t="88251" x="3025775" y="3068638"/>
          <p14:tracePt t="88260" x="2976563" y="3001963"/>
          <p14:tracePt t="88267" x="2943225" y="2943225"/>
          <p14:tracePt t="88277" x="2909888" y="2901950"/>
          <p14:tracePt t="88284" x="2868613" y="2868613"/>
          <p14:tracePt t="88293" x="2860675" y="2868613"/>
          <p14:tracePt t="88315" x="2860675" y="2852738"/>
          <p14:tracePt t="88322" x="2827338" y="2836863"/>
          <p14:tracePt t="88331" x="2776538" y="2811463"/>
          <p14:tracePt t="88340" x="2752725" y="2803525"/>
          <p14:tracePt t="88348" x="2727325" y="2786063"/>
          <p14:tracePt t="88356" x="2711450" y="2770188"/>
          <p14:tracePt t="88364" x="2686050" y="2770188"/>
          <p14:tracePt t="88372" x="2660650" y="2770188"/>
          <p14:tracePt t="88379" x="2627313" y="2770188"/>
          <p14:tracePt t="88387" x="2586038" y="2770188"/>
          <p14:tracePt t="88395" x="2544763" y="2770188"/>
          <p14:tracePt t="88403" x="2495550" y="2770188"/>
          <p14:tracePt t="88411" x="2420938" y="2770188"/>
          <p14:tracePt t="88419" x="2346325" y="2794000"/>
          <p14:tracePt t="88428" x="2287588" y="2811463"/>
          <p14:tracePt t="88435" x="2212975" y="2836863"/>
          <p14:tracePt t="88444" x="2138363" y="2868613"/>
          <p14:tracePt t="88451" x="2030413" y="2901950"/>
          <p14:tracePt t="88461" x="2014538" y="2935288"/>
          <p14:tracePt t="88467" x="1947863" y="2976563"/>
          <p14:tracePt t="88477" x="1898650" y="3017838"/>
          <p14:tracePt t="88483" x="1831975" y="3060700"/>
          <p14:tracePt t="88493" x="1773238" y="3109913"/>
          <p14:tracePt t="88499" x="1724025" y="3200400"/>
          <p14:tracePt t="88507" x="1698625" y="3275013"/>
          <p14:tracePt t="88515" x="1666875" y="3349625"/>
          <p14:tracePt t="88523" x="1616075" y="3457575"/>
          <p14:tracePt t="88531" x="1608138" y="3532188"/>
          <p14:tracePt t="88539" x="1592263" y="3616325"/>
          <p14:tracePt t="88547" x="1566863" y="3714750"/>
          <p14:tracePt t="88556" x="1558925" y="3789363"/>
          <p14:tracePt t="88563" x="1558925" y="3871913"/>
          <p14:tracePt t="88572" x="1558925" y="3938588"/>
          <p14:tracePt t="88579" x="1566863" y="4054475"/>
          <p14:tracePt t="88587" x="1616075" y="4154488"/>
          <p14:tracePt t="88595" x="1682750" y="4270375"/>
          <p14:tracePt t="88602" x="1741488" y="4386263"/>
          <p14:tracePt t="88611" x="1806575" y="4478338"/>
          <p14:tracePt t="88618" x="1890713" y="4568825"/>
          <p14:tracePt t="88627" x="1981200" y="4660900"/>
          <p14:tracePt t="88634" x="2014538" y="4694238"/>
          <p14:tracePt t="88643" x="2122488" y="4776788"/>
          <p14:tracePt t="88650" x="2212975" y="4843463"/>
          <p14:tracePt t="88660" x="2295525" y="4900613"/>
          <p14:tracePt t="88666" x="2403475" y="4992688"/>
          <p14:tracePt t="88677" x="2503488" y="5026025"/>
          <p14:tracePt t="88683" x="2619375" y="5057775"/>
          <p14:tracePt t="88691" x="2727325" y="5083175"/>
          <p14:tracePt t="88699" x="2801938" y="5124450"/>
          <p14:tracePt t="88708" x="2917825" y="5157788"/>
          <p14:tracePt t="88715" x="3000375" y="5183188"/>
          <p14:tracePt t="88722" x="3100388" y="5191125"/>
          <p14:tracePt t="88731" x="3249613" y="5191125"/>
          <p14:tracePt t="88739" x="3424238" y="5191125"/>
          <p14:tracePt t="88746" x="3671888" y="5191125"/>
          <p14:tracePt t="88755" x="3821113" y="5191125"/>
          <p14:tracePt t="88762" x="3962400" y="5165725"/>
          <p14:tracePt t="88773" x="4078288" y="5108575"/>
          <p14:tracePt t="88778" x="4152900" y="5075238"/>
          <p14:tracePt t="88787" x="4219575" y="4983163"/>
          <p14:tracePt t="88794" x="4252913" y="4933950"/>
          <p14:tracePt t="88803" x="4286250" y="4810125"/>
          <p14:tracePt t="88811" x="4294188" y="4668838"/>
          <p14:tracePt t="88819" x="4310063" y="4478338"/>
          <p14:tracePt t="88829" x="4335463" y="4237038"/>
          <p14:tracePt t="88835" x="4319588" y="4030663"/>
          <p14:tracePt t="88843" x="4244975" y="3822700"/>
          <p14:tracePt t="88851" x="4178300" y="3648075"/>
          <p14:tracePt t="88860" x="4062413" y="3475038"/>
          <p14:tracePt t="88867" x="3970338" y="3308350"/>
          <p14:tracePt t="88876" x="3862388" y="3167063"/>
          <p14:tracePt t="88883" x="3746500" y="3035300"/>
          <p14:tracePt t="88892" x="3656013" y="2935288"/>
          <p14:tracePt t="88898" x="3597275" y="2844800"/>
          <p14:tracePt t="88907" x="3506788" y="2752725"/>
          <p14:tracePt t="88915" x="3440113" y="2703513"/>
          <p14:tracePt t="88923" x="3390900" y="2644775"/>
          <p14:tracePt t="88931" x="3332163" y="2603500"/>
          <p14:tracePt t="88938" x="3241675" y="2554288"/>
          <p14:tracePt t="88961" x="3190875" y="2536825"/>
          <p14:tracePt t="88963" x="3149600" y="2520950"/>
          <p14:tracePt t="88973" x="3092450" y="2495550"/>
          <p14:tracePt t="88979" x="3067050" y="2495550"/>
          <p14:tracePt t="88986" x="3041650" y="2487613"/>
          <p14:tracePt t="88994" x="3025775" y="2487613"/>
          <p14:tracePt t="89002" x="2967038" y="2487613"/>
          <p14:tracePt t="89011" x="2925763" y="2487613"/>
          <p14:tracePt t="89019" x="2843213" y="2495550"/>
          <p14:tracePt t="89028" x="2768600" y="2536825"/>
          <p14:tracePt t="89035" x="2678113" y="2579688"/>
          <p14:tracePt t="89044" x="2619375" y="2628900"/>
          <p14:tracePt t="89050" x="2478088" y="2736850"/>
          <p14:tracePt t="89062" x="2387600" y="2811463"/>
          <p14:tracePt t="89066" x="2271713" y="2868613"/>
          <p14:tracePt t="89075" x="2197100" y="2927350"/>
          <p14:tracePt t="89083" x="2146300" y="2976563"/>
          <p14:tracePt t="89093" x="2097088" y="3027363"/>
          <p14:tracePt t="89099" x="2055813" y="3084513"/>
          <p14:tracePt t="89107" x="2014538" y="3135313"/>
          <p14:tracePt t="89115" x="1997075" y="3176588"/>
          <p14:tracePt t="89122" x="1965325" y="3217863"/>
          <p14:tracePt t="89131" x="1947863" y="3267075"/>
          <p14:tracePt t="89140" x="1947863" y="3325813"/>
          <p14:tracePt t="89146" x="1939925" y="3367088"/>
          <p14:tracePt t="89156" x="1939925" y="3449638"/>
          <p14:tracePt t="89164" x="1939925" y="3508375"/>
          <p14:tracePt t="89171" x="1939925" y="3573463"/>
          <p14:tracePt t="89179" x="1939925" y="3632200"/>
          <p14:tracePt t="89187" x="1939925" y="3690938"/>
          <p14:tracePt t="89195" x="1939925" y="3722688"/>
          <p14:tracePt t="89203" x="1939925" y="3765550"/>
          <p14:tracePt t="89211" x="1939925" y="3781425"/>
          <p14:tracePt t="89219" x="1939925" y="3830638"/>
          <p14:tracePt t="89228" x="1955800" y="3863975"/>
          <p14:tracePt t="89235" x="1965325" y="3881438"/>
          <p14:tracePt t="89246" x="1973263" y="3914775"/>
          <p14:tracePt t="89251" x="1981200" y="3946525"/>
          <p14:tracePt t="89260" x="1981200" y="3971925"/>
          <p14:tracePt t="89267" x="2006600" y="4005263"/>
          <p14:tracePt t="89276" x="2006600" y="4030663"/>
          <p14:tracePt t="89283" x="2014538" y="4054475"/>
          <p14:tracePt t="89293" x="2022475" y="4079875"/>
          <p14:tracePt t="89299" x="2022475" y="4097338"/>
          <p14:tracePt t="89307" x="2022475" y="4113213"/>
          <p14:tracePt t="89315" x="2039938" y="4129088"/>
          <p14:tracePt t="89326" x="2039938" y="4138613"/>
          <p14:tracePt t="89331" x="2039938" y="4146550"/>
          <p14:tracePt t="89339" x="2047875" y="4171950"/>
          <p14:tracePt t="89348" x="2055813" y="4195763"/>
          <p14:tracePt t="89356" x="2071688" y="4213225"/>
          <p14:tracePt t="89363" x="2097088" y="4237038"/>
          <p14:tracePt t="89373" x="2122488" y="4254500"/>
          <p14:tracePt t="89378" x="2138363" y="4278313"/>
          <p14:tracePt t="89388" x="2189163" y="4321175"/>
          <p14:tracePt t="89395" x="2212975" y="4329113"/>
          <p14:tracePt t="89403" x="2246313" y="4344988"/>
          <p14:tracePt t="89411" x="2287588" y="4370388"/>
          <p14:tracePt t="89419" x="2320925" y="4386263"/>
          <p14:tracePt t="89435" x="2346325" y="4395788"/>
          <p14:tracePt t="89443" x="2362200" y="4403725"/>
          <p14:tracePt t="89451" x="2370138" y="4403725"/>
          <p14:tracePt t="89460" x="2395538" y="4411663"/>
          <p14:tracePt t="89467" x="2403475" y="4411663"/>
          <p14:tracePt t="89477" x="2428875" y="4419600"/>
          <p14:tracePt t="89483" x="2436813" y="4419600"/>
          <p14:tracePt t="89493" x="2462213" y="4427538"/>
          <p14:tracePt t="89499" x="2495550" y="4445000"/>
          <p14:tracePt t="89507" x="2511425" y="4452938"/>
          <p14:tracePt t="89515" x="2544763" y="4452938"/>
          <p14:tracePt t="89531" x="2552700" y="4452938"/>
          <p14:tracePt t="89539" x="2578100" y="4460875"/>
          <p14:tracePt t="89549" x="2627313" y="4460875"/>
          <p14:tracePt t="89556" x="2668588" y="4478338"/>
          <p14:tracePt t="89563" x="2701925" y="4478338"/>
          <p14:tracePt t="89572" x="2743200" y="4486275"/>
          <p14:tracePt t="89579" x="2776538" y="4486275"/>
          <p14:tracePt t="89587" x="2794000" y="4494213"/>
          <p14:tracePt t="89596" x="2809875" y="4494213"/>
          <p14:tracePt t="89603" x="2827338" y="4494213"/>
          <p14:tracePt t="89620" x="2851150" y="4494213"/>
          <p14:tracePt t="89628" x="2860675" y="4494213"/>
          <p14:tracePt t="89635" x="2884488" y="4494213"/>
          <p14:tracePt t="89645" x="2917825" y="4494213"/>
          <p14:tracePt t="89651" x="2943225" y="4494213"/>
          <p14:tracePt t="89662" x="2984500" y="4494213"/>
          <p14:tracePt t="89668" x="3067050" y="4494213"/>
          <p14:tracePt t="89677" x="3108325" y="4478338"/>
          <p14:tracePt t="89684" x="3157538" y="4470400"/>
          <p14:tracePt t="89693" x="3182938" y="4452938"/>
          <p14:tracePt t="89699" x="3200400" y="4437063"/>
          <p14:tracePt t="89707" x="3224213" y="4427538"/>
          <p14:tracePt t="89715" x="3249613" y="4419600"/>
          <p14:tracePt t="89726" x="3275013" y="4395788"/>
          <p14:tracePt t="89731" x="3290888" y="4386263"/>
          <p14:tracePt t="89739" x="3324225" y="4362450"/>
          <p14:tracePt t="89748" x="3349625" y="4337050"/>
          <p14:tracePt t="89755" x="3365500" y="4311650"/>
          <p14:tracePt t="89763" x="3390900" y="4303713"/>
          <p14:tracePt t="89772" x="3406775" y="4278313"/>
          <p14:tracePt t="89780" x="3432175" y="4254500"/>
          <p14:tracePt t="89788" x="3448050" y="4203700"/>
          <p14:tracePt t="89795" x="3481388" y="4154488"/>
          <p14:tracePt t="89803" x="3498850" y="4097338"/>
          <p14:tracePt t="89811" x="3498850" y="4030663"/>
          <p14:tracePt t="89819" x="3530600" y="3938588"/>
          <p14:tracePt t="89828" x="3540125" y="3840163"/>
          <p14:tracePt t="89835" x="3540125" y="3748088"/>
          <p14:tracePt t="89845" x="3540125" y="3648075"/>
          <p14:tracePt t="89851" x="3540125" y="3565525"/>
          <p14:tracePt t="89860" x="3514725" y="3482975"/>
          <p14:tracePt t="89867" x="3489325" y="3408363"/>
          <p14:tracePt t="89888" x="3440113" y="3300413"/>
          <p14:tracePt t="89895" x="3424238" y="3275013"/>
          <p14:tracePt t="89899" x="3424238" y="3259138"/>
          <p14:tracePt t="89907" x="3414713" y="3241675"/>
          <p14:tracePt t="89916" x="3390900" y="3217863"/>
          <p14:tracePt t="89923" x="3373438" y="3192463"/>
          <p14:tracePt t="89931" x="3340100" y="3159125"/>
          <p14:tracePt t="89939" x="3298825" y="3109913"/>
          <p14:tracePt t="89947" x="3249613" y="3051175"/>
          <p14:tracePt t="89956" x="3208338" y="3001963"/>
          <p14:tracePt t="89963" x="3167063" y="2943225"/>
          <p14:tracePt t="89973" x="3141663" y="2919413"/>
          <p14:tracePt t="89979" x="3108325" y="2886075"/>
          <p14:tracePt t="89987" x="3067050" y="2836863"/>
          <p14:tracePt t="89995" x="3041650" y="2811463"/>
          <p14:tracePt t="90003" x="3017838" y="2786063"/>
          <p14:tracePt t="90011" x="2967038" y="2744788"/>
          <p14:tracePt t="90020" x="2935288" y="2703513"/>
          <p14:tracePt t="90031" x="2901950" y="2686050"/>
          <p14:tracePt t="90034" x="2860675" y="2654300"/>
          <p14:tracePt t="90045" x="2843213" y="2644775"/>
          <p14:tracePt t="90050" x="2817813" y="2628900"/>
          <p14:tracePt t="90060" x="2801938" y="2620963"/>
          <p14:tracePt t="90066" x="2776538" y="2620963"/>
          <p14:tracePt t="90077" x="2735263" y="2611438"/>
          <p14:tracePt t="90084" x="2686050" y="2603500"/>
          <p14:tracePt t="90092" x="2668588" y="2603500"/>
          <p14:tracePt t="90099" x="2627313" y="2603500"/>
          <p14:tracePt t="90108" x="2586038" y="2603500"/>
          <p14:tracePt t="90115" x="2544763" y="2603500"/>
          <p14:tracePt t="90122" x="2495550" y="2603500"/>
          <p14:tracePt t="90131" x="2470150" y="2603500"/>
          <p14:tracePt t="90139" x="2428875" y="2603500"/>
          <p14:tracePt t="90147" x="2362200" y="2611438"/>
          <p14:tracePt t="90156" x="2346325" y="2628900"/>
          <p14:tracePt t="90164" x="2328863" y="2636838"/>
          <p14:tracePt t="90172" x="2287588" y="2662238"/>
          <p14:tracePt t="90179" x="2246313" y="2686050"/>
          <p14:tracePt t="90187" x="2212975" y="2719388"/>
          <p14:tracePt t="90195" x="2197100" y="2728913"/>
          <p14:tracePt t="90203" x="2179638" y="2736850"/>
          <p14:tracePt t="90211" x="2163763" y="2760663"/>
          <p14:tracePt t="90236" x="2155825" y="2760663"/>
          <p14:tracePt t="90244" x="2146300" y="2760663"/>
          <p14:tracePt t="90251" x="2138363" y="2770188"/>
          <p14:tracePt t="90267" x="2138363" y="2786063"/>
          <p14:tracePt t="90283" x="2130425" y="2794000"/>
          <p14:tracePt t="90295" x="2114550" y="2811463"/>
          <p14:tracePt t="90299" x="2105025" y="2827338"/>
          <p14:tracePt t="90308" x="2089150" y="2852738"/>
          <p14:tracePt t="90315" x="2071688" y="2868613"/>
          <p14:tracePt t="90324" x="2063750" y="2878138"/>
          <p14:tracePt t="90331" x="2055813" y="2886075"/>
          <p14:tracePt t="90340" x="2055813" y="2901950"/>
          <p14:tracePt t="90347" x="2047875" y="2919413"/>
          <p14:tracePt t="90356" x="2039938" y="2943225"/>
          <p14:tracePt t="90364" x="2030413" y="2968625"/>
          <p14:tracePt t="90375" x="2022475" y="2994025"/>
          <p14:tracePt t="90378" x="2014538" y="3017838"/>
          <p14:tracePt t="90387" x="2014538" y="3035300"/>
          <p14:tracePt t="90396" x="2006600" y="3060700"/>
          <p14:tracePt t="90402" x="1997075" y="3084513"/>
          <p14:tracePt t="90412" x="1989138" y="3117850"/>
          <p14:tracePt t="90419" x="1981200" y="3143250"/>
          <p14:tracePt t="90427" x="1981200" y="3159125"/>
          <p14:tracePt t="90434" x="1981200" y="3192463"/>
          <p14:tracePt t="90443" x="1973263" y="3200400"/>
          <p14:tracePt t="90451" x="1973263" y="3225800"/>
          <p14:tracePt t="90460" x="1955800" y="3251200"/>
          <p14:tracePt t="90467" x="1955800" y="3259138"/>
          <p14:tracePt t="90477" x="1955800" y="3267075"/>
          <p14:tracePt t="90484" x="1955800" y="3275013"/>
          <p14:tracePt t="90493" x="1955800" y="3284538"/>
          <p14:tracePt t="90499" x="1955800" y="3300413"/>
          <p14:tracePt t="90507" x="1955800" y="3308350"/>
          <p14:tracePt t="90573" x="1955800" y="3316288"/>
          <p14:tracePt t="90587" x="1955800" y="3325813"/>
          <p14:tracePt t="90603" x="1955800" y="3333750"/>
          <p14:tracePt t="91475" x="1955800" y="3359150"/>
          <p14:tracePt t="91484" x="1955800" y="3382963"/>
          <p14:tracePt t="91493" x="1955800" y="3390900"/>
          <p14:tracePt t="91499" x="1955800" y="3424238"/>
          <p14:tracePt t="91515" x="1955800" y="3441700"/>
          <p14:tracePt t="91524" x="1955800" y="3457575"/>
          <p14:tracePt t="91531" x="1955800" y="3467100"/>
          <p14:tracePt t="91540" x="1955800" y="3475038"/>
          <p14:tracePt t="91547" x="1947863" y="3498850"/>
          <p14:tracePt t="91556" x="1947863" y="3508375"/>
          <p14:tracePt t="91564" x="1939925" y="3532188"/>
          <p14:tracePt t="91573" x="1939925" y="3549650"/>
          <p14:tracePt t="91579" x="1939925" y="3565525"/>
          <p14:tracePt t="91587" x="1939925" y="3582988"/>
          <p14:tracePt t="91596" x="1939925" y="3590925"/>
          <p14:tracePt t="91603" x="1939925" y="3598863"/>
          <p14:tracePt t="91612" x="1939925" y="3616325"/>
          <p14:tracePt t="91619" x="1939925" y="3632200"/>
          <p14:tracePt t="91628" x="1939925" y="3648075"/>
          <p14:tracePt t="91635" x="1939925" y="3673475"/>
          <p14:tracePt t="91644" x="1939925" y="3681413"/>
          <p14:tracePt t="91651" x="1939925" y="3706813"/>
          <p14:tracePt t="91661" x="1939925" y="3714750"/>
          <p14:tracePt t="91667" x="1939925" y="3748088"/>
          <p14:tracePt t="91676" x="1939925" y="3765550"/>
          <p14:tracePt t="91683" x="1939925" y="3773488"/>
          <p14:tracePt t="91691" x="1939925" y="3789363"/>
          <p14:tracePt t="91700" x="1947863" y="3814763"/>
          <p14:tracePt t="91707" x="1955800" y="3830638"/>
          <p14:tracePt t="91716" x="1965325" y="3848100"/>
          <p14:tracePt t="91723" x="1965325" y="3856038"/>
          <p14:tracePt t="91731" x="1973263" y="3871913"/>
          <p14:tracePt t="91740" x="1973263" y="3889375"/>
          <p14:tracePt t="91747" x="1981200" y="3905250"/>
          <p14:tracePt t="91756" x="1989138" y="3914775"/>
          <p14:tracePt t="91763" x="1997075" y="3922713"/>
          <p14:tracePt t="91771" x="1997075" y="3956050"/>
          <p14:tracePt t="91779" x="2006600" y="3956050"/>
          <p14:tracePt t="91787" x="2022475" y="3979863"/>
          <p14:tracePt t="91794" x="2030413" y="3989388"/>
          <p14:tracePt t="91803" x="2047875" y="4038600"/>
          <p14:tracePt t="91810" x="2055813" y="4046538"/>
          <p14:tracePt t="91818" x="2071688" y="4071938"/>
          <p14:tracePt t="91827" x="2105025" y="4113213"/>
          <p14:tracePt t="91842" x="2122488" y="4129088"/>
          <p14:tracePt t="91851" x="2138363" y="4154488"/>
          <p14:tracePt t="91860" x="2146300" y="4154488"/>
          <p14:tracePt t="91867" x="2155825" y="4171950"/>
          <p14:tracePt t="91875" x="2163763" y="4187825"/>
          <p14:tracePt t="91882" x="2171700" y="4187825"/>
          <p14:tracePt t="91890" x="2171700" y="4195763"/>
          <p14:tracePt t="91899" x="2179638" y="4203700"/>
          <p14:tracePt t="91907" x="2189163" y="4213225"/>
          <p14:tracePt t="91915" x="2205038" y="4229100"/>
          <p14:tracePt t="91923" x="2205038" y="4237038"/>
          <p14:tracePt t="91931" x="2212975" y="4254500"/>
          <p14:tracePt t="91938" x="2230438" y="4254500"/>
          <p14:tracePt t="91947" x="2254250" y="4270375"/>
          <p14:tracePt t="91963" x="2279650" y="4287838"/>
          <p14:tracePt t="91979" x="2287588" y="4295775"/>
          <p14:tracePt t="92003" x="2312988" y="4303713"/>
          <p14:tracePt t="92019" x="2338388" y="4321175"/>
          <p14:tracePt t="92034" x="2354263" y="4329113"/>
          <p14:tracePt t="92045" x="2379663" y="4329113"/>
          <p14:tracePt t="92051" x="2395538" y="4329113"/>
          <p14:tracePt t="92061" x="2428875" y="4337050"/>
          <p14:tracePt t="92067" x="2487613" y="4362450"/>
          <p14:tracePt t="92078" x="2503488" y="4362450"/>
          <p14:tracePt t="92083" x="2562225" y="4378325"/>
          <p14:tracePt t="92093" x="2570163" y="4378325"/>
          <p14:tracePt t="92099" x="2593975" y="4386263"/>
          <p14:tracePt t="92107" x="2627313" y="4403725"/>
          <p14:tracePt t="92115" x="2636838" y="4403725"/>
          <p14:tracePt t="92123" x="2652713" y="4411663"/>
          <p14:tracePt t="92131" x="2678113" y="4411663"/>
          <p14:tracePt t="92140" x="2711450" y="4411663"/>
          <p14:tracePt t="92147" x="2735263" y="4419600"/>
          <p14:tracePt t="92156" x="2760663" y="4419600"/>
          <p14:tracePt t="92163" x="2801938" y="4427538"/>
          <p14:tracePt t="92172" x="2817813" y="4427538"/>
          <p14:tracePt t="92178" x="2835275" y="4427538"/>
          <p14:tracePt t="92187" x="2868613" y="4427538"/>
          <p14:tracePt t="92194" x="2892425" y="4445000"/>
          <p14:tracePt t="92202" x="2909888" y="4445000"/>
          <p14:tracePt t="92210" x="2951163" y="4452938"/>
          <p14:tracePt t="92218" x="2984500" y="4452938"/>
          <p14:tracePt t="92227" x="3017838" y="4452938"/>
          <p14:tracePt t="92235" x="3074988" y="4452938"/>
          <p14:tracePt t="92243" x="3133725" y="4452938"/>
          <p14:tracePt t="92251" x="3216275" y="4452938"/>
          <p14:tracePt t="92261" x="3257550" y="4452938"/>
          <p14:tracePt t="92267" x="3298825" y="4452938"/>
          <p14:tracePt t="92278" x="3332163" y="4452938"/>
          <p14:tracePt t="92283" x="3349625" y="4452938"/>
          <p14:tracePt t="92299" x="3373438" y="4452938"/>
          <p14:tracePt t="92307" x="3381375" y="4452938"/>
          <p14:tracePt t="92331" x="3398838" y="4452938"/>
          <p14:tracePt t="92347" x="3424238" y="4445000"/>
          <p14:tracePt t="92363" x="3440113" y="4437063"/>
          <p14:tracePt t="92372" x="3473450" y="4427538"/>
          <p14:tracePt t="92378" x="3498850" y="4403725"/>
          <p14:tracePt t="92388" x="3522663" y="4378325"/>
          <p14:tracePt t="92395" x="3548063" y="4352925"/>
          <p14:tracePt t="92403" x="3581400" y="4321175"/>
          <p14:tracePt t="92412" x="3589338" y="4295775"/>
          <p14:tracePt t="92419" x="3597275" y="4270375"/>
          <p14:tracePt t="92427" x="3605213" y="4246563"/>
          <p14:tracePt t="92435" x="3605213" y="4221163"/>
          <p14:tracePt t="92445" x="3605213" y="4195763"/>
          <p14:tracePt t="92451" x="3614738" y="4162425"/>
          <p14:tracePt t="92459" x="3614738" y="4121150"/>
          <p14:tracePt t="92469" x="3614738" y="4079875"/>
          <p14:tracePt t="92475" x="3614738" y="4021138"/>
          <p14:tracePt t="92483" x="3614738" y="3963988"/>
          <p14:tracePt t="92494" x="3614738" y="3897313"/>
          <p14:tracePt t="92499" x="3614738" y="3848100"/>
          <p14:tracePt t="92509" x="3589338" y="3781425"/>
          <p14:tracePt t="92516" x="3548063" y="3714750"/>
          <p14:tracePt t="92524" x="3540125" y="3657600"/>
          <p14:tracePt t="92531" x="3530600" y="3616325"/>
          <p14:tracePt t="92540" x="3514725" y="3557588"/>
          <p14:tracePt t="92547" x="3506788" y="3532188"/>
          <p14:tracePt t="92556" x="3498850" y="3508375"/>
          <p14:tracePt t="92563" x="3489325" y="3475038"/>
          <p14:tracePt t="92572" x="3473450" y="3449638"/>
          <p14:tracePt t="92587" x="3465513" y="3433763"/>
          <p14:tracePt t="92595" x="3455988" y="3408363"/>
          <p14:tracePt t="92612" x="3455988" y="3400425"/>
          <p14:tracePt t="92619" x="3432175" y="3375025"/>
          <p14:tracePt t="92636" x="3406775" y="3349625"/>
          <p14:tracePt t="92646" x="3390900" y="3333750"/>
          <p14:tracePt t="92651" x="3365500" y="3333750"/>
          <p14:tracePt t="92660" x="3340100" y="3325813"/>
          <p14:tracePt t="92667" x="3316288" y="3308350"/>
          <p14:tracePt t="92678" x="3290888" y="3300413"/>
          <p14:tracePt t="92683" x="3275013" y="3292475"/>
          <p14:tracePt t="92693" x="3241675" y="3275013"/>
          <p14:tracePt t="92699" x="3216275" y="3275013"/>
          <p14:tracePt t="92708" x="3200400" y="3259138"/>
          <p14:tracePt t="92715" x="3175000" y="3251200"/>
          <p14:tracePt t="92723" x="3167063" y="3251200"/>
          <p14:tracePt t="92731" x="3149600" y="3241675"/>
          <p14:tracePt t="92757" x="3141663" y="3241675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EDBA79B-18F0-493D-84F6-EDB65A8D6B8A}"/>
              </a:ext>
            </a:extLst>
          </p:cNvPr>
          <p:cNvSpPr txBox="1">
            <a:spLocks/>
          </p:cNvSpPr>
          <p:nvPr/>
        </p:nvSpPr>
        <p:spPr>
          <a:xfrm>
            <a:off x="6985279" y="56870"/>
            <a:ext cx="2580428" cy="6178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endParaRPr lang="en-GB" sz="2400" b="1" dirty="0">
              <a:solidFill>
                <a:srgbClr val="90292A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5A9D670-025B-4D04-875C-FB6126E74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80" y="1514707"/>
            <a:ext cx="7737013" cy="382858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C368F2C-9A1C-506B-D9C2-A0DD8B169B72}"/>
              </a:ext>
            </a:extLst>
          </p:cNvPr>
          <p:cNvSpPr txBox="1">
            <a:spLocks/>
          </p:cNvSpPr>
          <p:nvPr/>
        </p:nvSpPr>
        <p:spPr>
          <a:xfrm>
            <a:off x="749404" y="564747"/>
            <a:ext cx="7977862" cy="95410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the Business from its Financial Statements</a:t>
            </a:r>
          </a:p>
          <a:p>
            <a:pPr algn="l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The Four Financial Statements: Structure and Components</a:t>
            </a:r>
          </a:p>
          <a:p>
            <a:pPr algn="l"/>
            <a:endParaRPr lang="en-US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400" b="1" dirty="0">
                <a:solidFill>
                  <a:srgbClr val="90292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Income Statement </a:t>
            </a:r>
            <a:endParaRPr lang="en-GB" sz="1400" dirty="0">
              <a:solidFill>
                <a:srgbClr val="90292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82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297"/>
    </mc:Choice>
    <mc:Fallback xmlns="">
      <p:transition spd="slow" advTm="322297"/>
    </mc:Fallback>
  </mc:AlternateContent>
  <p:extLst>
    <p:ext uri="{3A86A75C-4F4B-4683-9AE1-C65F6400EC91}">
      <p14:laserTraceLst xmlns:p14="http://schemas.microsoft.com/office/powerpoint/2010/main">
        <p14:tracePtLst>
          <p14:tracePt t="2022" x="3167063" y="3251200"/>
          <p14:tracePt t="2026" x="3182938" y="3300413"/>
          <p14:tracePt t="2035" x="3190875" y="3300413"/>
          <p14:tracePt t="2042" x="3190875" y="3308350"/>
          <p14:tracePt t="3124" x="3216275" y="3316288"/>
          <p14:tracePt t="3131" x="3282950" y="3349625"/>
          <p14:tracePt t="3139" x="3324225" y="3359150"/>
          <p14:tracePt t="3146" x="3424238" y="3400425"/>
          <p14:tracePt t="3157" x="3556000" y="3449638"/>
          <p14:tracePt t="3163" x="3746500" y="3475038"/>
          <p14:tracePt t="3170" x="4103688" y="3532188"/>
          <p14:tracePt t="3179" x="4451350" y="3565525"/>
          <p14:tracePt t="3187" x="4891088" y="3640138"/>
          <p14:tracePt t="3194" x="5287963" y="3657600"/>
          <p14:tracePt t="3204" x="5761038" y="3657600"/>
          <p14:tracePt t="3210" x="6267450" y="3657600"/>
          <p14:tracePt t="3220" x="6697663" y="3632200"/>
          <p14:tracePt t="3226" x="6980238" y="3549650"/>
          <p14:tracePt t="3234" x="7219950" y="3449638"/>
          <p14:tracePt t="3242" x="7469188" y="3300413"/>
          <p14:tracePt t="3250" x="7634288" y="3192463"/>
          <p14:tracePt t="3259" x="7642225" y="3159125"/>
          <p14:tracePt t="3266" x="7642225" y="2968625"/>
          <p14:tracePt t="3291" x="7642225" y="2960688"/>
          <p14:tracePt t="3299" x="7642225" y="2935288"/>
          <p14:tracePt t="3314" x="7642225" y="2911475"/>
          <p14:tracePt t="3324" x="7634288" y="2901950"/>
          <p14:tracePt t="3335" x="7634288" y="2886075"/>
          <p14:tracePt t="3340" x="7626350" y="2860675"/>
          <p14:tracePt t="3346" x="7626350" y="2852738"/>
          <p14:tracePt t="3354" x="7626350" y="2819400"/>
          <p14:tracePt t="3362" x="7626350" y="2794000"/>
          <p14:tracePt t="3370" x="7634288" y="2760663"/>
          <p14:tracePt t="3378" x="7642225" y="2744788"/>
          <p14:tracePt t="3387" x="7659688" y="2711450"/>
          <p14:tracePt t="3394" x="7659688" y="2695575"/>
          <p14:tracePt t="3402" x="7693025" y="2662238"/>
          <p14:tracePt t="3410" x="7693025" y="2644775"/>
          <p14:tracePt t="3419" x="7700963" y="2611438"/>
          <p14:tracePt t="3426" x="7700963" y="2603500"/>
          <p14:tracePt t="3434" x="7700963" y="2595563"/>
          <p14:tracePt t="3442" x="7700963" y="2579688"/>
          <p14:tracePt t="3459" x="7700963" y="2570163"/>
          <p14:tracePt t="3466" x="7700963" y="2554288"/>
          <p14:tracePt t="3474" x="7700963" y="2546350"/>
          <p14:tracePt t="3482" x="7675563" y="2505075"/>
          <p14:tracePt t="3490" x="7659688" y="2471738"/>
          <p14:tracePt t="3498" x="7626350" y="2430463"/>
          <p14:tracePt t="3507" x="7567613" y="2355850"/>
          <p14:tracePt t="3515" x="7535863" y="2330450"/>
          <p14:tracePt t="3523" x="7493000" y="2305050"/>
          <p14:tracePt t="3530" x="7418388" y="2247900"/>
          <p14:tracePt t="3540" x="7353300" y="2197100"/>
          <p14:tracePt t="3547" x="7278688" y="2130425"/>
          <p14:tracePt t="3558" x="7227888" y="2081213"/>
          <p14:tracePt t="3562" x="7204075" y="2055813"/>
          <p14:tracePt t="5923" x="7194550" y="2055813"/>
          <p14:tracePt t="8581" x="7245350" y="2055813"/>
          <p14:tracePt t="8586" x="7394575" y="2130425"/>
          <p14:tracePt t="8603" x="7343775" y="2098675"/>
          <p14:tracePt t="8611" x="7186613" y="2006600"/>
          <p14:tracePt t="8619" x="6797675" y="1774825"/>
          <p14:tracePt t="8626" x="6059488" y="1393825"/>
          <p14:tracePt t="8635" x="5230813" y="1003300"/>
          <p14:tracePt t="8643" x="4468813" y="730250"/>
          <p14:tracePt t="8651" x="3705225" y="414338"/>
          <p14:tracePt t="8658" x="3051175" y="107950"/>
          <p14:tracePt t="8939" x="339725" y="15875"/>
          <p14:tracePt t="8946" x="357188" y="74613"/>
          <p14:tracePt t="8955" x="357188" y="100013"/>
          <p14:tracePt t="8962" x="357188" y="141288"/>
          <p14:tracePt t="8971" x="357188" y="190500"/>
          <p14:tracePt t="8978" x="357188" y="239713"/>
          <p14:tracePt t="8987" x="357188" y="315913"/>
          <p14:tracePt t="9019" x="357188" y="323850"/>
          <p14:tracePt t="9026" x="357188" y="373063"/>
          <p14:tracePt t="9034" x="365125" y="406400"/>
          <p14:tracePt t="9042" x="365125" y="422275"/>
          <p14:tracePt t="9051" x="365125" y="455613"/>
          <p14:tracePt t="9059" x="365125" y="473075"/>
          <p14:tracePt t="9066" x="365125" y="481013"/>
          <p14:tracePt t="9075" x="373063" y="488950"/>
          <p14:tracePt t="9274" x="388938" y="506413"/>
          <p14:tracePt t="9282" x="439738" y="563563"/>
          <p14:tracePt t="9290" x="530225" y="630238"/>
          <p14:tracePt t="9298" x="663575" y="696913"/>
          <p14:tracePt t="9307" x="887413" y="862013"/>
          <p14:tracePt t="9314" x="1077913" y="962025"/>
          <p14:tracePt t="9323" x="1484313" y="1119188"/>
          <p14:tracePt t="9330" x="1608138" y="1177925"/>
          <p14:tracePt t="9338" x="2287588" y="1425575"/>
          <p14:tracePt t="9352" x="3190875" y="1774825"/>
          <p14:tracePt t="9358" x="4044950" y="2114550"/>
          <p14:tracePt t="9362" x="4716463" y="2355850"/>
          <p14:tracePt t="9371" x="5230813" y="2520950"/>
          <p14:tracePt t="9378" x="5645150" y="2636838"/>
          <p14:tracePt t="9386" x="5719763" y="2644775"/>
          <p14:tracePt t="9394" x="5745163" y="2695575"/>
          <p14:tracePt t="9403" x="5761038" y="2711450"/>
          <p14:tracePt t="9429" x="5745163" y="2728913"/>
          <p14:tracePt t="9435" x="5670550" y="2736850"/>
          <p14:tracePt t="9443" x="5661025" y="2736850"/>
          <p14:tracePt t="9450" x="5619750" y="2736850"/>
          <p14:tracePt t="9458" x="5511800" y="2711450"/>
          <p14:tracePt t="9466" x="5405438" y="2711450"/>
          <p14:tracePt t="9474" x="5395913" y="2711450"/>
          <p14:tracePt t="9492" x="5354638" y="2711450"/>
          <p14:tracePt t="9498" x="5338763" y="2711450"/>
          <p14:tracePt t="9514" x="5330825" y="2711450"/>
          <p14:tracePt t="9524" x="5321300" y="2703513"/>
          <p14:tracePt t="9732" x="5122863" y="2654300"/>
          <p14:tracePt t="9738" x="4592638" y="2536825"/>
          <p14:tracePt t="9746" x="4194175" y="2420938"/>
          <p14:tracePt t="9754" x="3970338" y="2346325"/>
          <p14:tracePt t="9762" x="3937000" y="2289175"/>
          <p14:tracePt t="9770" x="3879850" y="2255838"/>
          <p14:tracePt t="9779" x="3829050" y="2247900"/>
          <p14:tracePt t="9786" x="3829050" y="2238375"/>
          <p14:tracePt t="9794" x="3805238" y="2238375"/>
          <p14:tracePt t="9804" x="3779838" y="2222500"/>
          <p14:tracePt t="9827" x="3771900" y="2222500"/>
          <p14:tracePt t="9838" x="3763963" y="2230438"/>
          <p14:tracePt t="9843" x="3746500" y="2238375"/>
          <p14:tracePt t="9850" x="3722688" y="2263775"/>
          <p14:tracePt t="9858" x="3671888" y="2305050"/>
          <p14:tracePt t="9866" x="3656013" y="2322513"/>
          <p14:tracePt t="9874" x="3614738" y="2355850"/>
          <p14:tracePt t="9883" x="3573463" y="2371725"/>
          <p14:tracePt t="9890" x="3548063" y="2397125"/>
          <p14:tracePt t="9899" x="3498850" y="2405063"/>
          <p14:tracePt t="9907" x="3465513" y="2438400"/>
          <p14:tracePt t="9914" x="3406775" y="2446338"/>
          <p14:tracePt t="9925" x="3373438" y="2454275"/>
          <p14:tracePt t="9929" x="3332163" y="2471738"/>
          <p14:tracePt t="9940" x="3282950" y="2487613"/>
          <p14:tracePt t="9946" x="3249613" y="2520950"/>
          <p14:tracePt t="9957" x="3224213" y="2520950"/>
          <p14:tracePt t="9962" x="3182938" y="2546350"/>
          <p14:tracePt t="9970" x="3141663" y="2579688"/>
          <p14:tracePt t="9979" x="3116263" y="2603500"/>
          <p14:tracePt t="9986" x="3074988" y="2654300"/>
          <p14:tracePt t="9994" x="3041650" y="2703513"/>
          <p14:tracePt t="10002" x="3017838" y="2728913"/>
          <p14:tracePt t="10010" x="2984500" y="2760663"/>
          <p14:tracePt t="10019" x="2967038" y="2794000"/>
          <p14:tracePt t="10027" x="2951163" y="2860675"/>
          <p14:tracePt t="10034" x="2943225" y="2878138"/>
          <p14:tracePt t="10042" x="2925763" y="2894013"/>
          <p14:tracePt t="10050" x="2917825" y="2911475"/>
          <p14:tracePt t="10058" x="2917825" y="2919413"/>
          <p14:tracePt t="10162" x="2909888" y="2919413"/>
          <p14:tracePt t="10171" x="2901950" y="2919413"/>
          <p14:tracePt t="10179" x="2892425" y="2919413"/>
          <p14:tracePt t="10186" x="2860675" y="2919413"/>
          <p14:tracePt t="10194" x="2843213" y="2911475"/>
          <p14:tracePt t="10204" x="2827338" y="2911475"/>
          <p14:tracePt t="10210" x="2776538" y="2901950"/>
          <p14:tracePt t="10219" x="2760663" y="2894013"/>
          <p14:tracePt t="10227" x="2743200" y="2894013"/>
          <p14:tracePt t="10234" x="2727325" y="2894013"/>
          <p14:tracePt t="10258" x="2701925" y="2878138"/>
          <p14:tracePt t="10266" x="2701925" y="2868613"/>
          <p14:tracePt t="10282" x="2678113" y="2868613"/>
          <p14:tracePt t="10291" x="2660650" y="2860675"/>
          <p14:tracePt t="10314" x="2644775" y="2844800"/>
          <p14:tracePt t="10324" x="2627313" y="2836863"/>
          <p14:tracePt t="10378" x="2611438" y="2836863"/>
          <p14:tracePt t="10394" x="2603500" y="2836863"/>
          <p14:tracePt t="10458" x="2593975" y="2836863"/>
          <p14:tracePt t="10691" x="2593975" y="2819400"/>
          <p14:tracePt t="10698" x="2593975" y="2811463"/>
          <p14:tracePt t="10707" x="2611438" y="2811463"/>
          <p14:tracePt t="10714" x="2644775" y="2811463"/>
          <p14:tracePt t="10723" x="2668588" y="2811463"/>
          <p14:tracePt t="10730" x="2711450" y="2811463"/>
          <p14:tracePt t="10742" x="2752725" y="2811463"/>
          <p14:tracePt t="10746" x="2809875" y="2811463"/>
          <p14:tracePt t="10754" x="2868613" y="2811463"/>
          <p14:tracePt t="10762" x="2909888" y="2811463"/>
          <p14:tracePt t="10770" x="2951163" y="2811463"/>
          <p14:tracePt t="10778" x="2984500" y="2811463"/>
          <p14:tracePt t="10786" x="3008313" y="2811463"/>
          <p14:tracePt t="12308" x="3008313" y="2803525"/>
          <p14:tracePt t="12315" x="2992438" y="2803525"/>
          <p14:tracePt t="12326" x="2984500" y="2803525"/>
          <p14:tracePt t="12330" x="2943225" y="2794000"/>
          <p14:tracePt t="12338" x="2909888" y="2794000"/>
          <p14:tracePt t="12346" x="2868613" y="2778125"/>
          <p14:tracePt t="12355" x="2843213" y="2778125"/>
          <p14:tracePt t="12362" x="2817813" y="2778125"/>
          <p14:tracePt t="12370" x="2801938" y="2778125"/>
          <p14:tracePt t="12378" x="2776538" y="2770188"/>
          <p14:tracePt t="12387" x="2752725" y="2760663"/>
          <p14:tracePt t="12394" x="2743200" y="2760663"/>
          <p14:tracePt t="12410" x="2727325" y="2760663"/>
          <p14:tracePt t="12419" x="2719388" y="2760663"/>
          <p14:tracePt t="12427" x="2711450" y="2760663"/>
          <p14:tracePt t="12434" x="2686050" y="2760663"/>
          <p14:tracePt t="12442" x="2668588" y="2760663"/>
          <p14:tracePt t="12450" x="2652713" y="2752725"/>
          <p14:tracePt t="12458" x="2636838" y="2752725"/>
          <p14:tracePt t="12466" x="2627313" y="2752725"/>
          <p14:tracePt t="12490" x="2619375" y="2752725"/>
          <p14:tracePt t="12747" x="2619375" y="2736850"/>
          <p14:tracePt t="12762" x="2636838" y="2736850"/>
          <p14:tracePt t="12770" x="2652713" y="2736850"/>
          <p14:tracePt t="12778" x="2660650" y="2736850"/>
          <p14:tracePt t="12788" x="2678113" y="2736850"/>
          <p14:tracePt t="12794" x="2693988" y="2736850"/>
          <p14:tracePt t="12804" x="2719388" y="2736850"/>
          <p14:tracePt t="12809" x="2752725" y="2736850"/>
          <p14:tracePt t="12821" x="2768600" y="2736850"/>
          <p14:tracePt t="12826" x="2786063" y="2736850"/>
          <p14:tracePt t="12834" x="2801938" y="2736850"/>
          <p14:tracePt t="12842" x="2817813" y="2736850"/>
          <p14:tracePt t="12858" x="2827338" y="2736850"/>
          <p14:tracePt t="17530" x="2843213" y="2744788"/>
          <p14:tracePt t="17541" x="2860675" y="2744788"/>
          <p14:tracePt t="17546" x="2884488" y="2744788"/>
          <p14:tracePt t="17554" x="2901950" y="2752725"/>
          <p14:tracePt t="17562" x="2935288" y="2770188"/>
          <p14:tracePt t="17570" x="2959100" y="2770188"/>
          <p14:tracePt t="17578" x="2984500" y="2770188"/>
          <p14:tracePt t="17588" x="3008313" y="2778125"/>
          <p14:tracePt t="17595" x="3033713" y="2778125"/>
          <p14:tracePt t="17603" x="3041650" y="2778125"/>
          <p14:tracePt t="17610" x="3051175" y="2778125"/>
          <p14:tracePt t="17619" x="3059113" y="2778125"/>
          <p14:tracePt t="17626" x="3067050" y="2778125"/>
          <p14:tracePt t="17643" x="3074988" y="2778125"/>
          <p14:tracePt t="17650" x="3082925" y="2778125"/>
          <p14:tracePt t="17691" x="3100388" y="2778125"/>
          <p14:tracePt t="17708" x="3133725" y="2778125"/>
          <p14:tracePt t="17724" x="3149600" y="2778125"/>
          <p14:tracePt t="17730" x="3167063" y="2778125"/>
          <p14:tracePt t="17868" x="3149600" y="2770188"/>
          <p14:tracePt t="17874" x="3108325" y="2752725"/>
          <p14:tracePt t="17883" x="3092450" y="2752725"/>
          <p14:tracePt t="17890" x="3067050" y="2752725"/>
          <p14:tracePt t="17898" x="3033713" y="2752725"/>
          <p14:tracePt t="17907" x="3000375" y="2736850"/>
          <p14:tracePt t="17914" x="2976563" y="2736850"/>
          <p14:tracePt t="17924" x="2943225" y="2728913"/>
          <p14:tracePt t="17930" x="2935288" y="2728913"/>
          <p14:tracePt t="17941" x="2909888" y="2728913"/>
          <p14:tracePt t="17946" x="2876550" y="2728913"/>
          <p14:tracePt t="17954" x="2860675" y="2728913"/>
          <p14:tracePt t="17962" x="2835275" y="2728913"/>
          <p14:tracePt t="17972" x="2817813" y="2728913"/>
          <p14:tracePt t="17978" x="2801938" y="2728913"/>
          <p14:tracePt t="17986" x="2786063" y="2728913"/>
          <p14:tracePt t="17995" x="2760663" y="2728913"/>
          <p14:tracePt t="18004" x="2752725" y="2728913"/>
          <p14:tracePt t="18010" x="2727325" y="2728913"/>
          <p14:tracePt t="18020" x="2719388" y="2728913"/>
          <p14:tracePt t="18026" x="2701925" y="2728913"/>
          <p14:tracePt t="18034" x="2686050" y="2728913"/>
          <p14:tracePt t="18042" x="2668588" y="2728913"/>
          <p14:tracePt t="18051" x="2652713" y="2728913"/>
          <p14:tracePt t="18058" x="2636838" y="2719388"/>
          <p14:tracePt t="18067" x="2627313" y="2719388"/>
          <p14:tracePt t="18075" x="2619375" y="2719388"/>
          <p14:tracePt t="18131" x="2611438" y="2719388"/>
          <p14:tracePt t="18587" x="2627313" y="2719388"/>
          <p14:tracePt t="18603" x="2644775" y="2719388"/>
          <p14:tracePt t="18610" x="2652713" y="2719388"/>
          <p14:tracePt t="18626" x="2660650" y="2719388"/>
          <p14:tracePt t="18635" x="2678113" y="2719388"/>
          <p14:tracePt t="18650" x="2686050" y="2719388"/>
          <p14:tracePt t="18706" x="2693988" y="2719388"/>
          <p14:tracePt t="18954" x="2711450" y="2719388"/>
          <p14:tracePt t="18962" x="2719388" y="2719388"/>
          <p14:tracePt t="18971" x="2727325" y="2719388"/>
          <p14:tracePt t="18978" x="2743200" y="2719388"/>
          <p14:tracePt t="18986" x="2760663" y="2719388"/>
          <p14:tracePt t="18995" x="2776538" y="2719388"/>
          <p14:tracePt t="19003" x="2786063" y="2719388"/>
          <p14:tracePt t="19011" x="2801938" y="2719388"/>
          <p14:tracePt t="19019" x="2809875" y="2719388"/>
          <p14:tracePt t="19026" x="2817813" y="2719388"/>
          <p14:tracePt t="24659" x="2801938" y="2703513"/>
          <p14:tracePt t="24666" x="2786063" y="2695575"/>
          <p14:tracePt t="24675" x="2727325" y="2670175"/>
          <p14:tracePt t="24682" x="2701925" y="2654300"/>
          <p14:tracePt t="24690" x="2668588" y="2636838"/>
          <p14:tracePt t="24698" x="2644775" y="2620963"/>
          <p14:tracePt t="24707" x="2627313" y="2611438"/>
          <p14:tracePt t="24714" x="2603500" y="2603500"/>
          <p14:tracePt t="24722" x="2586038" y="2603500"/>
          <p14:tracePt t="24742" x="2578100" y="2603500"/>
          <p14:tracePt t="24746" x="2570163" y="2603500"/>
          <p14:tracePt t="24787" x="2562225" y="2620963"/>
          <p14:tracePt t="24803" x="2562225" y="2644775"/>
          <p14:tracePt t="24810" x="2562225" y="2654300"/>
          <p14:tracePt t="24820" x="2562225" y="2662238"/>
          <p14:tracePt t="24827" x="2562225" y="2670175"/>
          <p14:tracePt t="24859" x="2562225" y="2678113"/>
          <p14:tracePt t="24906" x="2562225" y="2686050"/>
          <p14:tracePt t="24927" x="2562225" y="2703513"/>
          <p14:tracePt t="24930" x="2562225" y="2711450"/>
          <p14:tracePt t="24939" x="2562225" y="2719388"/>
          <p14:tracePt t="24946" x="2562225" y="2736850"/>
          <p14:tracePt t="24957" x="2578100" y="2760663"/>
          <p14:tracePt t="24962" x="2586038" y="2770188"/>
          <p14:tracePt t="24969" x="2603500" y="2786063"/>
          <p14:tracePt t="24978" x="2636838" y="2811463"/>
          <p14:tracePt t="24986" x="2652713" y="2827338"/>
          <p14:tracePt t="24994" x="2668588" y="2844800"/>
          <p14:tracePt t="25003" x="2678113" y="2860675"/>
          <p14:tracePt t="25010" x="2711450" y="2878138"/>
          <p14:tracePt t="25019" x="2727325" y="2878138"/>
          <p14:tracePt t="25025" x="2760663" y="2894013"/>
          <p14:tracePt t="25034" x="2776538" y="2894013"/>
          <p14:tracePt t="25043" x="2794000" y="2911475"/>
          <p14:tracePt t="25050" x="2817813" y="2911475"/>
          <p14:tracePt t="25058" x="2843213" y="2911475"/>
          <p14:tracePt t="25066" x="2860675" y="2911475"/>
          <p14:tracePt t="25075" x="2901950" y="2911475"/>
          <p14:tracePt t="25082" x="2951163" y="2911475"/>
          <p14:tracePt t="25090" x="2992438" y="2911475"/>
          <p14:tracePt t="25098" x="3008313" y="2911475"/>
          <p14:tracePt t="25107" x="3017838" y="2911475"/>
          <p14:tracePt t="25114" x="3033713" y="2943225"/>
          <p14:tracePt t="25124" x="3051175" y="2943225"/>
          <p14:tracePt t="25131" x="3067050" y="2943225"/>
          <p14:tracePt t="25141" x="3082925" y="2943225"/>
          <p14:tracePt t="25146" x="3092450" y="2943225"/>
          <p14:tracePt t="25162" x="3092450" y="2935288"/>
          <p14:tracePt t="25171" x="3100388" y="2927350"/>
          <p14:tracePt t="25178" x="3108325" y="2927350"/>
          <p14:tracePt t="25186" x="3125788" y="2919413"/>
          <p14:tracePt t="25193" x="3149600" y="2901950"/>
          <p14:tracePt t="25210" x="3157538" y="2894013"/>
          <p14:tracePt t="25221" x="3167063" y="2886075"/>
          <p14:tracePt t="25235" x="3167063" y="2878138"/>
          <p14:tracePt t="25242" x="3167063" y="2860675"/>
          <p14:tracePt t="25250" x="3182938" y="2844800"/>
          <p14:tracePt t="25260" x="3182938" y="2836863"/>
          <p14:tracePt t="25266" x="3182938" y="2811463"/>
          <p14:tracePt t="25283" x="3182938" y="2770188"/>
          <p14:tracePt t="25299" x="3182938" y="2760663"/>
          <p14:tracePt t="25309" x="3182938" y="2719388"/>
          <p14:tracePt t="25315" x="3175000" y="2703513"/>
          <p14:tracePt t="25323" x="3149600" y="2670175"/>
          <p14:tracePt t="25331" x="3133725" y="2644775"/>
          <p14:tracePt t="25342" x="3125788" y="2628900"/>
          <p14:tracePt t="25346" x="3108325" y="2611438"/>
          <p14:tracePt t="25357" x="3092450" y="2595563"/>
          <p14:tracePt t="25361" x="3059113" y="2562225"/>
          <p14:tracePt t="25370" x="3033713" y="2546350"/>
          <p14:tracePt t="25380" x="3008313" y="2528888"/>
          <p14:tracePt t="25386" x="2984500" y="2520950"/>
          <p14:tracePt t="25394" x="2943225" y="2487613"/>
          <p14:tracePt t="25402" x="2909888" y="2479675"/>
          <p14:tracePt t="25412" x="2876550" y="2471738"/>
          <p14:tracePt t="25422" x="2827338" y="2446338"/>
          <p14:tracePt t="25426" x="2786063" y="2430463"/>
          <p14:tracePt t="25434" x="2760663" y="2420938"/>
          <p14:tracePt t="25443" x="2735263" y="2420938"/>
          <p14:tracePt t="25450" x="2719388" y="2405063"/>
          <p14:tracePt t="25459" x="2693988" y="2405063"/>
          <p14:tracePt t="25466" x="2686050" y="2405063"/>
          <p14:tracePt t="25476" x="2660650" y="2405063"/>
          <p14:tracePt t="25482" x="2636838" y="2405063"/>
          <p14:tracePt t="25490" x="2593975" y="2405063"/>
          <p14:tracePt t="25499" x="2586038" y="2405063"/>
          <p14:tracePt t="25508" x="2552700" y="2405063"/>
          <p14:tracePt t="25514" x="2519363" y="2405063"/>
          <p14:tracePt t="25527" x="2487613" y="2420938"/>
          <p14:tracePt t="25530" x="2436813" y="2438400"/>
          <p14:tracePt t="25540" x="2413000" y="2446338"/>
          <p14:tracePt t="25546" x="2387600" y="2462213"/>
          <p14:tracePt t="25555" x="2370138" y="2471738"/>
          <p14:tracePt t="25564" x="2354263" y="2479675"/>
          <p14:tracePt t="25570" x="2346325" y="2487613"/>
          <p14:tracePt t="25586" x="2338388" y="2487613"/>
          <p14:tracePt t="25635" x="2328863" y="2487613"/>
          <p14:tracePt t="25642" x="2328863" y="2505075"/>
          <p14:tracePt t="25658" x="2328863" y="2520950"/>
          <p14:tracePt t="25666" x="2328863" y="2546350"/>
          <p14:tracePt t="25676" x="2328863" y="2554288"/>
          <p14:tracePt t="25682" x="2328863" y="2579688"/>
          <p14:tracePt t="25692" x="2328863" y="2611438"/>
          <p14:tracePt t="25708" x="2320925" y="2636838"/>
          <p14:tracePt t="25724" x="2312988" y="2636838"/>
          <p14:tracePt t="25730" x="2312988" y="2654300"/>
          <p14:tracePt t="25741" x="2312988" y="2662238"/>
          <p14:tracePt t="25747" x="2312988" y="2670175"/>
          <p14:tracePt t="25758" x="2312988" y="2678113"/>
          <p14:tracePt t="25761" x="2312988" y="2686050"/>
          <p14:tracePt t="25787" x="2312988" y="2703513"/>
          <p14:tracePt t="25810" x="2312988" y="2719388"/>
          <p14:tracePt t="25820" x="2320925" y="2719388"/>
          <p14:tracePt t="25826" x="2328863" y="2728913"/>
          <p14:tracePt t="25834" x="2354263" y="2744788"/>
          <p14:tracePt t="25842" x="2362200" y="2744788"/>
          <p14:tracePt t="25850" x="2370138" y="2752725"/>
          <p14:tracePt t="25859" x="2387600" y="2760663"/>
          <p14:tracePt t="25866" x="2413000" y="2760663"/>
          <p14:tracePt t="25882" x="2420938" y="2760663"/>
          <p14:tracePt t="25891" x="2444750" y="2778125"/>
          <p14:tracePt t="25898" x="2444750" y="2786063"/>
          <p14:tracePt t="25915" x="2454275" y="2794000"/>
          <p14:tracePt t="25924" x="2470150" y="2794000"/>
          <p14:tracePt t="25941" x="2487613" y="2794000"/>
          <p14:tracePt t="25946" x="2511425" y="2794000"/>
          <p14:tracePt t="25954" x="2519363" y="2794000"/>
          <p14:tracePt t="25962" x="2544763" y="2794000"/>
          <p14:tracePt t="25970" x="2552700" y="2794000"/>
          <p14:tracePt t="25978" x="2562225" y="2794000"/>
          <p14:tracePt t="25987" x="2570163" y="2794000"/>
          <p14:tracePt t="25994" x="2578100" y="2794000"/>
          <p14:tracePt t="26003" x="2586038" y="2794000"/>
          <p14:tracePt t="26009" x="2593975" y="2794000"/>
          <p14:tracePt t="26026" x="2611438" y="2794000"/>
          <p14:tracePt t="26034" x="2619375" y="2794000"/>
          <p14:tracePt t="26442" x="2627313" y="2794000"/>
          <p14:tracePt t="26458" x="2627313" y="2786063"/>
          <p14:tracePt t="26466" x="2627313" y="2778125"/>
          <p14:tracePt t="26475" x="2619375" y="2778125"/>
          <p14:tracePt t="26483" x="2611438" y="2778125"/>
          <p14:tracePt t="26490" x="2593975" y="2778125"/>
          <p14:tracePt t="26498" x="2586038" y="2778125"/>
          <p14:tracePt t="26507" x="2578100" y="2778125"/>
          <p14:tracePt t="26523" x="2562225" y="2778125"/>
          <p14:tracePt t="26530" x="2552700" y="2778125"/>
          <p14:tracePt t="26547" x="2528888" y="2778125"/>
          <p14:tracePt t="26571" x="2519363" y="2778125"/>
          <p14:tracePt t="26578" x="2503488" y="2778125"/>
          <p14:tracePt t="26586" x="2495550" y="2778125"/>
          <p14:tracePt t="26595" x="2495550" y="2786063"/>
          <p14:tracePt t="26610" x="2487613" y="2794000"/>
          <p14:tracePt t="26621" x="2478088" y="2794000"/>
          <p14:tracePt t="26627" x="2478088" y="2803525"/>
          <p14:tracePt t="26634" x="2470150" y="2811463"/>
          <p14:tracePt t="26642" x="2462213" y="2819400"/>
          <p14:tracePt t="26658" x="2454275" y="2819400"/>
          <p14:tracePt t="26698" x="2454275" y="2836863"/>
          <p14:tracePt t="26723" x="2454275" y="2844800"/>
          <p14:tracePt t="26731" x="2454275" y="2868613"/>
          <p14:tracePt t="26747" x="2454275" y="2878138"/>
          <p14:tracePt t="26786" x="2462213" y="2886075"/>
          <p14:tracePt t="26802" x="2470150" y="2901950"/>
          <p14:tracePt t="26838" x="2495550" y="2927350"/>
          <p14:tracePt t="26940" x="2519363" y="2943225"/>
          <p14:tracePt t="26946" x="2528888" y="2952750"/>
          <p14:tracePt t="26962" x="2544763" y="2960688"/>
          <p14:tracePt t="26971" x="2570163" y="2976563"/>
          <p14:tracePt t="26986" x="2603500" y="2976563"/>
          <p14:tracePt t="26994" x="2619375" y="2976563"/>
          <p14:tracePt t="27003" x="2644775" y="2986088"/>
          <p14:tracePt t="27011" x="2678113" y="2986088"/>
          <p14:tracePt t="27021" x="2711450" y="2994025"/>
          <p14:tracePt t="27026" x="2752725" y="2994025"/>
          <p14:tracePt t="27034" x="2760663" y="2994025"/>
          <p14:tracePt t="27043" x="2786063" y="2994025"/>
          <p14:tracePt t="27050" x="2801938" y="2994025"/>
          <p14:tracePt t="27057" x="2817813" y="2994025"/>
          <p14:tracePt t="27066" x="2851150" y="2994025"/>
          <p14:tracePt t="27075" x="2876550" y="2994025"/>
          <p14:tracePt t="27084" x="2884488" y="2994025"/>
          <p14:tracePt t="27090" x="2901950" y="2994025"/>
          <p14:tracePt t="27114" x="2909888" y="2994025"/>
          <p14:tracePt t="27178" x="2917825" y="2994025"/>
          <p14:tracePt t="27186" x="2935288" y="2994025"/>
          <p14:tracePt t="27194" x="2943225" y="2994025"/>
          <p14:tracePt t="27210" x="2951163" y="2994025"/>
          <p14:tracePt t="27274" x="2959100" y="2994025"/>
          <p14:tracePt t="27298" x="2967038" y="2994025"/>
          <p14:tracePt t="27314" x="2984500" y="2994025"/>
          <p14:tracePt t="30490" x="2967038" y="2994025"/>
          <p14:tracePt t="30498" x="2951163" y="2986088"/>
          <p14:tracePt t="30509" x="2925763" y="2976563"/>
          <p14:tracePt t="30514" x="2909888" y="2968625"/>
          <p14:tracePt t="30522" x="2892425" y="2968625"/>
          <p14:tracePt t="30530" x="2876550" y="2960688"/>
          <p14:tracePt t="30611" x="2851150" y="2960688"/>
          <p14:tracePt t="30620" x="2843213" y="2960688"/>
          <p14:tracePt t="30626" x="2817813" y="2960688"/>
          <p14:tracePt t="30634" x="2801938" y="2943225"/>
          <p14:tracePt t="30642" x="2794000" y="2943225"/>
          <p14:tracePt t="30659" x="2786063" y="2943225"/>
          <p14:tracePt t="30666" x="2776538" y="2935288"/>
          <p14:tracePt t="30675" x="2752725" y="2935288"/>
          <p14:tracePt t="30682" x="2735263" y="2927350"/>
          <p14:tracePt t="30692" x="2701925" y="2911475"/>
          <p14:tracePt t="30699" x="2693988" y="2901950"/>
          <p14:tracePt t="30707" x="2660650" y="2860675"/>
          <p14:tracePt t="30715" x="2636838" y="2844800"/>
          <p14:tracePt t="30724" x="2619375" y="2836863"/>
          <p14:tracePt t="30731" x="2593975" y="2811463"/>
          <p14:tracePt t="30738" x="2578100" y="2794000"/>
          <p14:tracePt t="30746" x="2570163" y="2778125"/>
          <p14:tracePt t="30755" x="2570163" y="2752725"/>
          <p14:tracePt t="30763" x="2562225" y="2752725"/>
          <p14:tracePt t="30786" x="2552700" y="2728913"/>
          <p14:tracePt t="30826" x="2552700" y="2719388"/>
          <p14:tracePt t="30874" x="2552700" y="2711450"/>
          <p14:tracePt t="31810" x="2552700" y="2728913"/>
          <p14:tracePt t="31821" x="2552700" y="2760663"/>
          <p14:tracePt t="31826" x="2570163" y="2794000"/>
          <p14:tracePt t="31835" x="2578100" y="2811463"/>
          <p14:tracePt t="31843" x="2578100" y="2827338"/>
          <p14:tracePt t="31850" x="2593975" y="2852738"/>
          <p14:tracePt t="31859" x="2593975" y="2860675"/>
          <p14:tracePt t="31866" x="2593975" y="2878138"/>
          <p14:tracePt t="31915" x="2603500" y="2878138"/>
          <p14:tracePt t="31922" x="2603500" y="2894013"/>
          <p14:tracePt t="31930" x="2611438" y="2894013"/>
          <p14:tracePt t="31942" x="2611438" y="2901950"/>
          <p14:tracePt t="31946" x="2619375" y="2901950"/>
          <p14:tracePt t="31954" x="2627313" y="2911475"/>
          <p14:tracePt t="31971" x="2636838" y="2919413"/>
          <p14:tracePt t="31994" x="2644775" y="2927350"/>
          <p14:tracePt t="32003" x="2652713" y="2935288"/>
          <p14:tracePt t="32019" x="2678113" y="2935288"/>
          <p14:tracePt t="32027" x="2686050" y="2935288"/>
          <p14:tracePt t="32034" x="2693988" y="2943225"/>
          <p14:tracePt t="32051" x="2711450" y="2943225"/>
          <p14:tracePt t="32060" x="2727325" y="2960688"/>
          <p14:tracePt t="32084" x="2735263" y="2960688"/>
          <p14:tracePt t="32090" x="2752725" y="2968625"/>
          <p14:tracePt t="32108" x="2776538" y="2968625"/>
          <p14:tracePt t="32114" x="2786063" y="2968625"/>
          <p14:tracePt t="32141" x="2794000" y="2968625"/>
          <p14:tracePt t="32146" x="2801938" y="2976563"/>
          <p14:tracePt t="32155" x="2809875" y="2976563"/>
          <p14:tracePt t="32162" x="2817813" y="2976563"/>
          <p14:tracePt t="32194" x="2827338" y="2976563"/>
          <p14:tracePt t="32226" x="2843213" y="2986088"/>
          <p14:tracePt t="32234" x="2851150" y="2994025"/>
          <p14:tracePt t="32274" x="2860675" y="2994025"/>
          <p14:tracePt t="35076" x="2851150" y="2994025"/>
          <p14:tracePt t="35091" x="2827338" y="2994025"/>
          <p14:tracePt t="35116" x="2817813" y="2994025"/>
          <p14:tracePt t="35162" x="2786063" y="2994025"/>
          <p14:tracePt t="35178" x="2776538" y="2986088"/>
          <p14:tracePt t="35186" x="2760663" y="2976563"/>
          <p14:tracePt t="35194" x="2735263" y="2952750"/>
          <p14:tracePt t="35204" x="2727325" y="2943225"/>
          <p14:tracePt t="35211" x="2719388" y="2943225"/>
          <p14:tracePt t="35220" x="2693988" y="2919413"/>
          <p14:tracePt t="35226" x="2686050" y="2911475"/>
          <p14:tracePt t="35235" x="2678113" y="2894013"/>
          <p14:tracePt t="35243" x="2668588" y="2886075"/>
          <p14:tracePt t="35250" x="2660650" y="2878138"/>
          <p14:tracePt t="35258" x="2660650" y="2868613"/>
          <p14:tracePt t="35266" x="2636838" y="2844800"/>
          <p14:tracePt t="35298" x="2636838" y="2827338"/>
          <p14:tracePt t="35330" x="2636838" y="2819400"/>
          <p14:tracePt t="35354" x="2636838" y="2803525"/>
          <p14:tracePt t="35371" x="2636838" y="2794000"/>
          <p14:tracePt t="35387" x="2636838" y="2786063"/>
          <p14:tracePt t="35410" x="2636838" y="2778125"/>
          <p14:tracePt t="35434" x="2636838" y="2770188"/>
          <p14:tracePt t="35443" x="2636838" y="2760663"/>
          <p14:tracePt t="35458" x="2636838" y="2752725"/>
          <p14:tracePt t="35491" x="2636838" y="2736850"/>
          <p14:tracePt t="35522" x="2636838" y="2728913"/>
          <p14:tracePt t="35540" x="2644775" y="2719388"/>
          <p14:tracePt t="35547" x="2644775" y="2711450"/>
          <p14:tracePt t="35562" x="2652713" y="2703513"/>
          <p14:tracePt t="35571" x="2660650" y="2703513"/>
          <p14:tracePt t="35578" x="2668588" y="2695575"/>
          <p14:tracePt t="35610" x="2686050" y="2686050"/>
          <p14:tracePt t="35627" x="2693988" y="2686050"/>
          <p14:tracePt t="35634" x="2693988" y="2678113"/>
          <p14:tracePt t="35643" x="2701925" y="2670175"/>
          <p14:tracePt t="35691" x="2711450" y="2670175"/>
          <p14:tracePt t="35714" x="2719388" y="2670175"/>
          <p14:tracePt t="35722" x="2727325" y="2670175"/>
          <p14:tracePt t="35730" x="2735263" y="2670175"/>
          <p14:tracePt t="35740" x="2752725" y="2670175"/>
          <p14:tracePt t="35746" x="2760663" y="2670175"/>
          <p14:tracePt t="35762" x="2786063" y="2670175"/>
          <p14:tracePt t="35769" x="2794000" y="2670175"/>
          <p14:tracePt t="35777" x="2801938" y="2670175"/>
          <p14:tracePt t="35786" x="2827338" y="2670175"/>
          <p14:tracePt t="35820" x="2835275" y="2670175"/>
          <p14:tracePt t="35827" x="2851150" y="2670175"/>
          <p14:tracePt t="36042" x="2835275" y="2670175"/>
          <p14:tracePt t="36050" x="2809875" y="2670175"/>
          <p14:tracePt t="36058" x="2786063" y="2670175"/>
          <p14:tracePt t="36067" x="2768600" y="2662238"/>
          <p14:tracePt t="36078" x="2752725" y="2662238"/>
          <p14:tracePt t="37292" x="2743200" y="2662238"/>
          <p14:tracePt t="37307" x="2735263" y="2678113"/>
          <p14:tracePt t="37314" x="2735263" y="2695575"/>
          <p14:tracePt t="37325" x="2735263" y="2728913"/>
          <p14:tracePt t="37330" x="2735263" y="2752725"/>
          <p14:tracePt t="37339" x="2735263" y="2794000"/>
          <p14:tracePt t="37354" x="2727325" y="2868613"/>
          <p14:tracePt t="37362" x="2727325" y="2894013"/>
          <p14:tracePt t="37370" x="2727325" y="2927350"/>
          <p14:tracePt t="37378" x="2727325" y="2952750"/>
          <p14:tracePt t="37387" x="2727325" y="2994025"/>
          <p14:tracePt t="37395" x="2727325" y="3017838"/>
          <p14:tracePt t="37404" x="2727325" y="3043238"/>
          <p14:tracePt t="37410" x="2727325" y="3051175"/>
          <p14:tracePt t="37419" x="2727325" y="3060700"/>
          <p14:tracePt t="37434" x="2727325" y="3084513"/>
          <p14:tracePt t="37443" x="2727325" y="3092450"/>
          <p14:tracePt t="37459" x="2727325" y="3101975"/>
          <p14:tracePt t="37467" x="2727325" y="3109913"/>
          <p14:tracePt t="37476" x="2727325" y="3117850"/>
          <p14:tracePt t="37482" x="2735263" y="3125788"/>
          <p14:tracePt t="37498" x="2743200" y="3135313"/>
          <p14:tracePt t="37508" x="2743200" y="3143250"/>
          <p14:tracePt t="37674" x="2752725" y="3176588"/>
          <p14:tracePt t="37682" x="2760663" y="3192463"/>
          <p14:tracePt t="37691" x="2776538" y="3200400"/>
          <p14:tracePt t="37698" x="2794000" y="3225800"/>
          <p14:tracePt t="37706" x="2817813" y="3241675"/>
          <p14:tracePt t="37714" x="2835275" y="3267075"/>
          <p14:tracePt t="37725" x="2860675" y="3292475"/>
          <p14:tracePt t="37730" x="2868613" y="3300413"/>
          <p14:tracePt t="37742" x="2884488" y="3316288"/>
          <p14:tracePt t="37746" x="2901950" y="3333750"/>
          <p14:tracePt t="37771" x="2909888" y="3341688"/>
          <p14:tracePt t="37820" x="2917825" y="3341688"/>
          <p14:tracePt t="37827" x="2925763" y="3341688"/>
          <p14:tracePt t="37843" x="2935288" y="3349625"/>
          <p14:tracePt t="37860" x="2951163" y="3349625"/>
          <p14:tracePt t="37867" x="2959100" y="3349625"/>
          <p14:tracePt t="37890" x="2967038" y="3359150"/>
          <p14:tracePt t="39148" x="2976563" y="3316288"/>
          <p14:tracePt t="39156" x="2976563" y="3217863"/>
          <p14:tracePt t="39162" x="2976563" y="3101975"/>
          <p14:tracePt t="39170" x="2943225" y="3017838"/>
          <p14:tracePt t="39178" x="2909888" y="2919413"/>
          <p14:tracePt t="39188" x="2876550" y="2844800"/>
          <p14:tracePt t="39195" x="2868613" y="2786063"/>
          <p14:tracePt t="39203" x="2835275" y="2728913"/>
          <p14:tracePt t="39210" x="2827338" y="2695575"/>
          <p14:tracePt t="39221" x="2827338" y="2662238"/>
          <p14:tracePt t="39227" x="2817813" y="2644775"/>
          <p14:tracePt t="39235" x="2817813" y="2636838"/>
          <p14:tracePt t="39243" x="2809875" y="2620963"/>
          <p14:tracePt t="39979" x="2909888" y="2620963"/>
          <p14:tracePt t="39987" x="3074988" y="2620963"/>
          <p14:tracePt t="39994" x="3332163" y="2620963"/>
          <p14:tracePt t="40003" x="3697288" y="2620963"/>
          <p14:tracePt t="40010" x="4152900" y="2644775"/>
          <p14:tracePt t="40018" x="4608513" y="2670175"/>
          <p14:tracePt t="40026" x="5014913" y="2719388"/>
          <p14:tracePt t="40035" x="5578475" y="2744788"/>
          <p14:tracePt t="40043" x="6043613" y="2819400"/>
          <p14:tracePt t="40050" x="6424613" y="2860675"/>
          <p14:tracePt t="40058" x="6664325" y="2901950"/>
          <p14:tracePt t="40066" x="6689725" y="2911475"/>
          <p14:tracePt t="40082" x="6715125" y="2911475"/>
          <p14:tracePt t="40091" x="6723063" y="2911475"/>
          <p14:tracePt t="40194" x="6715125" y="2901950"/>
          <p14:tracePt t="40204" x="6705600" y="2894013"/>
          <p14:tracePt t="40211" x="6697663" y="2886075"/>
          <p14:tracePt t="40219" x="6681788" y="2878138"/>
          <p14:tracePt t="40226" x="6673850" y="2868613"/>
          <p14:tracePt t="40234" x="6664325" y="2860675"/>
          <p14:tracePt t="40242" x="6648450" y="2852738"/>
          <p14:tracePt t="40258" x="6623050" y="2844800"/>
          <p14:tracePt t="40266" x="6615113" y="2844800"/>
          <p14:tracePt t="40275" x="6565900" y="2836863"/>
          <p14:tracePt t="40282" x="6499225" y="2827338"/>
          <p14:tracePt t="40290" x="6375400" y="2803525"/>
          <p14:tracePt t="40298" x="6249988" y="2794000"/>
          <p14:tracePt t="40307" x="6067425" y="2770188"/>
          <p14:tracePt t="40315" x="5876925" y="2711450"/>
          <p14:tracePt t="40323" x="5653088" y="2662238"/>
          <p14:tracePt t="40330" x="5413375" y="2636838"/>
          <p14:tracePt t="40340" x="5197475" y="2595563"/>
          <p14:tracePt t="40346" x="4989513" y="2579688"/>
          <p14:tracePt t="40354" x="4841875" y="2579688"/>
          <p14:tracePt t="40362" x="4757738" y="2570163"/>
          <p14:tracePt t="40370" x="4675188" y="2570163"/>
          <p14:tracePt t="40378" x="4618038" y="2570163"/>
          <p14:tracePt t="40387" x="4592638" y="2570163"/>
          <p14:tracePt t="40394" x="4575175" y="2562225"/>
          <p14:tracePt t="40403" x="4567238" y="2562225"/>
          <p14:tracePt t="40410" x="4559300" y="2562225"/>
          <p14:tracePt t="40420" x="4551363" y="2562225"/>
          <p14:tracePt t="40437" x="4518025" y="2562225"/>
          <p14:tracePt t="40450" x="4500563" y="2562225"/>
          <p14:tracePt t="40459" x="4476750" y="2562225"/>
          <p14:tracePt t="40466" x="4443413" y="2562225"/>
          <p14:tracePt t="40476" x="4418013" y="2562225"/>
          <p14:tracePt t="40482" x="4360863" y="2562225"/>
          <p14:tracePt t="40492" x="4335463" y="2562225"/>
          <p14:tracePt t="40499" x="4294188" y="2562225"/>
          <p14:tracePt t="40508" x="4235450" y="2562225"/>
          <p14:tracePt t="40514" x="4178300" y="2562225"/>
          <p14:tracePt t="40523" x="4095750" y="2562225"/>
          <p14:tracePt t="40531" x="4037013" y="2562225"/>
          <p14:tracePt t="40540" x="3929063" y="2562225"/>
          <p14:tracePt t="40546" x="3862388" y="2562225"/>
          <p14:tracePt t="40554" x="3829050" y="2562225"/>
          <p14:tracePt t="40563" x="3763963" y="2562225"/>
          <p14:tracePt t="40571" x="3754438" y="2562225"/>
          <p14:tracePt t="40610" x="3746500" y="2562225"/>
          <p14:tracePt t="40634" x="3738563" y="2562225"/>
          <p14:tracePt t="40642" x="3713163" y="2562225"/>
          <p14:tracePt t="40650" x="3689350" y="2570163"/>
          <p14:tracePt t="40659" x="3671888" y="2570163"/>
          <p14:tracePt t="40668" x="3630613" y="2570163"/>
          <p14:tracePt t="40675" x="3622675" y="2570163"/>
          <p14:tracePt t="40906" x="3648075" y="2587625"/>
          <p14:tracePt t="40914" x="3679825" y="2595563"/>
          <p14:tracePt t="40924" x="3697288" y="2611438"/>
          <p14:tracePt t="40930" x="3730625" y="2620963"/>
          <p14:tracePt t="40938" x="3779838" y="2644775"/>
          <p14:tracePt t="40947" x="3813175" y="2644775"/>
          <p14:tracePt t="40954" x="3846513" y="2654300"/>
          <p14:tracePt t="40969" x="3862388" y="2654300"/>
          <p14:tracePt t="40980" x="3887788" y="2654300"/>
          <p14:tracePt t="40987" x="3895725" y="2662238"/>
          <p14:tracePt t="40995" x="3913188" y="2662238"/>
          <p14:tracePt t="41004" x="3921125" y="2662238"/>
          <p14:tracePt t="41010" x="3946525" y="2662238"/>
          <p14:tracePt t="41018" x="3954463" y="2662238"/>
          <p14:tracePt t="41026" x="3962400" y="2670175"/>
          <p14:tracePt t="41115" x="3970338" y="2678113"/>
          <p14:tracePt t="41122" x="3970338" y="2686050"/>
          <p14:tracePt t="41130" x="3970338" y="2695575"/>
          <p14:tracePt t="41139" x="3970338" y="2728913"/>
          <p14:tracePt t="41147" x="3970338" y="2736850"/>
          <p14:tracePt t="41154" x="3970338" y="2770188"/>
          <p14:tracePt t="41164" x="3970338" y="2778125"/>
          <p14:tracePt t="41170" x="3970338" y="2794000"/>
          <p14:tracePt t="41178" x="3970338" y="2803525"/>
          <p14:tracePt t="41187" x="3970338" y="2819400"/>
          <p14:tracePt t="41194" x="3970338" y="2827338"/>
          <p14:tracePt t="41211" x="3970338" y="2836863"/>
          <p14:tracePt t="41219" x="3970338" y="2844800"/>
          <p14:tracePt t="41226" x="3970338" y="2852738"/>
          <p14:tracePt t="41259" x="3970338" y="2860675"/>
          <p14:tracePt t="41323" x="3970338" y="2868613"/>
          <p14:tracePt t="41338" x="3962400" y="2868613"/>
          <p14:tracePt t="41346" x="3954463" y="2868613"/>
          <p14:tracePt t="41362" x="3929063" y="2886075"/>
          <p14:tracePt t="41373" x="3921125" y="2894013"/>
          <p14:tracePt t="41388" x="3903663" y="2894013"/>
          <p14:tracePt t="41397" x="3895725" y="2894013"/>
          <p14:tracePt t="41403" x="3862388" y="2894013"/>
          <p14:tracePt t="41410" x="3854450" y="2894013"/>
          <p14:tracePt t="41427" x="3846513" y="2894013"/>
          <p14:tracePt t="41434" x="3829050" y="2894013"/>
          <p14:tracePt t="41443" x="3813175" y="2894013"/>
          <p14:tracePt t="41458" x="3797300" y="2894013"/>
          <p14:tracePt t="41466" x="3779838" y="2901950"/>
          <p14:tracePt t="41475" x="3771900" y="2901950"/>
          <p14:tracePt t="41482" x="3746500" y="2911475"/>
          <p14:tracePt t="41492" x="3713163" y="2919413"/>
          <p14:tracePt t="41497" x="3705225" y="2927350"/>
          <p14:tracePt t="41514" x="3689350" y="2927350"/>
          <p14:tracePt t="41525" x="3679825" y="2935288"/>
          <p14:tracePt t="42114" x="3671888" y="2943225"/>
          <p14:tracePt t="42124" x="3656013" y="2968625"/>
          <p14:tracePt t="42140" x="3648075" y="2976563"/>
          <p14:tracePt t="42146" x="3638550" y="2994025"/>
          <p14:tracePt t="42154" x="3622675" y="3009900"/>
          <p14:tracePt t="42171" x="3605213" y="3035300"/>
          <p14:tracePt t="42187" x="3597275" y="3035300"/>
          <p14:tracePt t="42194" x="3581400" y="3051175"/>
          <p14:tracePt t="42210" x="3581400" y="3060700"/>
          <p14:tracePt t="42220" x="3556000" y="3068638"/>
          <p14:tracePt t="42234" x="3540125" y="3068638"/>
          <p14:tracePt t="42243" x="3514725" y="3084513"/>
          <p14:tracePt t="42250" x="3498850" y="3092450"/>
          <p14:tracePt t="42258" x="3473450" y="3109913"/>
          <p14:tracePt t="42266" x="3440113" y="3117850"/>
          <p14:tracePt t="42275" x="3424238" y="3117850"/>
          <p14:tracePt t="42282" x="3398838" y="3125788"/>
          <p14:tracePt t="42291" x="3373438" y="3143250"/>
          <p14:tracePt t="42298" x="3365500" y="3143250"/>
          <p14:tracePt t="42308" x="3349625" y="3159125"/>
          <p14:tracePt t="42324" x="3332163" y="3176588"/>
          <p14:tracePt t="42344" x="3316288" y="3192463"/>
          <p14:tracePt t="42363" x="3298825" y="3192463"/>
          <p14:tracePt t="42387" x="3290888" y="3200400"/>
          <p14:tracePt t="42635" x="3290888" y="3209925"/>
          <p14:tracePt t="43082" x="3316288" y="3217863"/>
          <p14:tracePt t="43090" x="3424238" y="3217863"/>
          <p14:tracePt t="43098" x="3530600" y="3233738"/>
          <p14:tracePt t="43110" x="3556000" y="3233738"/>
          <p14:tracePt t="43219" x="3548063" y="3233738"/>
          <p14:tracePt t="43226" x="3506788" y="3233738"/>
          <p14:tracePt t="43234" x="3448050" y="3251200"/>
          <p14:tracePt t="43242" x="3390900" y="3251200"/>
          <p14:tracePt t="43250" x="3282950" y="3259138"/>
          <p14:tracePt t="43258" x="3182938" y="3259138"/>
          <p14:tracePt t="43267" x="3092450" y="3259138"/>
          <p14:tracePt t="43275" x="3017838" y="3259138"/>
          <p14:tracePt t="43282" x="2935288" y="3251200"/>
          <p14:tracePt t="43292" x="2860675" y="3241675"/>
          <p14:tracePt t="43298" x="2794000" y="3241675"/>
          <p14:tracePt t="43310" x="2719388" y="3241675"/>
          <p14:tracePt t="43314" x="2678113" y="3225800"/>
          <p14:tracePt t="43323" x="2636838" y="3225800"/>
          <p14:tracePt t="43330" x="2603500" y="3225800"/>
          <p14:tracePt t="43338" x="2570163" y="3225800"/>
          <p14:tracePt t="43346" x="2552700" y="3241675"/>
          <p14:tracePt t="43354" x="2544763" y="3251200"/>
          <p14:tracePt t="43362" x="2528888" y="3259138"/>
          <p14:tracePt t="43378" x="2528888" y="3267075"/>
          <p14:tracePt t="43386" x="2511425" y="3275013"/>
          <p14:tracePt t="43419" x="2503488" y="3275013"/>
          <p14:tracePt t="43425" x="2503488" y="3284538"/>
          <p14:tracePt t="43796" x="2503488" y="3275013"/>
          <p14:tracePt t="43818" x="2503488" y="3259138"/>
          <p14:tracePt t="43834" x="2503488" y="3251200"/>
          <p14:tracePt t="43844" x="2503488" y="3241675"/>
          <p14:tracePt t="43858" x="2503488" y="3233738"/>
          <p14:tracePt t="43874" x="2503488" y="3225800"/>
          <p14:tracePt t="43891" x="2503488" y="3217863"/>
          <p14:tracePt t="43915" x="2503488" y="3209925"/>
          <p14:tracePt t="43940" x="2503488" y="3200400"/>
          <p14:tracePt t="43978" x="2495550" y="3184525"/>
          <p14:tracePt t="44002" x="2487613" y="3176588"/>
          <p14:tracePt t="44020" x="2470150" y="3176588"/>
          <p14:tracePt t="44026" x="2462213" y="3159125"/>
          <p14:tracePt t="44034" x="2444750" y="3143250"/>
          <p14:tracePt t="44042" x="2428875" y="3135313"/>
          <p14:tracePt t="44059" x="2420938" y="3135313"/>
          <p14:tracePt t="44066" x="2413000" y="3125788"/>
          <p14:tracePt t="44075" x="2395538" y="3117850"/>
          <p14:tracePt t="44083" x="2387600" y="3109913"/>
          <p14:tracePt t="44109" x="2362200" y="3101975"/>
          <p14:tracePt t="44139" x="2346325" y="3092450"/>
          <p14:tracePt t="44155" x="2328863" y="3084513"/>
          <p14:tracePt t="44178" x="2320925" y="3076575"/>
          <p14:tracePt t="44194" x="2305050" y="3068638"/>
          <p14:tracePt t="44203" x="2287588" y="3068638"/>
          <p14:tracePt t="44218" x="2279650" y="3068638"/>
          <p14:tracePt t="44226" x="2254250" y="3051175"/>
          <p14:tracePt t="44234" x="2246313" y="3051175"/>
          <p14:tracePt t="44242" x="2220913" y="3043238"/>
          <p14:tracePt t="44250" x="2197100" y="3035300"/>
          <p14:tracePt t="44258" x="2179638" y="3035300"/>
          <p14:tracePt t="44266" x="2171700" y="3035300"/>
          <p14:tracePt t="44275" x="2155825" y="3035300"/>
          <p14:tracePt t="44291" x="2146300" y="3035300"/>
          <p14:tracePt t="44323" x="2138363" y="3035300"/>
          <p14:tracePt t="44339" x="2130425" y="3035300"/>
          <p14:tracePt t="44346" x="2114550" y="3035300"/>
          <p14:tracePt t="44354" x="2105025" y="3035300"/>
          <p14:tracePt t="44370" x="2097088" y="3035300"/>
          <p14:tracePt t="44379" x="2081213" y="3035300"/>
          <p14:tracePt t="44386" x="2063750" y="3035300"/>
          <p14:tracePt t="44394" x="2047875" y="3035300"/>
          <p14:tracePt t="44403" x="2022475" y="3035300"/>
          <p14:tracePt t="44418" x="2006600" y="3035300"/>
          <p14:tracePt t="44427" x="1989138" y="3035300"/>
          <p14:tracePt t="44443" x="1981200" y="3035300"/>
          <p14:tracePt t="44530" x="1965325" y="3035300"/>
          <p14:tracePt t="44539" x="1955800" y="3035300"/>
          <p14:tracePt t="44546" x="1955800" y="3043238"/>
          <p14:tracePt t="44554" x="1947863" y="3051175"/>
          <p14:tracePt t="44572" x="1939925" y="3068638"/>
          <p14:tracePt t="44578" x="1939925" y="3084513"/>
          <p14:tracePt t="44594" x="1939925" y="3101975"/>
          <p14:tracePt t="44605" x="1922463" y="3117850"/>
          <p14:tracePt t="44627" x="1914525" y="3135313"/>
          <p14:tracePt t="44634" x="1914525" y="3143250"/>
          <p14:tracePt t="44651" x="1906588" y="3151188"/>
          <p14:tracePt t="44661" x="1906588" y="3167063"/>
          <p14:tracePt t="44675" x="1906588" y="3176588"/>
          <p14:tracePt t="44682" x="1906588" y="3184525"/>
          <p14:tracePt t="44692" x="1906588" y="3192463"/>
          <p14:tracePt t="44698" x="1906588" y="3200400"/>
          <p14:tracePt t="44706" x="1906588" y="3209925"/>
          <p14:tracePt t="44730" x="1906588" y="3225800"/>
          <p14:tracePt t="44739" x="1906588" y="3233738"/>
          <p14:tracePt t="44754" x="1898650" y="3241675"/>
          <p14:tracePt t="44762" x="1890713" y="3251200"/>
          <p14:tracePt t="44771" x="1890713" y="3259138"/>
          <p14:tracePt t="44789" x="1890713" y="3275013"/>
          <p14:tracePt t="44795" x="1881188" y="3284538"/>
          <p14:tracePt t="44803" x="1881188" y="3300413"/>
          <p14:tracePt t="44810" x="1881188" y="3316288"/>
          <p14:tracePt t="44819" x="1873250" y="3325813"/>
          <p14:tracePt t="44826" x="1873250" y="3333750"/>
          <p14:tracePt t="44834" x="1873250" y="3341688"/>
          <p14:tracePt t="44842" x="1873250" y="3349625"/>
          <p14:tracePt t="44850" x="1873250" y="3359150"/>
          <p14:tracePt t="44858" x="1873250" y="3367088"/>
          <p14:tracePt t="44923" x="1873250" y="3382963"/>
          <p14:tracePt t="44930" x="1873250" y="3390900"/>
          <p14:tracePt t="44954" x="1873250" y="3400425"/>
          <p14:tracePt t="44962" x="1873250" y="3416300"/>
          <p14:tracePt t="44978" x="1873250" y="3424238"/>
          <p14:tracePt t="44987" x="1873250" y="3433763"/>
          <p14:tracePt t="44994" x="1873250" y="3449638"/>
          <p14:tracePt t="45011" x="1890713" y="3467100"/>
          <p14:tracePt t="45034" x="1898650" y="3475038"/>
          <p14:tracePt t="45058" x="1898650" y="3482975"/>
          <p14:tracePt t="45066" x="1906588" y="3490913"/>
          <p14:tracePt t="45082" x="1914525" y="3498850"/>
          <p14:tracePt t="45090" x="1922463" y="3498850"/>
          <p14:tracePt t="45114" x="1947863" y="3508375"/>
          <p14:tracePt t="45125" x="1947863" y="3516313"/>
          <p14:tracePt t="45130" x="1955800" y="3516313"/>
          <p14:tracePt t="45146" x="1973263" y="3524250"/>
          <p14:tracePt t="45162" x="1981200" y="3532188"/>
          <p14:tracePt t="45170" x="1989138" y="3532188"/>
          <p14:tracePt t="45178" x="1997075" y="3532188"/>
          <p14:tracePt t="45186" x="2014538" y="3541713"/>
          <p14:tracePt t="45194" x="2022475" y="3549650"/>
          <p14:tracePt t="45210" x="2039938" y="3549650"/>
          <p14:tracePt t="45219" x="2047875" y="3549650"/>
          <p14:tracePt t="45227" x="2055813" y="3557588"/>
          <p14:tracePt t="45235" x="2063750" y="3557588"/>
          <p14:tracePt t="45250" x="2071688" y="3557588"/>
          <p14:tracePt t="45276" x="2081213" y="3565525"/>
          <p14:tracePt t="45293" x="2097088" y="3565525"/>
          <p14:tracePt t="45314" x="2105025" y="3565525"/>
          <p14:tracePt t="45324" x="2114550" y="3565525"/>
          <p14:tracePt t="45329" x="2122488" y="3565525"/>
          <p14:tracePt t="45346" x="2130425" y="3565525"/>
          <p14:tracePt t="45370" x="2138363" y="3565525"/>
          <p14:tracePt t="45378" x="2146300" y="3565525"/>
          <p14:tracePt t="45387" x="2155825" y="3565525"/>
          <p14:tracePt t="45403" x="2163763" y="3565525"/>
          <p14:tracePt t="45410" x="2171700" y="3565525"/>
          <p14:tracePt t="45426" x="2197100" y="3565525"/>
          <p14:tracePt t="45434" x="2205038" y="3565525"/>
          <p14:tracePt t="45451" x="2220913" y="3565525"/>
          <p14:tracePt t="45458" x="2230438" y="3565525"/>
          <p14:tracePt t="45466" x="2238375" y="3565525"/>
          <p14:tracePt t="45475" x="2254250" y="3565525"/>
          <p14:tracePt t="45498" x="2263775" y="3565525"/>
          <p14:tracePt t="45530" x="2271713" y="3565525"/>
          <p14:tracePt t="45586" x="2279650" y="3565525"/>
          <p14:tracePt t="45610" x="2295525" y="3565525"/>
          <p14:tracePt t="45618" x="2305050" y="3565525"/>
          <p14:tracePt t="45634" x="2320925" y="3565525"/>
          <p14:tracePt t="45642" x="2338388" y="3565525"/>
          <p14:tracePt t="45658" x="2346325" y="3565525"/>
          <p14:tracePt t="45665" x="2354263" y="3565525"/>
          <p14:tracePt t="45674" x="2370138" y="3549650"/>
          <p14:tracePt t="45683" x="2387600" y="3541713"/>
          <p14:tracePt t="45698" x="2403475" y="3541713"/>
          <p14:tracePt t="45707" x="2428875" y="3541713"/>
          <p14:tracePt t="45726" x="2436813" y="3532188"/>
          <p14:tracePt t="45730" x="2454275" y="3532188"/>
          <p14:tracePt t="45756" x="2462213" y="3524250"/>
          <p14:tracePt t="45779" x="2470150" y="3516313"/>
          <p14:tracePt t="45828" x="2478088" y="3508375"/>
          <p14:tracePt t="45850" x="2478088" y="3498850"/>
          <p14:tracePt t="45858" x="2487613" y="3498850"/>
          <p14:tracePt t="45892" x="2487613" y="3490913"/>
          <p14:tracePt t="45907" x="2495550" y="3475038"/>
          <p14:tracePt t="45923" x="2503488" y="3467100"/>
          <p14:tracePt t="45930" x="2503488" y="3449638"/>
          <p14:tracePt t="45938" x="2511425" y="3449638"/>
          <p14:tracePt t="45946" x="2519363" y="3441700"/>
          <p14:tracePt t="45954" x="2528888" y="3433763"/>
          <p14:tracePt t="45973" x="2536825" y="3424238"/>
          <p14:tracePt t="45978" x="2552700" y="3408363"/>
          <p14:tracePt t="46003" x="2562225" y="3400425"/>
          <p14:tracePt t="46011" x="2570163" y="3390900"/>
          <p14:tracePt t="46027" x="2578100" y="3382963"/>
          <p14:tracePt t="46171" x="2578100" y="3359150"/>
          <p14:tracePt t="46178" x="2578100" y="3349625"/>
          <p14:tracePt t="46202" x="2578100" y="3333750"/>
          <p14:tracePt t="46210" x="2578100" y="3325813"/>
          <p14:tracePt t="46219" x="2578100" y="3316288"/>
          <p14:tracePt t="46234" x="2578100" y="3300413"/>
          <p14:tracePt t="46250" x="2578100" y="3292475"/>
          <p14:tracePt t="46282" x="2578100" y="3284538"/>
          <p14:tracePt t="46290" x="2578100" y="3275013"/>
          <p14:tracePt t="46307" x="2570163" y="3267075"/>
          <p14:tracePt t="46314" x="2570163" y="3259138"/>
          <p14:tracePt t="46330" x="2570163" y="3251200"/>
          <p14:tracePt t="46346" x="2570163" y="3241675"/>
          <p14:tracePt t="46370" x="2570163" y="3233738"/>
          <p14:tracePt t="46418" x="2570163" y="3225800"/>
          <p14:tracePt t="46450" x="2562225" y="3217863"/>
          <p14:tracePt t="46466" x="2562225" y="3209925"/>
          <p14:tracePt t="46514" x="2552700" y="3209925"/>
          <p14:tracePt t="46530" x="2544763" y="3192463"/>
          <p14:tracePt t="46546" x="2536825" y="3184525"/>
          <p14:tracePt t="46562" x="2528888" y="3176588"/>
          <p14:tracePt t="46569" x="2519363" y="3167063"/>
          <p14:tracePt t="46586" x="2511425" y="3159125"/>
          <p14:tracePt t="46602" x="2503488" y="3159125"/>
          <p14:tracePt t="46626" x="2487613" y="3151188"/>
          <p14:tracePt t="46650" x="2478088" y="3143250"/>
          <p14:tracePt t="46666" x="2462213" y="3135313"/>
          <p14:tracePt t="46698" x="2454275" y="3125788"/>
          <p14:tracePt t="46714" x="2444750" y="3125788"/>
          <p14:tracePt t="46730" x="2436813" y="3117850"/>
          <p14:tracePt t="46755" x="2428875" y="3117850"/>
          <p14:tracePt t="46762" x="2413000" y="3109913"/>
          <p14:tracePt t="46770" x="2403475" y="3101975"/>
          <p14:tracePt t="46794" x="2395538" y="3092450"/>
          <p14:tracePt t="46803" x="2387600" y="3092450"/>
          <p14:tracePt t="46828" x="2370138" y="3084513"/>
          <p14:tracePt t="46842" x="2362200" y="3084513"/>
          <p14:tracePt t="46866" x="2346325" y="3076575"/>
          <p14:tracePt t="46883" x="2338388" y="3076575"/>
          <p14:tracePt t="46892" x="2328863" y="3068638"/>
          <p14:tracePt t="46915" x="2320925" y="3068638"/>
          <p14:tracePt t="46922" x="2305050" y="3068638"/>
          <p14:tracePt t="46939" x="2287588" y="3060700"/>
          <p14:tracePt t="46946" x="2263775" y="3060700"/>
          <p14:tracePt t="46962" x="2230438" y="3051175"/>
          <p14:tracePt t="46970" x="2220913" y="3051175"/>
          <p14:tracePt t="46978" x="2205038" y="3051175"/>
          <p14:tracePt t="46987" x="2189163" y="3043238"/>
          <p14:tracePt t="47010" x="2171700" y="3043238"/>
          <p14:tracePt t="47019" x="2155825" y="3043238"/>
          <p14:tracePt t="47028" x="2155825" y="3035300"/>
          <p14:tracePt t="47043" x="2138363" y="3035300"/>
          <p14:tracePt t="47051" x="2130425" y="3035300"/>
          <p14:tracePt t="47060" x="2105025" y="3035300"/>
          <p14:tracePt t="47067" x="2081213" y="3035300"/>
          <p14:tracePt t="47075" x="2063750" y="3035300"/>
          <p14:tracePt t="47083" x="2047875" y="3035300"/>
          <p14:tracePt t="47091" x="2022475" y="3035300"/>
          <p14:tracePt t="47108" x="2006600" y="3035300"/>
          <p14:tracePt t="47114" x="1981200" y="3043238"/>
          <p14:tracePt t="47141" x="1973263" y="3043238"/>
          <p14:tracePt t="47146" x="1965325" y="3043238"/>
          <p14:tracePt t="47154" x="1955800" y="3051175"/>
          <p14:tracePt t="47162" x="1947863" y="3060700"/>
          <p14:tracePt t="47170" x="1922463" y="3076575"/>
          <p14:tracePt t="47188" x="1922463" y="3084513"/>
          <p14:tracePt t="47194" x="1914525" y="3101975"/>
          <p14:tracePt t="47204" x="1906588" y="3109913"/>
          <p14:tracePt t="47211" x="1890713" y="3117850"/>
          <p14:tracePt t="47234" x="1890713" y="3135313"/>
          <p14:tracePt t="47258" x="1890713" y="3143250"/>
          <p14:tracePt t="47282" x="1890713" y="3151188"/>
          <p14:tracePt t="47291" x="1881188" y="3151188"/>
          <p14:tracePt t="47307" x="1881188" y="3159125"/>
          <p14:tracePt t="47330" x="1881188" y="3167063"/>
          <p14:tracePt t="47346" x="1881188" y="3176588"/>
          <p14:tracePt t="47370" x="1881188" y="3192463"/>
          <p14:tracePt t="47378" x="1873250" y="3192463"/>
          <p14:tracePt t="47387" x="1873250" y="3200400"/>
          <p14:tracePt t="47396" x="1873250" y="3209925"/>
          <p14:tracePt t="47403" x="1873250" y="3225800"/>
          <p14:tracePt t="47409" x="1865313" y="3241675"/>
          <p14:tracePt t="47418" x="1857375" y="3259138"/>
          <p14:tracePt t="47434" x="1857375" y="3267075"/>
          <p14:tracePt t="47442" x="1857375" y="3292475"/>
          <p14:tracePt t="47466" x="1857375" y="3300413"/>
          <p14:tracePt t="47475" x="1857375" y="3308350"/>
          <p14:tracePt t="47491" x="1857375" y="3325813"/>
          <p14:tracePt t="47508" x="1857375" y="3333750"/>
          <p14:tracePt t="47531" x="1857375" y="3349625"/>
          <p14:tracePt t="47546" x="1857375" y="3359150"/>
          <p14:tracePt t="47586" x="1857375" y="3367088"/>
          <p14:tracePt t="47603" x="1857375" y="3382963"/>
          <p14:tracePt t="47610" x="1865313" y="3382963"/>
          <p14:tracePt t="47650" x="1873250" y="3390900"/>
          <p14:tracePt t="47658" x="1873250" y="3400425"/>
          <p14:tracePt t="47677" x="1881188" y="3408363"/>
          <p14:tracePt t="47691" x="1890713" y="3416300"/>
          <p14:tracePt t="47698" x="1890713" y="3424238"/>
          <p14:tracePt t="47714" x="1898650" y="3433763"/>
          <p14:tracePt t="47755" x="1898650" y="3441700"/>
          <p14:tracePt t="47770" x="1914525" y="3457575"/>
          <p14:tracePt t="47794" x="1922463" y="3457575"/>
          <p14:tracePt t="47819" x="1922463" y="3467100"/>
          <p14:tracePt t="47838" x="1931988" y="3475038"/>
          <p14:tracePt t="47851" x="1947863" y="3482975"/>
          <p14:tracePt t="47866" x="1947863" y="3490913"/>
          <p14:tracePt t="47906" x="1955800" y="3498850"/>
          <p14:tracePt t="47946" x="1973263" y="3508375"/>
          <p14:tracePt t="47979" x="1981200" y="3508375"/>
          <p14:tracePt t="47987" x="1989138" y="3508375"/>
          <p14:tracePt t="48004" x="1997075" y="3508375"/>
          <p14:tracePt t="48010" x="2006600" y="3516313"/>
          <p14:tracePt t="48034" x="2014538" y="3516313"/>
          <p14:tracePt t="48044" x="2022475" y="3516313"/>
          <p14:tracePt t="48050" x="2030413" y="3516313"/>
          <p14:tracePt t="48059" x="2039938" y="3516313"/>
          <p14:tracePt t="48066" x="2039938" y="3524250"/>
          <p14:tracePt t="48075" x="2047875" y="3524250"/>
          <p14:tracePt t="48082" x="2063750" y="3524250"/>
          <p14:tracePt t="48098" x="2071688" y="3524250"/>
          <p14:tracePt t="48107" x="2081213" y="3524250"/>
          <p14:tracePt t="48114" x="2089150" y="3524250"/>
          <p14:tracePt t="48131" x="2105025" y="3532188"/>
          <p14:tracePt t="48219" x="2114550" y="3532188"/>
          <p14:tracePt t="48234" x="2122488" y="3532188"/>
          <p14:tracePt t="48242" x="2138363" y="3532188"/>
          <p14:tracePt t="48250" x="2146300" y="3532188"/>
          <p14:tracePt t="48258" x="2171700" y="3532188"/>
          <p14:tracePt t="48266" x="2179638" y="3541713"/>
          <p14:tracePt t="48275" x="2189163" y="3541713"/>
          <p14:tracePt t="48282" x="2205038" y="3541713"/>
          <p14:tracePt t="48291" x="2205038" y="3549650"/>
          <p14:tracePt t="48306" x="2220913" y="3549650"/>
          <p14:tracePt t="48325" x="2230438" y="3549650"/>
          <p14:tracePt t="48339" x="2238375" y="3549650"/>
          <p14:tracePt t="48354" x="2263775" y="3549650"/>
          <p14:tracePt t="48363" x="2287588" y="3549650"/>
          <p14:tracePt t="48369" x="2295525" y="3549650"/>
          <p14:tracePt t="48378" x="2305050" y="3549650"/>
          <p14:tracePt t="48386" x="2320925" y="3549650"/>
          <p14:tracePt t="48394" x="2328863" y="3541713"/>
          <p14:tracePt t="48411" x="2338388" y="3541713"/>
          <p14:tracePt t="48418" x="2346325" y="3541713"/>
          <p14:tracePt t="48426" x="2362200" y="3541713"/>
          <p14:tracePt t="48434" x="2387600" y="3541713"/>
          <p14:tracePt t="48442" x="2436813" y="3524250"/>
          <p14:tracePt t="48450" x="2487613" y="3498850"/>
          <p14:tracePt t="48460" x="2544763" y="3475038"/>
          <p14:tracePt t="48466" x="2644775" y="3441700"/>
          <p14:tracePt t="48475" x="2760663" y="3424238"/>
          <p14:tracePt t="48482" x="2884488" y="3375025"/>
          <p14:tracePt t="48491" x="3008313" y="3341688"/>
          <p14:tracePt t="48498" x="3108325" y="3333750"/>
          <p14:tracePt t="48508" x="3190875" y="3316288"/>
          <p14:tracePt t="48514" x="3208338" y="3316288"/>
          <p14:tracePt t="48524" x="3216275" y="3316288"/>
          <p14:tracePt t="49315" x="3216275" y="3308350"/>
          <p14:tracePt t="49322" x="3216275" y="3300413"/>
          <p14:tracePt t="49338" x="3216275" y="3292475"/>
          <p14:tracePt t="49354" x="3208338" y="3284538"/>
          <p14:tracePt t="49370" x="3200400" y="3284538"/>
          <p14:tracePt t="49394" x="3182938" y="3284538"/>
          <p14:tracePt t="49404" x="3175000" y="3275013"/>
          <p14:tracePt t="49410" x="3167063" y="3267075"/>
          <p14:tracePt t="49434" x="3149600" y="3267075"/>
          <p14:tracePt t="49461" x="3141663" y="3267075"/>
          <p14:tracePt t="49475" x="3133725" y="3267075"/>
          <p14:tracePt t="49484" x="3125788" y="3267075"/>
          <p14:tracePt t="49492" x="3108325" y="3267075"/>
          <p14:tracePt t="49499" x="3100388" y="3267075"/>
          <p14:tracePt t="49508" x="3082925" y="3267075"/>
          <p14:tracePt t="49515" x="3051175" y="3267075"/>
          <p14:tracePt t="49526" x="3041650" y="3259138"/>
          <p14:tracePt t="49530" x="3017838" y="3259138"/>
          <p14:tracePt t="49538" x="3000375" y="3251200"/>
          <p14:tracePt t="49545" x="2992438" y="3251200"/>
          <p14:tracePt t="49553" x="2976563" y="3251200"/>
          <p14:tracePt t="49562" x="2967038" y="3251200"/>
          <p14:tracePt t="49569" x="2951163" y="3251200"/>
          <p14:tracePt t="49577" x="2943225" y="3251200"/>
          <p14:tracePt t="49586" x="2917825" y="3251200"/>
          <p14:tracePt t="49594" x="2909888" y="3251200"/>
          <p14:tracePt t="49603" x="2901950" y="3251200"/>
          <p14:tracePt t="49610" x="2876550" y="3251200"/>
          <p14:tracePt t="49626" x="2868613" y="3251200"/>
          <p14:tracePt t="49643" x="2851150" y="3251200"/>
          <p14:tracePt t="49658" x="2843213" y="3251200"/>
          <p14:tracePt t="49698" x="2835275" y="3251200"/>
          <p14:tracePt t="49714" x="2827338" y="3251200"/>
          <p14:tracePt t="49731" x="2817813" y="3251200"/>
          <p14:tracePt t="49740" x="2809875" y="3251200"/>
          <p14:tracePt t="49746" x="2801938" y="3251200"/>
          <p14:tracePt t="49754" x="2786063" y="3251200"/>
          <p14:tracePt t="49770" x="2768600" y="3267075"/>
          <p14:tracePt t="49787" x="2752725" y="3275013"/>
          <p14:tracePt t="49794" x="2752725" y="3284538"/>
          <p14:tracePt t="49811" x="2743200" y="3292475"/>
          <p14:tracePt t="49819" x="2735263" y="3292475"/>
          <p14:tracePt t="49835" x="2727325" y="3300413"/>
          <p14:tracePt t="49842" x="2719388" y="3308350"/>
          <p14:tracePt t="49850" x="2711450" y="3308350"/>
          <p14:tracePt t="49859" x="2711450" y="3316288"/>
          <p14:tracePt t="49866" x="2701925" y="3325813"/>
          <p14:tracePt t="49882" x="2686050" y="3333750"/>
          <p14:tracePt t="49938" x="2686050" y="3341688"/>
          <p14:tracePt t="49947" x="2686050" y="3349625"/>
          <p14:tracePt t="49972" x="2686050" y="3359150"/>
          <p14:tracePt t="49986" x="2686050" y="3367088"/>
          <p14:tracePt t="49994" x="2686050" y="3382963"/>
          <p14:tracePt t="50010" x="2686050" y="3400425"/>
          <p14:tracePt t="50019" x="2686050" y="3408363"/>
          <p14:tracePt t="50026" x="2686050" y="3416300"/>
          <p14:tracePt t="50034" x="2686050" y="3424238"/>
          <p14:tracePt t="50066" x="2686050" y="3441700"/>
          <p14:tracePt t="50075" x="2686050" y="3449638"/>
          <p14:tracePt t="50083" x="2686050" y="3457575"/>
          <p14:tracePt t="50115" x="2686050" y="3475038"/>
          <p14:tracePt t="50210" x="2686050" y="3490913"/>
          <p14:tracePt t="50234" x="2693988" y="3490913"/>
          <p14:tracePt t="50243" x="2701925" y="3508375"/>
          <p14:tracePt t="50258" x="2719388" y="3524250"/>
          <p14:tracePt t="50282" x="2735263" y="3532188"/>
          <p14:tracePt t="50290" x="2743200" y="3532188"/>
          <p14:tracePt t="50298" x="2760663" y="3549650"/>
          <p14:tracePt t="50316" x="2776538" y="3557588"/>
          <p14:tracePt t="50324" x="2786063" y="3557588"/>
          <p14:tracePt t="50340" x="2809875" y="3557588"/>
          <p14:tracePt t="50357" x="2868613" y="3582988"/>
          <p14:tracePt t="50362" x="2884488" y="3582988"/>
          <p14:tracePt t="50370" x="2917825" y="3590925"/>
          <p14:tracePt t="50378" x="2951163" y="3590925"/>
          <p14:tracePt t="50388" x="2984500" y="3590925"/>
          <p14:tracePt t="50395" x="3017838" y="3598863"/>
          <p14:tracePt t="50403" x="3025775" y="3598863"/>
          <p14:tracePt t="50410" x="3051175" y="3598863"/>
          <p14:tracePt t="50427" x="3074988" y="3598863"/>
          <p14:tracePt t="51516" x="3067050" y="3598863"/>
          <p14:tracePt t="51539" x="3059113" y="3598863"/>
          <p14:tracePt t="51546" x="3041650" y="3606800"/>
          <p14:tracePt t="51555" x="3033713" y="3606800"/>
          <p14:tracePt t="51562" x="3008313" y="3606800"/>
          <p14:tracePt t="51570" x="2984500" y="3606800"/>
          <p14:tracePt t="51579" x="2976563" y="3606800"/>
          <p14:tracePt t="51588" x="2951163" y="3606800"/>
          <p14:tracePt t="51594" x="2935288" y="3606800"/>
          <p14:tracePt t="51604" x="2909888" y="3606800"/>
          <p14:tracePt t="51610" x="2901950" y="3606800"/>
          <p14:tracePt t="51618" x="2884488" y="3606800"/>
          <p14:tracePt t="51626" x="2860675" y="3624263"/>
          <p14:tracePt t="51635" x="2851150" y="3624263"/>
          <p14:tracePt t="51643" x="2843213" y="3632200"/>
          <p14:tracePt t="51651" x="2817813" y="3632200"/>
          <p14:tracePt t="51659" x="2809875" y="3640138"/>
          <p14:tracePt t="51675" x="2801938" y="3640138"/>
          <p14:tracePt t="51682" x="2776538" y="3640138"/>
          <p14:tracePt t="51730" x="2752725" y="3657600"/>
          <p14:tracePt t="51739" x="2752725" y="3665538"/>
          <p14:tracePt t="51746" x="2743200" y="3665538"/>
          <p14:tracePt t="51762" x="2727325" y="3665538"/>
          <p14:tracePt t="51781" x="2719388" y="3673475"/>
          <p14:tracePt t="51787" x="2701925" y="3681413"/>
          <p14:tracePt t="51793" x="2686050" y="3698875"/>
          <p14:tracePt t="51810" x="2668588" y="3706813"/>
          <p14:tracePt t="51819" x="2660650" y="3714750"/>
          <p14:tracePt t="51828" x="2644775" y="3740150"/>
          <p14:tracePt t="51842" x="2644775" y="3756025"/>
          <p14:tracePt t="51866" x="2644775" y="3773488"/>
          <p14:tracePt t="51875" x="2636838" y="3781425"/>
          <p14:tracePt t="51899" x="2636838" y="3789363"/>
          <p14:tracePt t="51923" x="2636838" y="3797300"/>
          <p14:tracePt t="51994" x="2636838" y="3814763"/>
          <p14:tracePt t="52004" x="2636838" y="3822700"/>
          <p14:tracePt t="52098" x="2636838" y="3830638"/>
          <p14:tracePt t="52114" x="2636838" y="3848100"/>
          <p14:tracePt t="52154" x="2636838" y="3856038"/>
          <p14:tracePt t="52162" x="2644775" y="3856038"/>
          <p14:tracePt t="52170" x="2652713" y="3856038"/>
          <p14:tracePt t="52178" x="2660650" y="3856038"/>
          <p14:tracePt t="52188" x="2668588" y="3856038"/>
          <p14:tracePt t="52194" x="2678113" y="3856038"/>
          <p14:tracePt t="52212" x="2711450" y="3863975"/>
          <p14:tracePt t="52218" x="2719388" y="3863975"/>
          <p14:tracePt t="52227" x="2735263" y="3863975"/>
          <p14:tracePt t="52234" x="2752725" y="3863975"/>
          <p14:tracePt t="52242" x="2768600" y="3871913"/>
          <p14:tracePt t="52250" x="2786063" y="3871913"/>
          <p14:tracePt t="52259" x="2817813" y="3871913"/>
          <p14:tracePt t="52267" x="2835275" y="3871913"/>
          <p14:tracePt t="52275" x="2860675" y="3889375"/>
          <p14:tracePt t="52282" x="2884488" y="3889375"/>
          <p14:tracePt t="52291" x="2892425" y="3889375"/>
          <p14:tracePt t="52298" x="2935288" y="3889375"/>
          <p14:tracePt t="52309" x="2951163" y="3897313"/>
          <p14:tracePt t="52314" x="2976563" y="3897313"/>
          <p14:tracePt t="52340" x="3008313" y="3897313"/>
          <p14:tracePt t="52371" x="3025775" y="3897313"/>
          <p14:tracePt t="52395" x="3033713" y="3897313"/>
          <p14:tracePt t="52402" x="3041650" y="3897313"/>
          <p14:tracePt t="52410" x="3051175" y="3897313"/>
          <p14:tracePt t="52419" x="3059113" y="3897313"/>
          <p14:tracePt t="52426" x="3074988" y="3897313"/>
          <p14:tracePt t="52434" x="3082925" y="3897313"/>
          <p14:tracePt t="52442" x="3092450" y="3897313"/>
          <p14:tracePt t="52451" x="3100388" y="3897313"/>
          <p14:tracePt t="52459" x="3116263" y="3897313"/>
          <p14:tracePt t="52466" x="3133725" y="3897313"/>
          <p14:tracePt t="52499" x="3149600" y="3897313"/>
          <p14:tracePt t="53604" x="3157538" y="3889375"/>
          <p14:tracePt t="53610" x="3157538" y="3848100"/>
          <p14:tracePt t="53619" x="3157538" y="3797300"/>
          <p14:tracePt t="53627" x="3141663" y="3740150"/>
          <p14:tracePt t="53634" x="3125788" y="3681413"/>
          <p14:tracePt t="53643" x="3116263" y="3657600"/>
          <p14:tracePt t="53650" x="3100388" y="3616325"/>
          <p14:tracePt t="53659" x="3100388" y="3590925"/>
          <p14:tracePt t="53666" x="3100388" y="3582988"/>
          <p14:tracePt t="53675" x="3100388" y="3557588"/>
          <p14:tracePt t="53682" x="3092450" y="3549650"/>
          <p14:tracePt t="53890" x="3092450" y="3557588"/>
          <p14:tracePt t="53898" x="3092450" y="3582988"/>
          <p14:tracePt t="53907" x="3092450" y="3606800"/>
          <p14:tracePt t="53914" x="3092450" y="3632200"/>
          <p14:tracePt t="53924" x="3092450" y="3665538"/>
          <p14:tracePt t="53930" x="3092450" y="3681413"/>
          <p14:tracePt t="53942" x="3092450" y="3706813"/>
          <p14:tracePt t="53946" x="3108325" y="3740150"/>
          <p14:tracePt t="53955" x="3108325" y="3748088"/>
          <p14:tracePt t="53962" x="3108325" y="3765550"/>
          <p14:tracePt t="53971" x="3108325" y="3773488"/>
          <p14:tracePt t="53978" x="3108325" y="3789363"/>
          <p14:tracePt t="53986" x="3108325" y="3806825"/>
          <p14:tracePt t="53994" x="3108325" y="3814763"/>
          <p14:tracePt t="54003" x="3108325" y="3822700"/>
          <p14:tracePt t="54010" x="3116263" y="3830638"/>
          <p14:tracePt t="54019" x="3116263" y="3840163"/>
          <p14:tracePt t="54187" x="3116263" y="3797300"/>
          <p14:tracePt t="54194" x="3116263" y="3740150"/>
          <p14:tracePt t="54204" x="3116263" y="3648075"/>
          <p14:tracePt t="54210" x="3116263" y="3573463"/>
          <p14:tracePt t="54218" x="3116263" y="3532188"/>
          <p14:tracePt t="54228" x="3125788" y="3508375"/>
          <p14:tracePt t="54250" x="3125788" y="3498850"/>
          <p14:tracePt t="54347" x="3125788" y="3516313"/>
          <p14:tracePt t="54353" x="3125788" y="3557588"/>
          <p14:tracePt t="54363" x="3125788" y="3624263"/>
          <p14:tracePt t="54371" x="3125788" y="3657600"/>
          <p14:tracePt t="54379" x="3125788" y="3681413"/>
          <p14:tracePt t="54386" x="3125788" y="3722688"/>
          <p14:tracePt t="54394" x="3133725" y="3756025"/>
          <p14:tracePt t="54403" x="3149600" y="3789363"/>
          <p14:tracePt t="54410" x="3149600" y="3830638"/>
          <p14:tracePt t="54419" x="3157538" y="3856038"/>
          <p14:tracePt t="54426" x="3157538" y="3871913"/>
          <p14:tracePt t="54434" x="3157538" y="3881438"/>
          <p14:tracePt t="54443" x="3157538" y="3889375"/>
          <p14:tracePt t="54732" x="3167063" y="3889375"/>
          <p14:tracePt t="54746" x="3167063" y="3871913"/>
          <p14:tracePt t="54755" x="3167063" y="3830638"/>
          <p14:tracePt t="54762" x="3200400" y="3797300"/>
          <p14:tracePt t="54770" x="3208338" y="3740150"/>
          <p14:tracePt t="54778" x="3208338" y="3706813"/>
          <p14:tracePt t="54787" x="3232150" y="3673475"/>
          <p14:tracePt t="54795" x="3232150" y="3657600"/>
          <p14:tracePt t="54819" x="3232150" y="3648075"/>
          <p14:tracePt t="54970" x="3232150" y="3673475"/>
          <p14:tracePt t="54978" x="3232150" y="3698875"/>
          <p14:tracePt t="54987" x="3232150" y="3732213"/>
          <p14:tracePt t="54994" x="3232150" y="3748088"/>
          <p14:tracePt t="55004" x="3232150" y="3773488"/>
          <p14:tracePt t="55010" x="3232150" y="3797300"/>
          <p14:tracePt t="55019" x="3232150" y="3806825"/>
          <p14:tracePt t="57267" x="3232150" y="3814763"/>
          <p14:tracePt t="57283" x="3208338" y="3814763"/>
          <p14:tracePt t="57290" x="3190875" y="3814763"/>
          <p14:tracePt t="57299" x="3175000" y="3814763"/>
          <p14:tracePt t="57306" x="3125788" y="3806825"/>
          <p14:tracePt t="57314" x="3082925" y="3797300"/>
          <p14:tracePt t="57325" x="3051175" y="3789363"/>
          <p14:tracePt t="57331" x="2992438" y="3781425"/>
          <p14:tracePt t="57338" x="2943225" y="3765550"/>
          <p14:tracePt t="57347" x="2901950" y="3765550"/>
          <p14:tracePt t="57355" x="2892425" y="3765550"/>
          <p14:tracePt t="57362" x="2868613" y="3765550"/>
          <p14:tracePt t="57371" x="2827338" y="3765550"/>
          <p14:tracePt t="57379" x="2809875" y="3765550"/>
          <p14:tracePt t="57394" x="2786063" y="3765550"/>
          <p14:tracePt t="57404" x="2760663" y="3765550"/>
          <p14:tracePt t="57412" x="2743200" y="3773488"/>
          <p14:tracePt t="57418" x="2701925" y="3814763"/>
          <p14:tracePt t="57426" x="2678113" y="3840163"/>
          <p14:tracePt t="57434" x="2652713" y="3848100"/>
          <p14:tracePt t="57443" x="2627313" y="3856038"/>
          <p14:tracePt t="57451" x="2611438" y="3871913"/>
          <p14:tracePt t="57459" x="2578100" y="3889375"/>
          <p14:tracePt t="57477" x="2552700" y="3897313"/>
          <p14:tracePt t="57482" x="2536825" y="3914775"/>
          <p14:tracePt t="57498" x="2528888" y="3930650"/>
          <p14:tracePt t="57508" x="2519363" y="3930650"/>
          <p14:tracePt t="57522" x="2511425" y="3938588"/>
          <p14:tracePt t="57562" x="2511425" y="3946525"/>
          <p14:tracePt t="57579" x="2511425" y="3956050"/>
          <p14:tracePt t="57594" x="2511425" y="3971925"/>
          <p14:tracePt t="57610" x="2511425" y="3989388"/>
          <p14:tracePt t="57627" x="2511425" y="4005263"/>
          <p14:tracePt t="57635" x="2511425" y="4013200"/>
          <p14:tracePt t="57643" x="2511425" y="4021138"/>
          <p14:tracePt t="57650" x="2519363" y="4038600"/>
          <p14:tracePt t="57660" x="2519363" y="4046538"/>
          <p14:tracePt t="57666" x="2519363" y="4054475"/>
          <p14:tracePt t="57676" x="2528888" y="4064000"/>
          <p14:tracePt t="57682" x="2528888" y="4079875"/>
          <p14:tracePt t="57699" x="2536825" y="4087813"/>
          <p14:tracePt t="57706" x="2536825" y="4105275"/>
          <p14:tracePt t="57715" x="2544763" y="4113213"/>
          <p14:tracePt t="57754" x="2552700" y="4138613"/>
          <p14:tracePt t="57788" x="2552700" y="4146550"/>
          <p14:tracePt t="57794" x="2552700" y="4154488"/>
          <p14:tracePt t="57803" x="2552700" y="4162425"/>
          <p14:tracePt t="57819" x="2552700" y="4171950"/>
          <p14:tracePt t="57834" x="2552700" y="4179888"/>
          <p14:tracePt t="59021" x="2562225" y="4187825"/>
          <p14:tracePt t="59026" x="2570163" y="4187825"/>
          <p14:tracePt t="59034" x="2603500" y="4203700"/>
          <p14:tracePt t="59043" x="2619375" y="4213225"/>
          <p14:tracePt t="59050" x="2636838" y="4213225"/>
          <p14:tracePt t="59057" x="2660650" y="4213225"/>
          <p14:tracePt t="59066" x="2686050" y="4221163"/>
          <p14:tracePt t="59074" x="2693988" y="4221163"/>
          <p14:tracePt t="59081" x="2701925" y="4221163"/>
          <p14:tracePt t="59090" x="2719388" y="4221163"/>
          <p14:tracePt t="59098" x="2727325" y="4221163"/>
          <p14:tracePt t="59123" x="2735263" y="4221163"/>
          <p14:tracePt t="59131" x="2752725" y="4221163"/>
          <p14:tracePt t="59146" x="2760663" y="4221163"/>
          <p14:tracePt t="59154" x="2776538" y="4221163"/>
          <p14:tracePt t="59162" x="2794000" y="4221163"/>
          <p14:tracePt t="59170" x="2817813" y="4221163"/>
          <p14:tracePt t="59178" x="2835275" y="4221163"/>
          <p14:tracePt t="59186" x="2868613" y="4221163"/>
          <p14:tracePt t="59194" x="2909888" y="4221163"/>
          <p14:tracePt t="59203" x="2943225" y="4221163"/>
          <p14:tracePt t="59210" x="2984500" y="4221163"/>
          <p14:tracePt t="59218" x="3008313" y="4221163"/>
          <p14:tracePt t="59226" x="3033713" y="4221163"/>
          <p14:tracePt t="59234" x="3067050" y="4221163"/>
          <p14:tracePt t="59242" x="3116263" y="4246563"/>
          <p14:tracePt t="59250" x="3149600" y="4246563"/>
          <p14:tracePt t="59259" x="3190875" y="4254500"/>
          <p14:tracePt t="59266" x="3216275" y="4254500"/>
          <p14:tracePt t="59275" x="3241675" y="4254500"/>
          <p14:tracePt t="59282" x="3257550" y="4254500"/>
          <p14:tracePt t="59291" x="3265488" y="4254500"/>
          <p14:tracePt t="59298" x="3275013" y="4254500"/>
          <p14:tracePt t="59307" x="3282950" y="4254500"/>
          <p14:tracePt t="59314" x="3290888" y="4254500"/>
          <p14:tracePt t="59323" x="3298825" y="4254500"/>
          <p14:tracePt t="59356" x="3324225" y="4254500"/>
          <p14:tracePt t="59362" x="3357563" y="4254500"/>
          <p14:tracePt t="59371" x="3365500" y="4254500"/>
          <p14:tracePt t="59378" x="3398838" y="4254500"/>
          <p14:tracePt t="59387" x="3406775" y="4254500"/>
          <p14:tracePt t="59394" x="3440113" y="4254500"/>
          <p14:tracePt t="59403" x="3473450" y="4254500"/>
          <p14:tracePt t="59410" x="3489325" y="4254500"/>
          <p14:tracePt t="59418" x="3506788" y="4254500"/>
          <p14:tracePt t="59426" x="3522663" y="4254500"/>
          <p14:tracePt t="59434" x="3556000" y="4254500"/>
          <p14:tracePt t="59444" x="3573463" y="4262438"/>
          <p14:tracePt t="59450" x="3589338" y="4262438"/>
          <p14:tracePt t="59461" x="3614738" y="4262438"/>
          <p14:tracePt t="59465" x="3630613" y="4262438"/>
          <p14:tracePt t="59475" x="3656013" y="4262438"/>
          <p14:tracePt t="59481" x="3689350" y="4262438"/>
          <p14:tracePt t="59491" x="3705225" y="4262438"/>
          <p14:tracePt t="59498" x="3746500" y="4262438"/>
          <p14:tracePt t="59507" x="3779838" y="4262438"/>
          <p14:tracePt t="59514" x="3813175" y="4262438"/>
          <p14:tracePt t="59522" x="3854450" y="4262438"/>
          <p14:tracePt t="59530" x="3862388" y="4262438"/>
          <p14:tracePt t="59541" x="3887788" y="4262438"/>
          <p14:tracePt t="59554" x="3895725" y="4262438"/>
          <p14:tracePt t="59578" x="3913188" y="4262438"/>
          <p14:tracePt t="59594" x="3937000" y="4278313"/>
          <p14:tracePt t="59620" x="3962400" y="4278313"/>
          <p14:tracePt t="59626" x="3987800" y="4278313"/>
          <p14:tracePt t="59634" x="4011613" y="4278313"/>
          <p14:tracePt t="59643" x="4029075" y="4278313"/>
          <p14:tracePt t="59650" x="4044950" y="4278313"/>
          <p14:tracePt t="59666" x="4052888" y="4278313"/>
          <p14:tracePt t="59731" x="4062413" y="4278313"/>
          <p14:tracePt t="59802" x="4044950" y="4278313"/>
          <p14:tracePt t="59810" x="3987800" y="4278313"/>
          <p14:tracePt t="59818" x="3921125" y="4278313"/>
          <p14:tracePt t="59826" x="3821113" y="4278313"/>
          <p14:tracePt t="59834" x="3763963" y="4278313"/>
          <p14:tracePt t="59844" x="3679825" y="4278313"/>
          <p14:tracePt t="59851" x="3638550" y="4278313"/>
          <p14:tracePt t="59860" x="3597275" y="4278313"/>
          <p14:tracePt t="59866" x="3589338" y="4278313"/>
          <p14:tracePt t="59875" x="3556000" y="4287838"/>
          <p14:tracePt t="59882" x="3530600" y="4287838"/>
          <p14:tracePt t="59890" x="3506788" y="4287838"/>
          <p14:tracePt t="59898" x="3489325" y="4295775"/>
          <p14:tracePt t="59907" x="3455988" y="4295775"/>
          <p14:tracePt t="59914" x="3432175" y="4295775"/>
          <p14:tracePt t="59923" x="3398838" y="4303713"/>
          <p14:tracePt t="59930" x="3381375" y="4303713"/>
          <p14:tracePt t="59939" x="3365500" y="4303713"/>
          <p14:tracePt t="59946" x="3357563" y="4303713"/>
          <p14:tracePt t="59954" x="3349625" y="4303713"/>
          <p14:tracePt t="59962" x="3340100" y="4303713"/>
          <p14:tracePt t="59971" x="3332163" y="4303713"/>
          <p14:tracePt t="59995" x="3316288" y="4303713"/>
          <p14:tracePt t="60020" x="3306763" y="4303713"/>
          <p14:tracePt t="60026" x="3298825" y="4303713"/>
          <p14:tracePt t="60138" x="3306763" y="4303713"/>
          <p14:tracePt t="60147" x="3332163" y="4303713"/>
          <p14:tracePt t="60154" x="3357563" y="4303713"/>
          <p14:tracePt t="60163" x="3398838" y="4303713"/>
          <p14:tracePt t="60170" x="3424238" y="4303713"/>
          <p14:tracePt t="60178" x="3465513" y="4303713"/>
          <p14:tracePt t="60189" x="3498850" y="4303713"/>
          <p14:tracePt t="60194" x="3540125" y="4303713"/>
          <p14:tracePt t="60204" x="3573463" y="4303713"/>
          <p14:tracePt t="60211" x="3589338" y="4303713"/>
          <p14:tracePt t="60218" x="3622675" y="4303713"/>
          <p14:tracePt t="60226" x="3648075" y="4303713"/>
          <p14:tracePt t="60234" x="3656013" y="4303713"/>
          <p14:tracePt t="61251" x="3648075" y="4303713"/>
          <p14:tracePt t="61266" x="3638550" y="4303713"/>
          <p14:tracePt t="61275" x="3622675" y="4303713"/>
          <p14:tracePt t="61282" x="3597275" y="4303713"/>
          <p14:tracePt t="61290" x="3589338" y="4303713"/>
          <p14:tracePt t="61298" x="3548063" y="4287838"/>
          <p14:tracePt t="61306" x="3514725" y="4278313"/>
          <p14:tracePt t="61314" x="3473450" y="4278313"/>
          <p14:tracePt t="61324" x="3424238" y="4270375"/>
          <p14:tracePt t="61339" x="3332163" y="4262438"/>
          <p14:tracePt t="61346" x="3306763" y="4262438"/>
          <p14:tracePt t="61355" x="3282950" y="4246563"/>
          <p14:tracePt t="61362" x="3257550" y="4237038"/>
          <p14:tracePt t="61372" x="3249613" y="4237038"/>
          <p14:tracePt t="61403" x="3232150" y="4237038"/>
          <p14:tracePt t="61426" x="3224213" y="4237038"/>
          <p14:tracePt t="61433" x="3208338" y="4237038"/>
          <p14:tracePt t="61442" x="3200400" y="4237038"/>
          <p14:tracePt t="61450" x="3182938" y="4237038"/>
          <p14:tracePt t="61459" x="3157538" y="4237038"/>
          <p14:tracePt t="61476" x="3149600" y="4237038"/>
          <p14:tracePt t="61482" x="3141663" y="4237038"/>
          <p14:tracePt t="61491" x="3125788" y="4237038"/>
          <p14:tracePt t="61498" x="3100388" y="4237038"/>
          <p14:tracePt t="61514" x="3082925" y="4237038"/>
          <p14:tracePt t="61523" x="3067050" y="4237038"/>
          <p14:tracePt t="61538" x="3059113" y="4237038"/>
          <p14:tracePt t="61546" x="3051175" y="4237038"/>
          <p14:tracePt t="61562" x="3041650" y="4237038"/>
          <p14:tracePt t="61594" x="3033713" y="4237038"/>
          <p14:tracePt t="62827" x="3025775" y="4237038"/>
          <p14:tracePt t="62834" x="3025775" y="4213225"/>
          <p14:tracePt t="62842" x="3025775" y="4187825"/>
          <p14:tracePt t="62850" x="3017838" y="4146550"/>
          <p14:tracePt t="62858" x="2992438" y="4097338"/>
          <p14:tracePt t="62867" x="2984500" y="4071938"/>
          <p14:tracePt t="62875" x="2976563" y="4038600"/>
          <p14:tracePt t="62883" x="2976563" y="4013200"/>
          <p14:tracePt t="62891" x="2976563" y="3997325"/>
          <p14:tracePt t="62899" x="2967038" y="3979863"/>
          <p14:tracePt t="62908" x="2967038" y="3963988"/>
          <p14:tracePt t="62914" x="2967038" y="3930650"/>
          <p14:tracePt t="62924" x="2967038" y="3922713"/>
          <p14:tracePt t="62930" x="2951163" y="3889375"/>
          <p14:tracePt t="62947" x="2951163" y="3863975"/>
          <p14:tracePt t="62957" x="2951163" y="3856038"/>
          <p14:tracePt t="62963" x="2951163" y="3840163"/>
          <p14:tracePt t="62970" x="2951163" y="3822700"/>
          <p14:tracePt t="62987" x="2951163" y="3797300"/>
          <p14:tracePt t="62994" x="2951163" y="3789363"/>
          <p14:tracePt t="63004" x="2943225" y="3781425"/>
          <p14:tracePt t="63010" x="2943225" y="3756025"/>
          <p14:tracePt t="63018" x="2943225" y="3748088"/>
          <p14:tracePt t="63026" x="2943225" y="3722688"/>
          <p14:tracePt t="63035" x="2935288" y="3690938"/>
          <p14:tracePt t="63042" x="2935288" y="3665538"/>
          <p14:tracePt t="63050" x="2917825" y="3648075"/>
          <p14:tracePt t="63060" x="2917825" y="3632200"/>
          <p14:tracePt t="63066" x="2917825" y="3606800"/>
          <p14:tracePt t="63082" x="2909888" y="3582988"/>
          <p14:tracePt t="63091" x="2909888" y="3573463"/>
          <p14:tracePt t="63098" x="2909888" y="3549650"/>
          <p14:tracePt t="63106" x="2909888" y="3541713"/>
          <p14:tracePt t="63114" x="2909888" y="3532188"/>
          <p14:tracePt t="63131" x="2909888" y="3508375"/>
          <p14:tracePt t="63141" x="2909888" y="3498850"/>
          <p14:tracePt t="63146" x="2909888" y="3482975"/>
          <p14:tracePt t="63154" x="2909888" y="3475038"/>
          <p14:tracePt t="63162" x="2909888" y="3467100"/>
          <p14:tracePt t="63170" x="2909888" y="3441700"/>
          <p14:tracePt t="63187" x="2909888" y="3433763"/>
          <p14:tracePt t="63194" x="2909888" y="3424238"/>
          <p14:tracePt t="63203" x="2917825" y="3416300"/>
          <p14:tracePt t="63210" x="2917825" y="3408363"/>
          <p14:tracePt t="63218" x="2917825" y="3400425"/>
          <p14:tracePt t="63226" x="2917825" y="3390900"/>
          <p14:tracePt t="63250" x="2917825" y="3382963"/>
          <p14:tracePt t="63362" x="2917825" y="3375025"/>
          <p14:tracePt t="63370" x="2943225" y="3349625"/>
          <p14:tracePt t="63394" x="2951163" y="3333750"/>
          <p14:tracePt t="63403" x="2959100" y="3325813"/>
          <p14:tracePt t="63410" x="2959100" y="3316288"/>
          <p14:tracePt t="63418" x="2967038" y="3316288"/>
          <p14:tracePt t="63426" x="2984500" y="3308350"/>
          <p14:tracePt t="63442" x="2984500" y="3300413"/>
          <p14:tracePt t="63476" x="3000375" y="3300413"/>
          <p14:tracePt t="64429" x="2992438" y="3300413"/>
          <p14:tracePt t="64442" x="2984500" y="3300413"/>
          <p14:tracePt t="64451" x="2976563" y="3300413"/>
          <p14:tracePt t="64459" x="2967038" y="3308350"/>
          <p14:tracePt t="64475" x="2967038" y="3316288"/>
          <p14:tracePt t="64509" x="2959100" y="3316288"/>
          <p14:tracePt t="64524" x="2951163" y="3316288"/>
          <p14:tracePt t="64530" x="2943225" y="3316288"/>
          <p14:tracePt t="64555" x="2935288" y="3325813"/>
          <p14:tracePt t="64570" x="2925763" y="3325813"/>
          <p14:tracePt t="64587" x="2925763" y="3333750"/>
          <p14:tracePt t="64611" x="2917825" y="3333750"/>
          <p14:tracePt t="64619" x="2909888" y="3333750"/>
          <p14:tracePt t="64626" x="2901950" y="3341688"/>
          <p14:tracePt t="64642" x="2901950" y="3349625"/>
          <p14:tracePt t="64659" x="2892425" y="3359150"/>
          <p14:tracePt t="64666" x="2892425" y="3367088"/>
          <p14:tracePt t="64714" x="2884488" y="3382963"/>
          <p14:tracePt t="64754" x="2884488" y="3390900"/>
          <p14:tracePt t="64762" x="2884488" y="3400425"/>
          <p14:tracePt t="64771" x="2884488" y="3408363"/>
          <p14:tracePt t="64788" x="2884488" y="3424238"/>
          <p14:tracePt t="64795" x="2884488" y="3433763"/>
          <p14:tracePt t="64819" x="2884488" y="3441700"/>
          <p14:tracePt t="64827" x="2876550" y="3457575"/>
          <p14:tracePt t="64850" x="2876550" y="3467100"/>
          <p14:tracePt t="64866" x="2876550" y="3475038"/>
          <p14:tracePt t="64898" x="2876550" y="3482975"/>
          <p14:tracePt t="64908" x="2876550" y="3490913"/>
          <p14:tracePt t="64915" x="2876550" y="3498850"/>
          <p14:tracePt t="64923" x="2868613" y="3508375"/>
          <p14:tracePt t="64931" x="2860675" y="3516313"/>
          <p14:tracePt t="64940" x="2860675" y="3524250"/>
          <p14:tracePt t="64946" x="2851150" y="3524250"/>
          <p14:tracePt t="64953" x="2851150" y="3532188"/>
          <p14:tracePt t="64962" x="2851150" y="3557588"/>
          <p14:tracePt t="64978" x="2851150" y="3565525"/>
          <p14:tracePt t="64988" x="2851150" y="3573463"/>
          <p14:tracePt t="64994" x="2851150" y="3582988"/>
          <p14:tracePt t="65004" x="2851150" y="3590925"/>
          <p14:tracePt t="65011" x="2851150" y="3598863"/>
          <p14:tracePt t="65018" x="2851150" y="3616325"/>
          <p14:tracePt t="65027" x="2851150" y="3624263"/>
          <p14:tracePt t="65044" x="2851150" y="3648075"/>
          <p14:tracePt t="65050" x="2851150" y="3657600"/>
          <p14:tracePt t="65060" x="2851150" y="3673475"/>
          <p14:tracePt t="65066" x="2851150" y="3681413"/>
          <p14:tracePt t="65083" x="2843213" y="3698875"/>
          <p14:tracePt t="65091" x="2843213" y="3722688"/>
          <p14:tracePt t="65108" x="2843213" y="3740150"/>
          <p14:tracePt t="65114" x="2843213" y="3748088"/>
          <p14:tracePt t="65123" x="2827338" y="3756025"/>
          <p14:tracePt t="65141" x="2827338" y="3781425"/>
          <p14:tracePt t="65146" x="2827338" y="3789363"/>
          <p14:tracePt t="65163" x="2827338" y="3806825"/>
          <p14:tracePt t="65210" x="2827338" y="3814763"/>
          <p14:tracePt t="65234" x="2827338" y="3822700"/>
          <p14:tracePt t="65250" x="2827338" y="3830638"/>
          <p14:tracePt t="65259" x="2827338" y="3840163"/>
          <p14:tracePt t="65266" x="2827338" y="3848100"/>
          <p14:tracePt t="65275" x="2827338" y="3856038"/>
          <p14:tracePt t="65290" x="2827338" y="3863975"/>
          <p14:tracePt t="65299" x="2827338" y="3871913"/>
          <p14:tracePt t="65308" x="2827338" y="3881438"/>
          <p14:tracePt t="65314" x="2827338" y="3897313"/>
          <p14:tracePt t="65325" x="2827338" y="3914775"/>
          <p14:tracePt t="65330" x="2835275" y="3930650"/>
          <p14:tracePt t="65337" x="2835275" y="3938588"/>
          <p14:tracePt t="65357" x="2843213" y="3971925"/>
          <p14:tracePt t="65363" x="2860675" y="3989388"/>
          <p14:tracePt t="65379" x="2860675" y="4005263"/>
          <p14:tracePt t="65692" x="2860675" y="4013200"/>
          <p14:tracePt t="65698" x="2868613" y="4021138"/>
          <p14:tracePt t="65708" x="2876550" y="4038600"/>
          <p14:tracePt t="65715" x="2901950" y="4064000"/>
          <p14:tracePt t="65723" x="2901950" y="4079875"/>
          <p14:tracePt t="65739" x="2909888" y="4097338"/>
          <p14:tracePt t="65746" x="2909888" y="4105275"/>
          <p14:tracePt t="65754" x="2917825" y="4113213"/>
          <p14:tracePt t="65827" x="2935288" y="4121150"/>
          <p14:tracePt t="66642" x="2917825" y="4121150"/>
          <p14:tracePt t="66651" x="2884488" y="4146550"/>
          <p14:tracePt t="66658" x="2860675" y="4154488"/>
          <p14:tracePt t="66666" x="2817813" y="4162425"/>
          <p14:tracePt t="66675" x="2794000" y="4187825"/>
          <p14:tracePt t="66681" x="2768600" y="4195763"/>
          <p14:tracePt t="66690" x="2727325" y="4213225"/>
          <p14:tracePt t="66698" x="2701925" y="4237038"/>
          <p14:tracePt t="66707" x="2678113" y="4246563"/>
          <p14:tracePt t="66714" x="2660650" y="4270375"/>
          <p14:tracePt t="66722" x="2652713" y="4270375"/>
          <p14:tracePt t="66730" x="2644775" y="4278313"/>
          <p14:tracePt t="66738" x="2636838" y="4287838"/>
          <p14:tracePt t="66874" x="2627313" y="4295775"/>
          <p14:tracePt t="66883" x="2611438" y="4303713"/>
          <p14:tracePt t="66898" x="2603500" y="4311650"/>
          <p14:tracePt t="66907" x="2603500" y="4321175"/>
          <p14:tracePt t="66915" x="2586038" y="4321175"/>
          <p14:tracePt t="66924" x="2570163" y="4329113"/>
          <p14:tracePt t="66930" x="2562225" y="4337050"/>
          <p14:tracePt t="66939" x="2544763" y="4352925"/>
          <p14:tracePt t="66946" x="2528888" y="4370388"/>
          <p14:tracePt t="66953" x="2503488" y="4386263"/>
          <p14:tracePt t="66970" x="2495550" y="4395788"/>
          <p14:tracePt t="66978" x="2478088" y="4411663"/>
          <p14:tracePt t="67285" x="2487613" y="4411663"/>
          <p14:tracePt t="67290" x="2528888" y="4411663"/>
          <p14:tracePt t="67298" x="2562225" y="4411663"/>
          <p14:tracePt t="67309" x="2603500" y="4411663"/>
          <p14:tracePt t="67314" x="2644775" y="4411663"/>
          <p14:tracePt t="67323" x="2686050" y="4411663"/>
          <p14:tracePt t="67330" x="2693988" y="4411663"/>
          <p14:tracePt t="67338" x="2711450" y="4411663"/>
          <p14:tracePt t="67346" x="2719388" y="4411663"/>
          <p14:tracePt t="67362" x="2727325" y="4411663"/>
          <p14:tracePt t="67370" x="2735263" y="4411663"/>
          <p14:tracePt t="67387" x="2743200" y="4411663"/>
          <p14:tracePt t="67394" x="2768600" y="4411663"/>
          <p14:tracePt t="67405" x="2794000" y="4411663"/>
          <p14:tracePt t="67412" x="2817813" y="4411663"/>
          <p14:tracePt t="67418" x="2860675" y="4411663"/>
          <p14:tracePt t="67427" x="2892425" y="4411663"/>
          <p14:tracePt t="67434" x="2935288" y="4411663"/>
          <p14:tracePt t="67443" x="2951163" y="4411663"/>
          <p14:tracePt t="67451" x="2992438" y="4411663"/>
          <p14:tracePt t="67459" x="3017838" y="4411663"/>
          <p14:tracePt t="67466" x="3059113" y="4411663"/>
          <p14:tracePt t="67475" x="3092450" y="4411663"/>
          <p14:tracePt t="67482" x="3108325" y="4411663"/>
          <p14:tracePt t="67494" x="3133725" y="4419600"/>
          <p14:tracePt t="67498" x="3182938" y="4419600"/>
          <p14:tracePt t="67510" x="3216275" y="4445000"/>
          <p14:tracePt t="67514" x="3257550" y="4445000"/>
          <p14:tracePt t="67523" x="3316288" y="4445000"/>
          <p14:tracePt t="67530" x="3357563" y="4445000"/>
          <p14:tracePt t="67538" x="3414713" y="4445000"/>
          <p14:tracePt t="67545" x="3455988" y="4445000"/>
          <p14:tracePt t="67553" x="3498850" y="4445000"/>
          <p14:tracePt t="67561" x="3530600" y="4445000"/>
          <p14:tracePt t="67570" x="3563938" y="4445000"/>
          <p14:tracePt t="67577" x="3581400" y="4452938"/>
          <p14:tracePt t="67587" x="3605213" y="4452938"/>
          <p14:tracePt t="67593" x="3630613" y="4452938"/>
          <p14:tracePt t="67610" x="3648075" y="4452938"/>
          <p14:tracePt t="67618" x="3656013" y="4452938"/>
          <p14:tracePt t="67627" x="3671888" y="4452938"/>
          <p14:tracePt t="67635" x="3697288" y="4452938"/>
          <p14:tracePt t="67650" x="3713163" y="4452938"/>
          <p14:tracePt t="67659" x="3730625" y="4452938"/>
          <p14:tracePt t="67666" x="3738563" y="4452938"/>
          <p14:tracePt t="67683" x="3746500" y="4452938"/>
          <p14:tracePt t="67746" x="3754438" y="4452938"/>
          <p14:tracePt t="67755" x="3763963" y="4452938"/>
          <p14:tracePt t="67762" x="3779838" y="4452938"/>
          <p14:tracePt t="67771" x="3805238" y="4452938"/>
          <p14:tracePt t="67778" x="3846513" y="4452938"/>
          <p14:tracePt t="67787" x="3879850" y="4452938"/>
          <p14:tracePt t="67794" x="3921125" y="4452938"/>
          <p14:tracePt t="67804" x="3962400" y="4452938"/>
          <p14:tracePt t="67810" x="4003675" y="4452938"/>
          <p14:tracePt t="67819" x="4037013" y="4452938"/>
          <p14:tracePt t="67826" x="4052888" y="4460875"/>
          <p14:tracePt t="67843" x="4062413" y="4460875"/>
          <p14:tracePt t="67851" x="4070350" y="4460875"/>
          <p14:tracePt t="67882" x="4078288" y="4460875"/>
          <p14:tracePt t="67890" x="4086225" y="4460875"/>
          <p14:tracePt t="67909" x="4111625" y="4460875"/>
          <p14:tracePt t="67914" x="4119563" y="4460875"/>
          <p14:tracePt t="67924" x="4144963" y="4460875"/>
          <p14:tracePt t="67930" x="4170363" y="4478338"/>
          <p14:tracePt t="67938" x="4186238" y="4478338"/>
          <p14:tracePt t="67946" x="4211638" y="4478338"/>
          <p14:tracePt t="67962" x="4227513" y="4486275"/>
          <p14:tracePt t="74962" x="4211638" y="4486275"/>
          <p14:tracePt t="74970" x="4144963" y="4470400"/>
          <p14:tracePt t="74977" x="4062413" y="4437063"/>
          <p14:tracePt t="74987" x="4037013" y="4427538"/>
          <p14:tracePt t="74994" x="3962400" y="4419600"/>
          <p14:tracePt t="75002" x="3862388" y="4403725"/>
          <p14:tracePt t="75011" x="3779838" y="4403725"/>
          <p14:tracePt t="75020" x="3689350" y="4378325"/>
          <p14:tracePt t="75027" x="3622675" y="4378325"/>
          <p14:tracePt t="75034" x="3563938" y="4362450"/>
          <p14:tracePt t="75043" x="3522663" y="4362450"/>
          <p14:tracePt t="75051" x="3489325" y="4352925"/>
          <p14:tracePt t="75059" x="3440113" y="4337050"/>
          <p14:tracePt t="75074" x="3432175" y="4329113"/>
          <p14:tracePt t="75083" x="3414713" y="4329113"/>
          <p14:tracePt t="75092" x="3406775" y="4329113"/>
          <p14:tracePt t="75098" x="3398838" y="4329113"/>
          <p14:tracePt t="75109" x="3373438" y="4329113"/>
          <p14:tracePt t="75114" x="3349625" y="4329113"/>
          <p14:tracePt t="75125" x="3306763" y="4329113"/>
          <p14:tracePt t="75130" x="3282950" y="4321175"/>
          <p14:tracePt t="75138" x="3241675" y="4321175"/>
          <p14:tracePt t="75147" x="3182938" y="4295775"/>
          <p14:tracePt t="75154" x="3149600" y="4295775"/>
          <p14:tracePt t="75162" x="3125788" y="4295775"/>
          <p14:tracePt t="75171" x="3082925" y="4295775"/>
          <p14:tracePt t="75178" x="3059113" y="4295775"/>
          <p14:tracePt t="75187" x="3051175" y="4295775"/>
          <p14:tracePt t="75194" x="3041650" y="4295775"/>
          <p14:tracePt t="75205" x="3017838" y="4303713"/>
          <p14:tracePt t="75210" x="3000375" y="4311650"/>
          <p14:tracePt t="75219" x="2992438" y="4311650"/>
          <p14:tracePt t="75226" x="2984500" y="4311650"/>
          <p14:tracePt t="75250" x="2976563" y="4321175"/>
          <p14:tracePt t="75307" x="2951163" y="4321175"/>
          <p14:tracePt t="75326" x="2935288" y="4329113"/>
          <p14:tracePt t="75330" x="2917825" y="4337050"/>
          <p14:tracePt t="75339" x="2909888" y="4344988"/>
          <p14:tracePt t="75346" x="2901950" y="4352925"/>
          <p14:tracePt t="75354" x="2884488" y="4362450"/>
          <p14:tracePt t="75362" x="2884488" y="4370388"/>
          <p14:tracePt t="75371" x="2868613" y="4386263"/>
          <p14:tracePt t="75388" x="2843213" y="4403725"/>
          <p14:tracePt t="78692" x="2868613" y="4427538"/>
          <p14:tracePt t="78698" x="2892425" y="4437063"/>
          <p14:tracePt t="78706" x="2917825" y="4445000"/>
          <p14:tracePt t="78714" x="2943225" y="4452938"/>
          <p14:tracePt t="78722" x="2951163" y="4452938"/>
          <p14:tracePt t="78730" x="2967038" y="4470400"/>
          <p14:tracePt t="78866" x="2976563" y="4478338"/>
          <p14:tracePt t="78874" x="2984500" y="4478338"/>
          <p14:tracePt t="78882" x="2992438" y="4478338"/>
          <p14:tracePt t="78891" x="3008313" y="4478338"/>
          <p14:tracePt t="78898" x="3033713" y="4478338"/>
          <p14:tracePt t="78909" x="3074988" y="4494213"/>
          <p14:tracePt t="78914" x="3108325" y="4494213"/>
          <p14:tracePt t="78924" x="3149600" y="4511675"/>
          <p14:tracePt t="78930" x="3200400" y="4519613"/>
          <p14:tracePt t="78938" x="3241675" y="4519613"/>
          <p14:tracePt t="78946" x="3298825" y="4519613"/>
          <p14:tracePt t="78954" x="3365500" y="4527550"/>
          <p14:tracePt t="78962" x="3406775" y="4527550"/>
          <p14:tracePt t="78972" x="3432175" y="4527550"/>
          <p14:tracePt t="78978" x="3455988" y="4527550"/>
          <p14:tracePt t="78988" x="3465513" y="4527550"/>
          <p14:tracePt t="78994" x="3489325" y="4527550"/>
          <p14:tracePt t="79002" x="3498850" y="4527550"/>
          <p14:tracePt t="79010" x="3514725" y="4527550"/>
          <p14:tracePt t="79018" x="3522663" y="4527550"/>
          <p14:tracePt t="79026" x="3530600" y="4527550"/>
          <p14:tracePt t="79043" x="3556000" y="4527550"/>
          <p14:tracePt t="79058" x="3589338" y="4527550"/>
          <p14:tracePt t="79066" x="3597275" y="4527550"/>
          <p14:tracePt t="79075" x="3622675" y="4527550"/>
          <p14:tracePt t="79082" x="3656013" y="4527550"/>
          <p14:tracePt t="79093" x="3663950" y="4527550"/>
          <p14:tracePt t="79098" x="3689350" y="4527550"/>
          <p14:tracePt t="79108" x="3713163" y="4527550"/>
          <p14:tracePt t="79114" x="3730625" y="4527550"/>
          <p14:tracePt t="79123" x="3763963" y="4527550"/>
          <p14:tracePt t="79130" x="3805238" y="4527550"/>
          <p14:tracePt t="79138" x="3821113" y="4527550"/>
          <p14:tracePt t="79146" x="3846513" y="4527550"/>
          <p14:tracePt t="79155" x="3879850" y="4527550"/>
          <p14:tracePt t="79161" x="3895725" y="4527550"/>
          <p14:tracePt t="79170" x="3921125" y="4527550"/>
          <p14:tracePt t="79178" x="3937000" y="4527550"/>
          <p14:tracePt t="79187" x="3954463" y="4527550"/>
          <p14:tracePt t="82052" x="3970338" y="4527550"/>
          <p14:tracePt t="82058" x="3987800" y="4527550"/>
          <p14:tracePt t="82090" x="3995738" y="4527550"/>
          <p14:tracePt t="82109" x="4003675" y="4527550"/>
          <p14:tracePt t="82131" x="4003675" y="4519613"/>
          <p14:tracePt t="82138" x="4003675" y="4511675"/>
          <p14:tracePt t="82178" x="4021138" y="4502150"/>
          <p14:tracePt t="82371" x="4021138" y="4486275"/>
          <p14:tracePt t="82378" x="4003675" y="4452938"/>
          <p14:tracePt t="82387" x="3978275" y="4427538"/>
          <p14:tracePt t="82394" x="3929063" y="4386263"/>
          <p14:tracePt t="82402" x="3879850" y="4362450"/>
          <p14:tracePt t="82410" x="3829050" y="4337050"/>
          <p14:tracePt t="82418" x="3746500" y="4295775"/>
          <p14:tracePt t="82426" x="3689350" y="4278313"/>
          <p14:tracePt t="82434" x="3622675" y="4246563"/>
          <p14:tracePt t="82443" x="3563938" y="4237038"/>
          <p14:tracePt t="82450" x="3522663" y="4229100"/>
          <p14:tracePt t="82459" x="3448050" y="4203700"/>
          <p14:tracePt t="82466" x="3390900" y="4203700"/>
          <p14:tracePt t="82475" x="3349625" y="4203700"/>
          <p14:tracePt t="82482" x="3290888" y="4203700"/>
          <p14:tracePt t="82491" x="3241675" y="4203700"/>
          <p14:tracePt t="82498" x="3190875" y="4203700"/>
          <p14:tracePt t="82508" x="3125788" y="4203700"/>
          <p14:tracePt t="82514" x="3108325" y="4203700"/>
          <p14:tracePt t="82530" x="3100388" y="4203700"/>
          <p14:tracePt t="82541" x="3074988" y="4213225"/>
          <p14:tracePt t="82547" x="3059113" y="4221163"/>
          <p14:tracePt t="82554" x="3051175" y="4221163"/>
          <p14:tracePt t="82562" x="3041650" y="4237038"/>
          <p14:tracePt t="82579" x="3033713" y="4237038"/>
          <p14:tracePt t="82604" x="3025775" y="4246563"/>
          <p14:tracePt t="82618" x="3017838" y="4254500"/>
          <p14:tracePt t="82626" x="3008313" y="4254500"/>
          <p14:tracePt t="82634" x="3000375" y="4262438"/>
          <p14:tracePt t="82659" x="2992438" y="4270375"/>
          <p14:tracePt t="82698" x="2984500" y="4270375"/>
          <p14:tracePt t="82715" x="2976563" y="4278313"/>
          <p14:tracePt t="82731" x="2951163" y="4278313"/>
          <p14:tracePt t="82739" x="2925763" y="4278313"/>
          <p14:tracePt t="82746" x="2901950" y="4278313"/>
          <p14:tracePt t="82754" x="2868613" y="4278313"/>
          <p14:tracePt t="82763" x="2835275" y="4278313"/>
          <p14:tracePt t="82771" x="2801938" y="4278313"/>
          <p14:tracePt t="82777" x="2752725" y="4278313"/>
          <p14:tracePt t="82787" x="2727325" y="4278313"/>
          <p14:tracePt t="82794" x="2701925" y="4278313"/>
          <p14:tracePt t="82803" x="2668588" y="4278313"/>
          <p14:tracePt t="82809" x="2636838" y="4287838"/>
          <p14:tracePt t="82835" x="2619375" y="4295775"/>
          <p14:tracePt t="82842" x="2611438" y="4295775"/>
          <p14:tracePt t="82850" x="2611438" y="4303713"/>
          <p14:tracePt t="82859" x="2603500" y="4311650"/>
          <p14:tracePt t="82875" x="2593975" y="4311650"/>
          <p14:tracePt t="82892" x="2593975" y="4321175"/>
          <p14:tracePt t="82938" x="2593975" y="4329113"/>
          <p14:tracePt t="82946" x="2593975" y="4337050"/>
          <p14:tracePt t="82954" x="2593975" y="4344988"/>
          <p14:tracePt t="82962" x="2603500" y="4370388"/>
          <p14:tracePt t="82971" x="2611438" y="4378325"/>
          <p14:tracePt t="82978" x="2619375" y="4378325"/>
          <p14:tracePt t="82989" x="2619375" y="4395788"/>
          <p14:tracePt t="82994" x="2619375" y="4403725"/>
          <p14:tracePt t="83019" x="2619375" y="4427538"/>
          <p14:tracePt t="83027" x="2619375" y="4437063"/>
          <p14:tracePt t="83046" x="2619375" y="4460875"/>
          <p14:tracePt t="83059" x="2619375" y="4478338"/>
          <p14:tracePt t="83077" x="2619375" y="4486275"/>
          <p14:tracePt t="83346" x="2627313" y="4494213"/>
          <p14:tracePt t="83362" x="2636838" y="4494213"/>
          <p14:tracePt t="83595" x="2644775" y="4494213"/>
          <p14:tracePt t="83602" x="2668588" y="4494213"/>
          <p14:tracePt t="83610" x="2678113" y="4494213"/>
          <p14:tracePt t="83618" x="2701925" y="4494213"/>
          <p14:tracePt t="83627" x="2719388" y="4494213"/>
          <p14:tracePt t="83634" x="2727325" y="4494213"/>
          <p14:tracePt t="83643" x="2743200" y="4494213"/>
          <p14:tracePt t="83651" x="2752725" y="4494213"/>
          <p14:tracePt t="83658" x="2760663" y="4494213"/>
          <p14:tracePt t="83667" x="2768600" y="4494213"/>
          <p14:tracePt t="83683" x="2776538" y="4494213"/>
          <p14:tracePt t="83867" x="2801938" y="4494213"/>
          <p14:tracePt t="83885" x="2827338" y="4494213"/>
          <p14:tracePt t="83900" x="2860675" y="4494213"/>
          <p14:tracePt t="83914" x="2876550" y="4494213"/>
          <p14:tracePt t="83925" x="2901950" y="4494213"/>
          <p14:tracePt t="83938" x="2909888" y="4494213"/>
          <p14:tracePt t="83946" x="2925763" y="4494213"/>
          <p14:tracePt t="83962" x="2935288" y="4494213"/>
          <p14:tracePt t="83970" x="2943225" y="4494213"/>
          <p14:tracePt t="83978" x="2951163" y="4494213"/>
          <p14:tracePt t="83995" x="2967038" y="4494213"/>
          <p14:tracePt t="84026" x="2976563" y="4494213"/>
          <p14:tracePt t="84051" x="2984500" y="4494213"/>
          <p14:tracePt t="84066" x="2992438" y="4494213"/>
          <p14:tracePt t="84085" x="3000375" y="4494213"/>
          <p14:tracePt t="84091" x="3025775" y="4494213"/>
          <p14:tracePt t="84108" x="3033713" y="4494213"/>
          <p14:tracePt t="84125" x="3051175" y="4494213"/>
          <p14:tracePt t="84138" x="3059113" y="4494213"/>
          <p14:tracePt t="84153" x="3067050" y="4494213"/>
          <p14:tracePt t="84170" x="3074988" y="4494213"/>
          <p14:tracePt t="84187" x="3082925" y="4494213"/>
          <p14:tracePt t="84194" x="3092450" y="4494213"/>
          <p14:tracePt t="84202" x="3108325" y="4494213"/>
          <p14:tracePt t="84210" x="3116263" y="4494213"/>
          <p14:tracePt t="84218" x="3141663" y="4494213"/>
          <p14:tracePt t="84226" x="3157538" y="4494213"/>
          <p14:tracePt t="84234" x="3175000" y="4494213"/>
          <p14:tracePt t="84242" x="3200400" y="4494213"/>
          <p14:tracePt t="84250" x="3232150" y="4494213"/>
          <p14:tracePt t="84259" x="3265488" y="4494213"/>
          <p14:tracePt t="84266" x="3290888" y="4502150"/>
          <p14:tracePt t="84275" x="3340100" y="4502150"/>
          <p14:tracePt t="84283" x="3357563" y="4502150"/>
          <p14:tracePt t="84291" x="3398838" y="4502150"/>
          <p14:tracePt t="84299" x="3432175" y="4502150"/>
          <p14:tracePt t="84308" x="3473450" y="4511675"/>
          <p14:tracePt t="84314" x="3506788" y="4511675"/>
          <p14:tracePt t="84324" x="3514725" y="4511675"/>
          <p14:tracePt t="84330" x="3548063" y="4511675"/>
          <p14:tracePt t="84339" x="3581400" y="4511675"/>
          <p14:tracePt t="84355" x="3605213" y="4511675"/>
          <p14:tracePt t="84363" x="3614738" y="4511675"/>
          <p14:tracePt t="84378" x="3630613" y="4519613"/>
          <p14:tracePt t="84395" x="3638550" y="4519613"/>
          <p14:tracePt t="84435" x="3648075" y="4519613"/>
          <p14:tracePt t="84490" x="3656013" y="4519613"/>
          <p14:tracePt t="84506" x="3663950" y="4519613"/>
          <p14:tracePt t="84515" x="3671888" y="4519613"/>
          <p14:tracePt t="84524" x="3679825" y="4519613"/>
          <p14:tracePt t="84530" x="3697288" y="4519613"/>
          <p14:tracePt t="84537" x="3705225" y="4519613"/>
          <p14:tracePt t="84547" x="3713163" y="4519613"/>
          <p14:tracePt t="84570" x="3730625" y="4519613"/>
          <p14:tracePt t="84578" x="3738563" y="4519613"/>
          <p14:tracePt t="84603" x="3746500" y="4519613"/>
          <p14:tracePt t="84610" x="3763963" y="4519613"/>
          <p14:tracePt t="84626" x="3779838" y="4519613"/>
          <p14:tracePt t="84635" x="3787775" y="4519613"/>
          <p14:tracePt t="84643" x="3805238" y="4519613"/>
          <p14:tracePt t="84650" x="3829050" y="4519613"/>
          <p14:tracePt t="84659" x="3871913" y="4519613"/>
          <p14:tracePt t="84667" x="3879850" y="4519613"/>
          <p14:tracePt t="84676" x="3887788" y="4519613"/>
          <p14:tracePt t="84683" x="3903663" y="4519613"/>
          <p14:tracePt t="84691" x="3937000" y="4519613"/>
          <p14:tracePt t="84698" x="3954463" y="4519613"/>
          <p14:tracePt t="84708" x="3970338" y="4519613"/>
          <p14:tracePt t="84714" x="3995738" y="4519613"/>
          <p14:tracePt t="84722" x="4021138" y="4519613"/>
          <p14:tracePt t="84738" x="4044950" y="4519613"/>
          <p14:tracePt t="84747" x="4062413" y="4519613"/>
          <p14:tracePt t="84762" x="4078288" y="4519613"/>
          <p14:tracePt t="84771" x="4095750" y="4519613"/>
          <p14:tracePt t="84810" x="4119563" y="4519613"/>
          <p14:tracePt t="84826" x="4144963" y="4519613"/>
          <p14:tracePt t="84834" x="4152900" y="4519613"/>
          <p14:tracePt t="84842" x="4160838" y="4519613"/>
          <p14:tracePt t="84850" x="4186238" y="4519613"/>
          <p14:tracePt t="84859" x="4194175" y="4519613"/>
          <p14:tracePt t="84866" x="4219575" y="4519613"/>
          <p14:tracePt t="84876" x="4235450" y="4519613"/>
          <p14:tracePt t="84881" x="4260850" y="4519613"/>
          <p14:tracePt t="84891" x="4268788" y="4519613"/>
          <p14:tracePt t="84898" x="4286250" y="4519613"/>
          <p14:tracePt t="84909" x="4302125" y="4519613"/>
          <p14:tracePt t="84922" x="4319588" y="4519613"/>
          <p14:tracePt t="86740" x="4276725" y="4494213"/>
          <p14:tracePt t="86746" x="4235450" y="4478338"/>
          <p14:tracePt t="86754" x="4211638" y="4478338"/>
          <p14:tracePt t="86762" x="4170363" y="4445000"/>
          <p14:tracePt t="86771" x="4144963" y="4437063"/>
          <p14:tracePt t="86778" x="4111625" y="4427538"/>
          <p14:tracePt t="86789" x="4078288" y="4403725"/>
          <p14:tracePt t="86794" x="4062413" y="4395788"/>
          <p14:tracePt t="86803" x="4029075" y="4386263"/>
          <p14:tracePt t="86810" x="3995738" y="4370388"/>
          <p14:tracePt t="86818" x="3962400" y="4370388"/>
          <p14:tracePt t="86826" x="3946525" y="4362450"/>
          <p14:tracePt t="86834" x="3903663" y="4352925"/>
          <p14:tracePt t="86844" x="3854450" y="4344988"/>
          <p14:tracePt t="86850" x="3779838" y="4329113"/>
          <p14:tracePt t="86860" x="3713163" y="4329113"/>
          <p14:tracePt t="86867" x="3656013" y="4321175"/>
          <p14:tracePt t="86876" x="3589338" y="4321175"/>
          <p14:tracePt t="86882" x="3530600" y="4321175"/>
          <p14:tracePt t="86891" x="3473450" y="4321175"/>
          <p14:tracePt t="86898" x="3432175" y="4321175"/>
          <p14:tracePt t="86909" x="3390900" y="4321175"/>
          <p14:tracePt t="86915" x="3349625" y="4321175"/>
          <p14:tracePt t="86922" x="3316288" y="4321175"/>
          <p14:tracePt t="86931" x="3298825" y="4321175"/>
          <p14:tracePt t="86938" x="3282950" y="4321175"/>
          <p14:tracePt t="86946" x="3275013" y="4321175"/>
          <p14:tracePt t="86955" x="3249613" y="4321175"/>
          <p14:tracePt t="86962" x="3241675" y="4311650"/>
          <p14:tracePt t="86971" x="3232150" y="4311650"/>
          <p14:tracePt t="86979" x="3216275" y="4311650"/>
          <p14:tracePt t="86995" x="3208338" y="4311650"/>
          <p14:tracePt t="87002" x="3190875" y="4311650"/>
          <p14:tracePt t="87010" x="3182938" y="4311650"/>
          <p14:tracePt t="87018" x="3157538" y="4329113"/>
          <p14:tracePt t="87034" x="3149600" y="4344988"/>
          <p14:tracePt t="87043" x="3133725" y="4362450"/>
          <p14:tracePt t="87050" x="3125788" y="4362450"/>
          <p14:tracePt t="87059" x="3100388" y="4378325"/>
          <p14:tracePt t="87066" x="3092450" y="4386263"/>
          <p14:tracePt t="87076" x="3074988" y="4395788"/>
          <p14:tracePt t="87082" x="3074988" y="4403725"/>
          <p14:tracePt t="87092" x="3067050" y="4419600"/>
          <p14:tracePt t="87098" x="3059113" y="4419600"/>
          <p14:tracePt t="87108" x="3051175" y="4419600"/>
          <p14:tracePt t="87114" x="3041650" y="4427538"/>
          <p14:tracePt t="87124" x="3033713" y="4437063"/>
          <p14:tracePt t="87138" x="3025775" y="4445000"/>
          <p14:tracePt t="87146" x="3017838" y="4452938"/>
          <p14:tracePt t="87154" x="3008313" y="4460875"/>
          <p14:tracePt t="87170" x="2984500" y="4470400"/>
          <p14:tracePt t="87178" x="2976563" y="4486275"/>
          <p14:tracePt t="87188" x="2976563" y="4494213"/>
          <p14:tracePt t="87195" x="2951163" y="4502150"/>
          <p14:tracePt t="87203" x="2943225" y="4527550"/>
          <p14:tracePt t="87209" x="2935288" y="4552950"/>
          <p14:tracePt t="87218" x="2901950" y="4568825"/>
          <p14:tracePt t="87227" x="2892425" y="4586288"/>
          <p14:tracePt t="87234" x="2876550" y="4602163"/>
          <p14:tracePt t="87243" x="2868613" y="4610100"/>
          <p14:tracePt t="87250" x="2860675" y="4619625"/>
          <p14:tracePt t="87258" x="2851150" y="4627563"/>
          <p14:tracePt t="87275" x="2843213" y="4643438"/>
          <p14:tracePt t="87282" x="2835275" y="4651375"/>
          <p14:tracePt t="87292" x="2827338" y="4651375"/>
          <p14:tracePt t="87298" x="2827338" y="4660900"/>
          <p14:tracePt t="87314" x="2809875" y="4676775"/>
          <p14:tracePt t="87330" x="2801938" y="4684713"/>
          <p14:tracePt t="87337" x="2801938" y="4694238"/>
          <p14:tracePt t="87346" x="2794000" y="4694238"/>
          <p14:tracePt t="87355" x="2776538" y="4710113"/>
          <p14:tracePt t="87362" x="2776538" y="4718050"/>
          <p14:tracePt t="87371" x="2760663" y="4727575"/>
          <p14:tracePt t="87389" x="2752725" y="4735513"/>
          <p14:tracePt t="87395" x="2743200" y="4743450"/>
          <p14:tracePt t="87410" x="2735263" y="4751388"/>
          <p14:tracePt t="87434" x="2727325" y="4751388"/>
          <p14:tracePt t="87461" x="2719388" y="4751388"/>
          <p14:tracePt t="87465" x="2701925" y="4759325"/>
          <p14:tracePt t="87674" x="2719388" y="4759325"/>
          <p14:tracePt t="87682" x="2768600" y="4759325"/>
          <p14:tracePt t="87690" x="2801938" y="4759325"/>
          <p14:tracePt t="87698" x="2827338" y="4759325"/>
          <p14:tracePt t="87715" x="2843213" y="4759325"/>
          <p14:tracePt t="87723" x="2851150" y="4759325"/>
          <p14:tracePt t="87731" x="2860675" y="4759325"/>
          <p14:tracePt t="87746" x="2868613" y="4759325"/>
          <p14:tracePt t="87755" x="2876550" y="4759325"/>
          <p14:tracePt t="87770" x="2892425" y="4759325"/>
          <p14:tracePt t="87778" x="2925763" y="4759325"/>
          <p14:tracePt t="87788" x="2943225" y="4759325"/>
          <p14:tracePt t="87795" x="2992438" y="4751388"/>
          <p14:tracePt t="87802" x="3041650" y="4751388"/>
          <p14:tracePt t="87812" x="3116263" y="4751388"/>
          <p14:tracePt t="87818" x="3182938" y="4751388"/>
          <p14:tracePt t="87827" x="3257550" y="4751388"/>
          <p14:tracePt t="87834" x="3340100" y="4751388"/>
          <p14:tracePt t="87843" x="3381375" y="4751388"/>
          <p14:tracePt t="87850" x="3481388" y="4751388"/>
          <p14:tracePt t="87859" x="3589338" y="4751388"/>
          <p14:tracePt t="87866" x="3722688" y="4751388"/>
          <p14:tracePt t="87875" x="3862388" y="4751388"/>
          <p14:tracePt t="87882" x="3954463" y="4751388"/>
          <p14:tracePt t="87893" x="4044950" y="4751388"/>
          <p14:tracePt t="87898" x="4086225" y="4751388"/>
          <p14:tracePt t="87907" x="4111625" y="4751388"/>
          <p14:tracePt t="87914" x="4119563" y="4751388"/>
          <p14:tracePt t="88059" x="4111625" y="4751388"/>
          <p14:tracePt t="88067" x="4103688" y="4751388"/>
          <p14:tracePt t="88074" x="4086225" y="4751388"/>
          <p14:tracePt t="88081" x="4052888" y="4751388"/>
          <p14:tracePt t="88090" x="4037013" y="4751388"/>
          <p14:tracePt t="88098" x="4021138" y="4751388"/>
          <p14:tracePt t="88109" x="3962400" y="4751388"/>
          <p14:tracePt t="88114" x="3921125" y="4751388"/>
          <p14:tracePt t="88124" x="3854450" y="4751388"/>
          <p14:tracePt t="88130" x="3754438" y="4751388"/>
          <p14:tracePt t="88140" x="3663950" y="4751388"/>
          <p14:tracePt t="88147" x="3614738" y="4743450"/>
          <p14:tracePt t="88155" x="3597275" y="4735513"/>
          <p14:tracePt t="88163" x="3548063" y="4727575"/>
          <p14:tracePt t="88170" x="3506788" y="4727575"/>
          <p14:tracePt t="88177" x="3406775" y="4727575"/>
          <p14:tracePt t="88188" x="3298825" y="4694238"/>
          <p14:tracePt t="88194" x="3182938" y="4668838"/>
          <p14:tracePt t="88202" x="3125788" y="4651375"/>
          <p14:tracePt t="88210" x="3100388" y="4635500"/>
          <p14:tracePt t="88218" x="3067050" y="4627563"/>
          <p14:tracePt t="88226" x="3059113" y="4627563"/>
          <p14:tracePt t="88234" x="3051175" y="4619625"/>
          <p14:tracePt t="88332" x="3059113" y="4635500"/>
          <p14:tracePt t="88338" x="3125788" y="4660900"/>
          <p14:tracePt t="88354" x="3182938" y="4694238"/>
          <p14:tracePt t="88356" x="3357563" y="4702175"/>
          <p14:tracePt t="88362" x="3481388" y="4710113"/>
          <p14:tracePt t="88371" x="3648075" y="4727575"/>
          <p14:tracePt t="88378" x="3713163" y="4768850"/>
          <p14:tracePt t="88387" x="3797300" y="4776788"/>
          <p14:tracePt t="88394" x="3862388" y="4776788"/>
          <p14:tracePt t="88403" x="3887788" y="4792663"/>
          <p14:tracePt t="88410" x="3903663" y="4792663"/>
          <p14:tracePt t="88506" x="3887788" y="4792663"/>
          <p14:tracePt t="88515" x="3846513" y="4792663"/>
          <p14:tracePt t="88524" x="3813175" y="4792663"/>
          <p14:tracePt t="88530" x="3763963" y="4792663"/>
          <p14:tracePt t="88538" x="3679825" y="4792663"/>
          <p14:tracePt t="88546" x="3671888" y="4792663"/>
          <p14:tracePt t="88553" x="3663950" y="4792663"/>
          <p14:tracePt t="90499" x="3630613" y="4792663"/>
          <p14:tracePt t="90506" x="3506788" y="4792663"/>
          <p14:tracePt t="90514" x="3381375" y="4792663"/>
          <p14:tracePt t="90522" x="3275013" y="4792663"/>
          <p14:tracePt t="90531" x="3200400" y="4792663"/>
          <p14:tracePt t="90538" x="3116263" y="4792663"/>
          <p14:tracePt t="90546" x="3074988" y="4792663"/>
          <p14:tracePt t="90554" x="3000375" y="4784725"/>
          <p14:tracePt t="90563" x="2959100" y="4768850"/>
          <p14:tracePt t="90572" x="2901950" y="4768850"/>
          <p14:tracePt t="90578" x="2876550" y="4768850"/>
          <p14:tracePt t="90587" x="2843213" y="4768850"/>
          <p14:tracePt t="90594" x="2801938" y="4768850"/>
          <p14:tracePt t="90603" x="2768600" y="4768850"/>
          <p14:tracePt t="90610" x="2752725" y="4768850"/>
          <p14:tracePt t="90626" x="2727325" y="4768850"/>
          <p14:tracePt t="90634" x="2719388" y="4768850"/>
          <p14:tracePt t="90643" x="2693988" y="4768850"/>
          <p14:tracePt t="90650" x="2686050" y="4768850"/>
          <p14:tracePt t="90659" x="2686050" y="4784725"/>
          <p14:tracePt t="90667" x="2668588" y="4784725"/>
          <p14:tracePt t="90675" x="2652713" y="4792663"/>
          <p14:tracePt t="90698" x="2644775" y="4818063"/>
          <p14:tracePt t="90708" x="2627313" y="4826000"/>
          <p14:tracePt t="90715" x="2627313" y="4843463"/>
          <p14:tracePt t="90722" x="2619375" y="4859338"/>
          <p14:tracePt t="90739" x="2619375" y="4876800"/>
          <p14:tracePt t="90746" x="2619375" y="4884738"/>
          <p14:tracePt t="90755" x="2611438" y="4892675"/>
          <p14:tracePt t="90762" x="2603500" y="4908550"/>
          <p14:tracePt t="90771" x="2603500" y="4918075"/>
          <p14:tracePt t="90802" x="2603500" y="4926013"/>
          <p14:tracePt t="90809" x="2603500" y="4941888"/>
          <p14:tracePt t="90817" x="2603500" y="4951413"/>
          <p14:tracePt t="90825" x="2593975" y="4959350"/>
          <p14:tracePt t="90834" x="2593975" y="4975225"/>
          <p14:tracePt t="90858" x="2593975" y="4983163"/>
          <p14:tracePt t="90875" x="2593975" y="5000625"/>
          <p14:tracePt t="90915" x="2593975" y="5008563"/>
          <p14:tracePt t="90930" x="2603500" y="5016500"/>
          <p14:tracePt t="90946" x="2611438" y="5016500"/>
          <p14:tracePt t="90955" x="2619375" y="5026025"/>
          <p14:tracePt t="90978" x="2627313" y="5041900"/>
          <p14:tracePt t="91051" x="2636838" y="5041900"/>
          <p14:tracePt t="91074" x="2644775" y="5049838"/>
          <p14:tracePt t="91082" x="2644775" y="5057775"/>
          <p14:tracePt t="91092" x="2644775" y="5067300"/>
          <p14:tracePt t="91098" x="2652713" y="5067300"/>
          <p14:tracePt t="91131" x="2660650" y="5083175"/>
          <p14:tracePt t="91171" x="2660650" y="5091113"/>
          <p14:tracePt t="91531" x="2701925" y="5116513"/>
          <p14:tracePt t="91542" x="2768600" y="5116513"/>
          <p14:tracePt t="91546" x="2901950" y="5132388"/>
          <p14:tracePt t="91554" x="3033713" y="5132388"/>
          <p14:tracePt t="91562" x="3241675" y="5132388"/>
          <p14:tracePt t="91572" x="3556000" y="5132388"/>
          <p14:tracePt t="91578" x="3921125" y="5132388"/>
          <p14:tracePt t="91590" x="4368800" y="5132388"/>
          <p14:tracePt t="91594" x="4649788" y="5132388"/>
          <p14:tracePt t="91602" x="4824413" y="5132388"/>
          <p14:tracePt t="91610" x="4865688" y="5132388"/>
          <p14:tracePt t="91618" x="4873625" y="5132388"/>
          <p14:tracePt t="91650" x="4841875" y="5132388"/>
          <p14:tracePt t="91660" x="4749800" y="5108575"/>
          <p14:tracePt t="91666" x="4667250" y="5075238"/>
          <p14:tracePt t="91675" x="4559300" y="5041900"/>
          <p14:tracePt t="91682" x="4518025" y="5033963"/>
          <p14:tracePt t="91692" x="4476750" y="5026025"/>
          <p14:tracePt t="91698" x="4443413" y="5016500"/>
          <p14:tracePt t="91708" x="4435475" y="5016500"/>
          <p14:tracePt t="91763" x="4425950" y="5016500"/>
          <p14:tracePt t="91771" x="4402138" y="5016500"/>
          <p14:tracePt t="91778" x="4368800" y="5008563"/>
          <p14:tracePt t="91788" x="4310063" y="5008563"/>
          <p14:tracePt t="91794" x="4268788" y="5000625"/>
          <p14:tracePt t="91803" x="4186238" y="4983163"/>
          <p14:tracePt t="91811" x="4160838" y="4967288"/>
          <p14:tracePt t="91819" x="4086225" y="4951413"/>
          <p14:tracePt t="91827" x="3970338" y="4918075"/>
          <p14:tracePt t="91834" x="3829050" y="4892675"/>
          <p14:tracePt t="91844" x="3663950" y="4826000"/>
          <p14:tracePt t="91849" x="3556000" y="4792663"/>
          <p14:tracePt t="91859" x="3424238" y="4759325"/>
          <p14:tracePt t="91866" x="3340100" y="4727575"/>
          <p14:tracePt t="91875" x="3265488" y="4710113"/>
          <p14:tracePt t="91881" x="3208338" y="4668838"/>
          <p14:tracePt t="91891" x="3182938" y="4660900"/>
          <p14:tracePt t="91898" x="3167063" y="4643438"/>
          <p14:tracePt t="91907" x="3157538" y="4635500"/>
          <p14:tracePt t="91938" x="3157538" y="4602163"/>
          <p14:tracePt t="91946" x="3157538" y="4519613"/>
          <p14:tracePt t="91954" x="3190875" y="4378325"/>
          <p14:tracePt t="91962" x="3216275" y="4203700"/>
          <p14:tracePt t="91971" x="3290888" y="3946525"/>
          <p14:tracePt t="91978" x="3381375" y="3606800"/>
          <p14:tracePt t="91987" x="3465513" y="3300413"/>
          <p14:tracePt t="91993" x="3522663" y="2952750"/>
          <p14:tracePt t="92003" x="3548063" y="2736850"/>
          <p14:tracePt t="92010" x="3556000" y="2587625"/>
          <p14:tracePt t="92018" x="3556000" y="2438400"/>
          <p14:tracePt t="92026" x="3556000" y="2312988"/>
          <p14:tracePt t="92034" x="3556000" y="2238375"/>
          <p14:tracePt t="92044" x="3556000" y="2181225"/>
          <p14:tracePt t="92051" x="3556000" y="2155825"/>
          <p14:tracePt t="92059" x="3556000" y="2122488"/>
          <p14:tracePt t="92066" x="3556000" y="2114550"/>
          <p14:tracePt t="131205" x="3573463" y="2089150"/>
          <p14:tracePt t="131210" x="3648075" y="2032000"/>
          <p14:tracePt t="131218" x="3797300" y="1981200"/>
          <p14:tracePt t="131228" x="3879850" y="1949450"/>
          <p14:tracePt t="131234" x="3921125" y="1924050"/>
          <p14:tracePt t="131250" x="3921125" y="1916113"/>
          <p14:tracePt t="131261" x="3879850" y="1906588"/>
          <p14:tracePt t="131266" x="3671888" y="1906588"/>
          <p14:tracePt t="131276" x="3373438" y="1857375"/>
          <p14:tracePt t="131283" x="2925763" y="1766888"/>
          <p14:tracePt t="131292" x="2636838" y="1749425"/>
          <p14:tracePt t="131298" x="2503488" y="1749425"/>
          <p14:tracePt t="131305" x="2403475" y="1749425"/>
          <p14:tracePt t="131314" x="2346325" y="1749425"/>
          <p14:tracePt t="131322" x="2305050" y="1749425"/>
          <p14:tracePt t="131330" x="2246313" y="1766888"/>
          <p14:tracePt t="131338" x="2197100" y="1790700"/>
          <p14:tracePt t="131347" x="2146300" y="1816100"/>
          <p14:tracePt t="131357" x="2063750" y="1841500"/>
          <p14:tracePt t="131362" x="1939925" y="1882775"/>
          <p14:tracePt t="131373" x="1839913" y="1898650"/>
          <p14:tracePt t="131379" x="1716088" y="1916113"/>
          <p14:tracePt t="131386" x="1616075" y="1931988"/>
          <p14:tracePt t="131394" x="1492250" y="1931988"/>
          <p14:tracePt t="131403" x="1335088" y="1957388"/>
          <p14:tracePt t="131411" x="1168400" y="2047875"/>
          <p14:tracePt t="131418" x="954088" y="2155825"/>
          <p14:tracePt t="131427" x="696913" y="2363788"/>
          <p14:tracePt t="131434" x="431800" y="2595563"/>
          <p14:tracePt t="131444" x="165100" y="2844800"/>
          <p14:tracePt t="131514" x="738188" y="5249863"/>
          <p14:tracePt t="131523" x="1119188" y="5440363"/>
          <p14:tracePt t="131530" x="1443038" y="5589588"/>
          <p14:tracePt t="131538" x="1666875" y="5730875"/>
          <p14:tracePt t="131547" x="1831975" y="5772150"/>
          <p14:tracePt t="131555" x="1997075" y="5805488"/>
          <p14:tracePt t="131562" x="2063750" y="5805488"/>
          <p14:tracePt t="131572" x="2179638" y="5829300"/>
          <p14:tracePt t="131578" x="2279650" y="5862638"/>
          <p14:tracePt t="131586" x="2328863" y="5880100"/>
          <p14:tracePt t="131594" x="2428875" y="5929313"/>
          <p14:tracePt t="131602" x="2462213" y="5937250"/>
          <p14:tracePt t="131611" x="2470150" y="5937250"/>
          <p14:tracePt t="131618" x="2495550" y="5962650"/>
          <p14:tracePt t="131627" x="2528888" y="5970588"/>
          <p14:tracePt t="131633" x="2552700" y="5970588"/>
          <p14:tracePt t="131644" x="2570163" y="5970588"/>
          <p14:tracePt t="131650" x="2603500" y="5970588"/>
          <p14:tracePt t="131659" x="2652713" y="5970588"/>
          <p14:tracePt t="131666" x="2735263" y="5970588"/>
          <p14:tracePt t="131677" x="2851150" y="5970588"/>
          <p14:tracePt t="131681" x="2976563" y="5970588"/>
          <p14:tracePt t="131693" x="3067050" y="5970588"/>
          <p14:tracePt t="131697" x="3167063" y="5995988"/>
          <p14:tracePt t="131706" x="3241675" y="6003925"/>
          <p14:tracePt t="131714" x="3340100" y="6019800"/>
          <p14:tracePt t="131721" x="3432175" y="6029325"/>
          <p14:tracePt t="131730" x="3522663" y="6053138"/>
          <p14:tracePt t="131738" x="3689350" y="6053138"/>
          <p14:tracePt t="131747" x="3838575" y="6053138"/>
          <p14:tracePt t="131756" x="3962400" y="6053138"/>
          <p14:tracePt t="131764" x="4062413" y="6037263"/>
          <p14:tracePt t="131772" x="4119563" y="6029325"/>
          <p14:tracePt t="131779" x="4137025" y="5970588"/>
          <p14:tracePt t="131786" x="4137025" y="5911850"/>
          <p14:tracePt t="131794" x="4137025" y="5837238"/>
          <p14:tracePt t="131802" x="4127500" y="5780088"/>
          <p14:tracePt t="131810" x="4086225" y="5730875"/>
          <p14:tracePt t="131826" x="3987800" y="5688013"/>
          <p14:tracePt t="131834" x="3838575" y="5622925"/>
          <p14:tracePt t="131843" x="3713163" y="5514975"/>
          <p14:tracePt t="131850" x="3697288" y="5489575"/>
          <p14:tracePt t="131866" x="3597275" y="5422900"/>
          <p14:tracePt t="131875" x="3498850" y="5381625"/>
          <p14:tracePt t="131882" x="3424238" y="5365750"/>
          <p14:tracePt t="131892" x="3373438" y="5332413"/>
          <p14:tracePt t="131898" x="3365500" y="5332413"/>
          <p14:tracePt t="131955" x="3357563" y="5332413"/>
          <p14:tracePt t="132003" x="3373438" y="5332413"/>
          <p14:tracePt t="132010" x="3432175" y="5348288"/>
          <p14:tracePt t="132018" x="3506788" y="5381625"/>
          <p14:tracePt t="132026" x="3581400" y="5407025"/>
          <p14:tracePt t="132035" x="3638550" y="5422900"/>
          <p14:tracePt t="132044" x="3671888" y="5432425"/>
          <p14:tracePt t="132050" x="3705225" y="5432425"/>
          <p14:tracePt t="132063" x="3713163" y="5432425"/>
          <p14:tracePt t="132066" x="3738563" y="5432425"/>
          <p14:tracePt t="132076" x="3754438" y="5432425"/>
          <p14:tracePt t="132114" x="3746500" y="5407025"/>
          <p14:tracePt t="132121" x="3722688" y="5365750"/>
          <p14:tracePt t="132131" x="3656013" y="5314950"/>
          <p14:tracePt t="132138" x="3581400" y="5273675"/>
          <p14:tracePt t="132148" x="3465513" y="5224463"/>
          <p14:tracePt t="132155" x="3298825" y="5175250"/>
          <p14:tracePt t="132162" x="3216275" y="5149850"/>
          <p14:tracePt t="132172" x="3182938" y="5141913"/>
          <p14:tracePt t="132179" x="3082925" y="5141913"/>
          <p14:tracePt t="132187" x="3000375" y="5141913"/>
          <p14:tracePt t="132194" x="2984500" y="5141913"/>
          <p14:tracePt t="132202" x="2967038" y="5141913"/>
          <p14:tracePt t="132234" x="2959100" y="5141913"/>
          <p14:tracePt t="132244" x="2959100" y="5149850"/>
          <p14:tracePt t="132250" x="2959100" y="5165725"/>
          <p14:tracePt t="132259" x="2976563" y="5175250"/>
          <p14:tracePt t="132266" x="3000375" y="5183188"/>
          <p14:tracePt t="132276" x="3000375" y="5191125"/>
          <p14:tracePt t="132282" x="3008313" y="5199063"/>
          <p14:tracePt t="132290" x="3041650" y="5199063"/>
          <p14:tracePt t="132298" x="3074988" y="5199063"/>
          <p14:tracePt t="132306" x="3082925" y="5199063"/>
          <p14:tracePt t="132315" x="3108325" y="5199063"/>
          <p14:tracePt t="132322" x="3141663" y="5199063"/>
          <p14:tracePt t="132340" x="3149600" y="5199063"/>
          <p14:tracePt t="132396" x="3157538" y="5199063"/>
          <p14:tracePt t="132418" x="3141663" y="5183188"/>
          <p14:tracePt t="132427" x="3067050" y="5149850"/>
          <p14:tracePt t="132434" x="2992438" y="5132388"/>
          <p14:tracePt t="132443" x="2868613" y="5100638"/>
          <p14:tracePt t="132450" x="2711450" y="5075238"/>
          <p14:tracePt t="132459" x="2619375" y="5049838"/>
          <p14:tracePt t="132466" x="2578100" y="5041900"/>
          <p14:tracePt t="132477" x="2552700" y="5041900"/>
          <p14:tracePt t="132538" x="2562225" y="5041900"/>
          <p14:tracePt t="132546" x="2603500" y="5041900"/>
          <p14:tracePt t="132555" x="2644775" y="5041900"/>
          <p14:tracePt t="132561" x="2668588" y="5041900"/>
          <p14:tracePt t="132571" x="2678113" y="5041900"/>
          <p14:tracePt t="132578" x="2686050" y="5041900"/>
          <p14:tracePt t="132884" x="2686050" y="5049838"/>
          <p14:tracePt t="137634" x="2686050" y="5016500"/>
          <p14:tracePt t="137642" x="2686050" y="4933950"/>
          <p14:tracePt t="137650" x="2686050" y="4851400"/>
          <p14:tracePt t="137659" x="2686050" y="4768850"/>
          <p14:tracePt t="137666" x="2660650" y="4643438"/>
          <p14:tracePt t="137677" x="2636838" y="4527550"/>
          <p14:tracePt t="137682" x="2586038" y="4427538"/>
          <p14:tracePt t="137692" x="2552700" y="4329113"/>
          <p14:tracePt t="137698" x="2519363" y="4237038"/>
          <p14:tracePt t="137706" x="2503488" y="4171950"/>
          <p14:tracePt t="137714" x="2487613" y="4138613"/>
          <p14:tracePt t="137722" x="2478088" y="4079875"/>
          <p14:tracePt t="137730" x="2470150" y="4046538"/>
          <p14:tracePt t="137738" x="2454275" y="3997325"/>
          <p14:tracePt t="137746" x="2454275" y="3956050"/>
          <p14:tracePt t="137758" x="2444750" y="3905250"/>
          <p14:tracePt t="137772" x="2444750" y="3881438"/>
          <p14:tracePt t="137786" x="2444750" y="3856038"/>
          <p14:tracePt t="137794" x="2444750" y="3840163"/>
          <p14:tracePt t="137802" x="2444750" y="3797300"/>
          <p14:tracePt t="137811" x="2444750" y="3722688"/>
          <p14:tracePt t="137817" x="2444750" y="3657600"/>
          <p14:tracePt t="137826" x="2420938" y="3598863"/>
          <p14:tracePt t="137834" x="2403475" y="3549650"/>
          <p14:tracePt t="137842" x="2403475" y="3524250"/>
          <p14:tracePt t="137850" x="2403475" y="3490913"/>
          <p14:tracePt t="137860" x="2403475" y="3482975"/>
          <p14:tracePt t="137866" x="2403475" y="3449638"/>
          <p14:tracePt t="137875" x="2403475" y="3416300"/>
          <p14:tracePt t="137882" x="2403475" y="3359150"/>
          <p14:tracePt t="137892" x="2403475" y="3300413"/>
          <p14:tracePt t="137897" x="2420938" y="3225800"/>
          <p14:tracePt t="137906" x="2428875" y="3184525"/>
          <p14:tracePt t="137914" x="2444750" y="3117850"/>
          <p14:tracePt t="137924" x="2444750" y="3068638"/>
          <p14:tracePt t="137931" x="2444750" y="3027363"/>
          <p14:tracePt t="137938" x="2444750" y="2994025"/>
          <p14:tracePt t="137946" x="2444750" y="2976563"/>
          <p14:tracePt t="137963" x="2444750" y="2968625"/>
          <p14:tracePt t="138275" x="2444750" y="2986088"/>
          <p14:tracePt t="138282" x="2444750" y="3043238"/>
          <p14:tracePt t="138292" x="2444750" y="3068638"/>
          <p14:tracePt t="138298" x="2444750" y="3125788"/>
          <p14:tracePt t="138307" x="2444750" y="3167063"/>
          <p14:tracePt t="138314" x="2454275" y="3200400"/>
          <p14:tracePt t="138321" x="2454275" y="3209925"/>
          <p14:tracePt t="138330" x="2462213" y="3233738"/>
          <p14:tracePt t="138339" x="2470150" y="3241675"/>
          <p14:tracePt t="138924" x="2478088" y="3251200"/>
          <p14:tracePt t="138930" x="2495550" y="3259138"/>
          <p14:tracePt t="138938" x="2511425" y="3267075"/>
          <p14:tracePt t="138946" x="2511425" y="3275013"/>
          <p14:tracePt t="138957" x="2544763" y="3292475"/>
          <p14:tracePt t="138962" x="2570163" y="3308350"/>
          <p14:tracePt t="138970" x="2586038" y="3308350"/>
          <p14:tracePt t="138979" x="2619375" y="3316288"/>
          <p14:tracePt t="139010" x="2627313" y="3325813"/>
          <p14:tracePt t="139155" x="2636838" y="3341688"/>
          <p14:tracePt t="139163" x="2644775" y="3349625"/>
          <p14:tracePt t="139172" x="2668588" y="3375025"/>
          <p14:tracePt t="139178" x="2668588" y="3382963"/>
          <p14:tracePt t="139186" x="2686050" y="3400425"/>
          <p14:tracePt t="139194" x="2701925" y="3408363"/>
          <p14:tracePt t="139202" x="2701925" y="3416300"/>
          <p14:tracePt t="139211" x="2711450" y="3424238"/>
          <p14:tracePt t="139227" x="2719388" y="3433763"/>
          <p14:tracePt t="139490" x="2719388" y="3441700"/>
          <p14:tracePt t="139506" x="2719388" y="3449638"/>
          <p14:tracePt t="139522" x="2719388" y="3467100"/>
          <p14:tracePt t="139530" x="2719388" y="3475038"/>
          <p14:tracePt t="139538" x="2719388" y="3498850"/>
          <p14:tracePt t="139545" x="2719388" y="3516313"/>
          <p14:tracePt t="139555" x="2719388" y="3541713"/>
          <p14:tracePt t="139562" x="2719388" y="3557588"/>
          <p14:tracePt t="139571" x="2719388" y="3582988"/>
          <p14:tracePt t="139578" x="2719388" y="3616325"/>
          <p14:tracePt t="139586" x="2719388" y="3632200"/>
          <p14:tracePt t="139594" x="2719388" y="3648075"/>
          <p14:tracePt t="139602" x="2719388" y="3657600"/>
          <p14:tracePt t="139610" x="2719388" y="3665538"/>
          <p14:tracePt t="139618" x="2719388" y="3681413"/>
          <p14:tracePt t="139627" x="2735263" y="3690938"/>
          <p14:tracePt t="139644" x="2735263" y="3698875"/>
          <p14:tracePt t="139650" x="2735263" y="3714750"/>
          <p14:tracePt t="139659" x="2735263" y="3722688"/>
          <p14:tracePt t="139666" x="2735263" y="3748088"/>
          <p14:tracePt t="139678" x="2735263" y="3765550"/>
          <p14:tracePt t="139682" x="2735263" y="3781425"/>
          <p14:tracePt t="139690" x="2735263" y="3797300"/>
          <p14:tracePt t="139698" x="2735263" y="3830638"/>
          <p14:tracePt t="139706" x="2735263" y="3848100"/>
          <p14:tracePt t="139714" x="2735263" y="3863975"/>
          <p14:tracePt t="139722" x="2735263" y="3897313"/>
          <p14:tracePt t="139730" x="2735263" y="3914775"/>
          <p14:tracePt t="139740" x="2735263" y="3930650"/>
          <p14:tracePt t="139746" x="2735263" y="3956050"/>
          <p14:tracePt t="139755" x="2735263" y="3971925"/>
          <p14:tracePt t="139761" x="2735263" y="3979863"/>
          <p14:tracePt t="139772" x="2727325" y="3997325"/>
          <p14:tracePt t="139778" x="2727325" y="4013200"/>
          <p14:tracePt t="139786" x="2719388" y="4038600"/>
          <p14:tracePt t="139794" x="2701925" y="4054475"/>
          <p14:tracePt t="139802" x="2701925" y="4071938"/>
          <p14:tracePt t="139811" x="2693988" y="4097338"/>
          <p14:tracePt t="139818" x="2693988" y="4113213"/>
          <p14:tracePt t="139827" x="2686050" y="4129088"/>
          <p14:tracePt t="139834" x="2686050" y="4154488"/>
          <p14:tracePt t="139843" x="2686050" y="4187825"/>
          <p14:tracePt t="139859" x="2686050" y="4203700"/>
          <p14:tracePt t="139866" x="2686050" y="4213225"/>
          <p14:tracePt t="139877" x="2686050" y="4221163"/>
          <p14:tracePt t="139882" x="2686050" y="4229100"/>
          <p14:tracePt t="139892" x="2686050" y="4237038"/>
          <p14:tracePt t="139898" x="2686050" y="4246563"/>
          <p14:tracePt t="139906" x="2686050" y="4254500"/>
          <p14:tracePt t="139923" x="2686050" y="4262438"/>
          <p14:tracePt t="139930" x="2678113" y="4270375"/>
          <p14:tracePt t="139939" x="2668588" y="4278313"/>
          <p14:tracePt t="140187" x="2668588" y="4270375"/>
          <p14:tracePt t="140195" x="2668588" y="4254500"/>
          <p14:tracePt t="140202" x="2668588" y="4229100"/>
          <p14:tracePt t="140211" x="2660650" y="4203700"/>
          <p14:tracePt t="140218" x="2660650" y="4162425"/>
          <p14:tracePt t="140228" x="2660650" y="4121150"/>
          <p14:tracePt t="140234" x="2660650" y="4079875"/>
          <p14:tracePt t="140244" x="2660650" y="4038600"/>
          <p14:tracePt t="140250" x="2660650" y="3997325"/>
          <p14:tracePt t="140260" x="2660650" y="3963988"/>
          <p14:tracePt t="140266" x="2660650" y="3922713"/>
          <p14:tracePt t="140276" x="2660650" y="3889375"/>
          <p14:tracePt t="140283" x="2660650" y="3848100"/>
          <p14:tracePt t="140290" x="2660650" y="3814763"/>
          <p14:tracePt t="140298" x="2652713" y="3773488"/>
          <p14:tracePt t="140307" x="2644775" y="3748088"/>
          <p14:tracePt t="140314" x="2627313" y="3706813"/>
          <p14:tracePt t="140323" x="2627313" y="3665538"/>
          <p14:tracePt t="140330" x="2619375" y="3606800"/>
          <p14:tracePt t="140342" x="2611438" y="3582988"/>
          <p14:tracePt t="140346" x="2611438" y="3541713"/>
          <p14:tracePt t="140362" x="2603500" y="3516313"/>
          <p14:tracePt t="140372" x="2603500" y="3508375"/>
          <p14:tracePt t="140578" x="2603500" y="3524250"/>
          <p14:tracePt t="140586" x="2603500" y="3557588"/>
          <p14:tracePt t="140594" x="2603500" y="3582988"/>
          <p14:tracePt t="140602" x="2603500" y="3616325"/>
          <p14:tracePt t="140611" x="2603500" y="3657600"/>
          <p14:tracePt t="140618" x="2603500" y="3681413"/>
          <p14:tracePt t="140626" x="2603500" y="3722688"/>
          <p14:tracePt t="140634" x="2603500" y="3765550"/>
          <p14:tracePt t="140643" x="2603500" y="3797300"/>
          <p14:tracePt t="140650" x="2603500" y="3814763"/>
          <p14:tracePt t="140660" x="2603500" y="3840163"/>
          <p14:tracePt t="140666" x="2603500" y="3848100"/>
          <p14:tracePt t="140674" x="2603500" y="3863975"/>
          <p14:tracePt t="140684" x="2603500" y="3871913"/>
          <p14:tracePt t="140692" x="2603500" y="3889375"/>
          <p14:tracePt t="140698" x="2603500" y="3897313"/>
          <p14:tracePt t="140706" x="2603500" y="3905250"/>
          <p14:tracePt t="140726" x="2603500" y="3914775"/>
          <p14:tracePt t="140730" x="2603500" y="3922713"/>
          <p14:tracePt t="140738" x="2603500" y="3930650"/>
          <p14:tracePt t="140754" x="2603500" y="3946525"/>
          <p14:tracePt t="140778" x="2593975" y="3956050"/>
          <p14:tracePt t="140810" x="2593975" y="3963988"/>
          <p14:tracePt t="140938" x="2593975" y="3956050"/>
          <p14:tracePt t="140946" x="2593975" y="3914775"/>
          <p14:tracePt t="140955" x="2593975" y="3871913"/>
          <p14:tracePt t="140962" x="2593975" y="3822700"/>
          <p14:tracePt t="140972" x="2593975" y="3765550"/>
          <p14:tracePt t="140979" x="2593975" y="3740150"/>
          <p14:tracePt t="140986" x="2603500" y="3698875"/>
          <p14:tracePt t="140995" x="2603500" y="3665538"/>
          <p14:tracePt t="141002" x="2603500" y="3632200"/>
          <p14:tracePt t="141010" x="2611438" y="3598863"/>
          <p14:tracePt t="141018" x="2611438" y="3582988"/>
          <p14:tracePt t="141028" x="2611438" y="3557588"/>
          <p14:tracePt t="141034" x="2611438" y="3541713"/>
          <p14:tracePt t="141243" x="2611438" y="3573463"/>
          <p14:tracePt t="141250" x="2611438" y="3616325"/>
          <p14:tracePt t="141260" x="2611438" y="3673475"/>
          <p14:tracePt t="141266" x="2611438" y="3714750"/>
          <p14:tracePt t="141276" x="2611438" y="3765550"/>
          <p14:tracePt t="141282" x="2611438" y="3822700"/>
          <p14:tracePt t="141290" x="2611438" y="3856038"/>
          <p14:tracePt t="141297" x="2611438" y="3905250"/>
          <p14:tracePt t="141306" x="2611438" y="3938588"/>
          <p14:tracePt t="141314" x="2611438" y="3963988"/>
          <p14:tracePt t="141322" x="2611438" y="3971925"/>
          <p14:tracePt t="141330" x="2611438" y="3979863"/>
          <p14:tracePt t="141338" x="2611438" y="3997325"/>
          <p14:tracePt t="141435" x="2619375" y="3997325"/>
          <p14:tracePt t="141460" x="2627313" y="3997325"/>
          <p14:tracePt t="141466" x="2636838" y="3956050"/>
          <p14:tracePt t="141475" x="2636838" y="3905250"/>
          <p14:tracePt t="141481" x="2636838" y="3822700"/>
          <p14:tracePt t="141492" x="2636838" y="3765550"/>
          <p14:tracePt t="141498" x="2636838" y="3722688"/>
          <p14:tracePt t="141507" x="2636838" y="3673475"/>
          <p14:tracePt t="141514" x="2636838" y="3648075"/>
          <p14:tracePt t="141523" x="2636838" y="3632200"/>
          <p14:tracePt t="141530" x="2636838" y="3606800"/>
          <p14:tracePt t="141546" x="2636838" y="3582988"/>
          <p14:tracePt t="141563" x="2636838" y="3573463"/>
          <p14:tracePt t="141658" x="2644775" y="3573463"/>
          <p14:tracePt t="141666" x="2644775" y="3616325"/>
          <p14:tracePt t="141677" x="2644775" y="3665538"/>
          <p14:tracePt t="141682" x="2644775" y="3706813"/>
          <p14:tracePt t="141691" x="2644775" y="3748088"/>
          <p14:tracePt t="141698" x="2644775" y="3789363"/>
          <p14:tracePt t="141706" x="2644775" y="3848100"/>
          <p14:tracePt t="141714" x="2644775" y="3914775"/>
          <p14:tracePt t="141722" x="2644775" y="3956050"/>
          <p14:tracePt t="141731" x="2644775" y="3989388"/>
          <p14:tracePt t="141741" x="2644775" y="4013200"/>
          <p14:tracePt t="141746" x="2644775" y="4038600"/>
          <p14:tracePt t="141755" x="2660650" y="4046538"/>
          <p14:tracePt t="141906" x="2660650" y="4054475"/>
          <p14:tracePt t="141914" x="2660650" y="4071938"/>
          <p14:tracePt t="142250" x="2660650" y="4079875"/>
          <p14:tracePt t="142258" x="2652713" y="4097338"/>
          <p14:tracePt t="142266" x="2636838" y="4105275"/>
          <p14:tracePt t="142275" x="2603500" y="4129088"/>
          <p14:tracePt t="142282" x="2570163" y="4171950"/>
          <p14:tracePt t="142290" x="2562225" y="4203700"/>
          <p14:tracePt t="142298" x="2519363" y="4254500"/>
          <p14:tracePt t="142307" x="2511425" y="4311650"/>
          <p14:tracePt t="142314" x="2487613" y="4344988"/>
          <p14:tracePt t="142323" x="2478088" y="4395788"/>
          <p14:tracePt t="142330" x="2478088" y="4411663"/>
          <p14:tracePt t="142341" x="2478088" y="4427538"/>
          <p14:tracePt t="142346" x="2478088" y="4437063"/>
          <p14:tracePt t="142356" x="2478088" y="4452938"/>
          <p14:tracePt t="142372" x="2478088" y="4470400"/>
          <p14:tracePt t="142650" x="2495550" y="4470400"/>
          <p14:tracePt t="142660" x="2511425" y="4494213"/>
          <p14:tracePt t="142675" x="2528888" y="4494213"/>
          <p14:tracePt t="142682" x="2552700" y="4502150"/>
          <p14:tracePt t="142697" x="2570163" y="4511675"/>
          <p14:tracePt t="142706" x="2578100" y="4527550"/>
          <p14:tracePt t="142715" x="2586038" y="4527550"/>
          <p14:tracePt t="142730" x="2593975" y="4527550"/>
          <p14:tracePt t="142739" x="2627313" y="4527550"/>
          <p14:tracePt t="142747" x="2660650" y="4535488"/>
          <p14:tracePt t="142755" x="2693988" y="4535488"/>
          <p14:tracePt t="142762" x="2711450" y="4535488"/>
          <p14:tracePt t="142772" x="2768600" y="4545013"/>
          <p14:tracePt t="142778" x="2817813" y="4552950"/>
          <p14:tracePt t="142786" x="2860675" y="4552950"/>
          <p14:tracePt t="142794" x="2917825" y="4560888"/>
          <p14:tracePt t="142802" x="2935288" y="4568825"/>
          <p14:tracePt t="142811" x="2959100" y="4568825"/>
          <p14:tracePt t="142818" x="2984500" y="4568825"/>
          <p14:tracePt t="142827" x="3000375" y="4568825"/>
          <p14:tracePt t="142843" x="3017838" y="4568825"/>
          <p14:tracePt t="142859" x="3025775" y="4576763"/>
          <p14:tracePt t="142882" x="3051175" y="4576763"/>
          <p14:tracePt t="142898" x="3082925" y="4576763"/>
          <p14:tracePt t="142907" x="3100388" y="4576763"/>
          <p14:tracePt t="142915" x="3125788" y="4576763"/>
          <p14:tracePt t="142921" x="3141663" y="4576763"/>
          <p14:tracePt t="142929" x="3167063" y="4576763"/>
          <p14:tracePt t="142940" x="3200400" y="4576763"/>
          <p14:tracePt t="142947" x="3232150" y="4576763"/>
          <p14:tracePt t="142955" x="3265488" y="4568825"/>
          <p14:tracePt t="142962" x="3298825" y="4568825"/>
          <p14:tracePt t="142970" x="3349625" y="4560888"/>
          <p14:tracePt t="142978" x="3381375" y="4552950"/>
          <p14:tracePt t="142986" x="3440113" y="4527550"/>
          <p14:tracePt t="142995" x="3465513" y="4527550"/>
          <p14:tracePt t="143002" x="3489325" y="4527550"/>
          <p14:tracePt t="143011" x="3506788" y="4527550"/>
          <p14:tracePt t="143028" x="3522663" y="4527550"/>
          <p14:tracePt t="143043" x="3530600" y="4527550"/>
          <p14:tracePt t="143049" x="3540125" y="4527550"/>
          <p14:tracePt t="143059" x="3548063" y="4519613"/>
          <p14:tracePt t="143076" x="3556000" y="4519613"/>
          <p14:tracePt t="143091" x="3573463" y="4519613"/>
          <p14:tracePt t="143130" x="3581400" y="4519613"/>
          <p14:tracePt t="143138" x="3589338" y="4519613"/>
          <p14:tracePt t="143146" x="3597275" y="4519613"/>
          <p14:tracePt t="143173" x="3614738" y="4519613"/>
          <p14:tracePt t="143178" x="3622675" y="4519613"/>
          <p14:tracePt t="143218" x="3630613" y="4519613"/>
          <p14:tracePt t="143244" x="3638550" y="4519613"/>
          <p14:tracePt t="143250" x="3648075" y="4511675"/>
          <p14:tracePt t="143266" x="3656013" y="4511675"/>
          <p14:tracePt t="143283" x="3663950" y="4511675"/>
          <p14:tracePt t="143292" x="3679825" y="4511675"/>
          <p14:tracePt t="143298" x="3697288" y="4511675"/>
          <p14:tracePt t="143306" x="3713163" y="4511675"/>
          <p14:tracePt t="143315" x="3746500" y="4511675"/>
          <p14:tracePt t="143321" x="3763963" y="4511675"/>
          <p14:tracePt t="143330" x="3779838" y="4511675"/>
          <p14:tracePt t="143338" x="3805238" y="4511675"/>
          <p14:tracePt t="143358" x="3838575" y="4511675"/>
          <p14:tracePt t="143434" x="3854450" y="4511675"/>
          <p14:tracePt t="144997" x="3879850" y="4511675"/>
          <p14:tracePt t="145002" x="3903663" y="4511675"/>
          <p14:tracePt t="145010" x="3929063" y="4511675"/>
          <p14:tracePt t="145019" x="3954463" y="4511675"/>
          <p14:tracePt t="145027" x="3970338" y="4511675"/>
          <p14:tracePt t="145034" x="4003675" y="4511675"/>
          <p14:tracePt t="145042" x="4011613" y="4511675"/>
          <p14:tracePt t="145330" x="4021138" y="4511675"/>
          <p14:tracePt t="145338" x="4044950" y="4511675"/>
          <p14:tracePt t="145346" x="4070350" y="4511675"/>
          <p14:tracePt t="145358" x="4095750" y="4511675"/>
          <p14:tracePt t="145362" x="4127500" y="4511675"/>
          <p14:tracePt t="145371" x="4144963" y="4511675"/>
          <p14:tracePt t="145380" x="4170363" y="4486275"/>
          <p14:tracePt t="145386" x="4194175" y="4486275"/>
          <p14:tracePt t="145394" x="4211638" y="4478338"/>
          <p14:tracePt t="145418" x="4219575" y="4478338"/>
          <p14:tracePt t="148852" x="4194175" y="4470400"/>
          <p14:tracePt t="148859" x="4086225" y="4470400"/>
          <p14:tracePt t="148866" x="3987800" y="4470400"/>
          <p14:tracePt t="148878" x="3879850" y="4470400"/>
          <p14:tracePt t="148882" x="3754438" y="4470400"/>
          <p14:tracePt t="148890" x="3656013" y="4437063"/>
          <p14:tracePt t="148898" x="3573463" y="4427538"/>
          <p14:tracePt t="148906" x="3481388" y="4395788"/>
          <p14:tracePt t="148914" x="3465513" y="4386263"/>
          <p14:tracePt t="148922" x="3432175" y="4378325"/>
          <p14:tracePt t="148930" x="3398838" y="4370388"/>
          <p14:tracePt t="148939" x="3365500" y="4352925"/>
          <p14:tracePt t="148946" x="3349625" y="4344988"/>
          <p14:tracePt t="148955" x="3340100" y="4344988"/>
          <p14:tracePt t="148962" x="3324225" y="4344988"/>
          <p14:tracePt t="148970" x="3298825" y="4344988"/>
          <p14:tracePt t="148980" x="3290888" y="4344988"/>
          <p14:tracePt t="148986" x="3257550" y="4344988"/>
          <p14:tracePt t="148994" x="3241675" y="4344988"/>
          <p14:tracePt t="149001" x="3224213" y="4344988"/>
          <p14:tracePt t="149010" x="3208338" y="4344988"/>
          <p14:tracePt t="149017" x="3167063" y="4344988"/>
          <p14:tracePt t="149026" x="3149600" y="4352925"/>
          <p14:tracePt t="149033" x="3116263" y="4370388"/>
          <p14:tracePt t="149043" x="3108325" y="4378325"/>
          <p14:tracePt t="149049" x="3092450" y="4395788"/>
          <p14:tracePt t="149066" x="3067050" y="4403725"/>
          <p14:tracePt t="149076" x="3051175" y="4419600"/>
          <p14:tracePt t="149098" x="3033713" y="4427538"/>
          <p14:tracePt t="149106" x="3025775" y="4437063"/>
          <p14:tracePt t="149139" x="3017838" y="4452938"/>
          <p14:tracePt t="149146" x="2992438" y="4470400"/>
          <p14:tracePt t="149163" x="2984500" y="4494213"/>
          <p14:tracePt t="149171" x="2976563" y="4502150"/>
          <p14:tracePt t="149178" x="2976563" y="4527550"/>
          <p14:tracePt t="149186" x="2959100" y="4545013"/>
          <p14:tracePt t="149195" x="2959100" y="4552950"/>
          <p14:tracePt t="149202" x="2959100" y="4568825"/>
          <p14:tracePt t="149210" x="2959100" y="4594225"/>
          <p14:tracePt t="149229" x="2959100" y="4602163"/>
          <p14:tracePt t="149242" x="2959100" y="4610100"/>
          <p14:tracePt t="149260" x="2959100" y="4619625"/>
          <p14:tracePt t="149266" x="2959100" y="4635500"/>
          <p14:tracePt t="149282" x="2959100" y="4643438"/>
          <p14:tracePt t="149306" x="2959100" y="4660900"/>
          <p14:tracePt t="149323" x="2959100" y="4668838"/>
          <p14:tracePt t="149908" x="2967038" y="4668838"/>
          <p14:tracePt t="149914" x="3025775" y="4684713"/>
          <p14:tracePt t="149922" x="3175000" y="4702175"/>
          <p14:tracePt t="149930" x="3298825" y="4702175"/>
          <p14:tracePt t="149939" x="3398838" y="4702175"/>
          <p14:tracePt t="149946" x="3481388" y="4702175"/>
          <p14:tracePt t="149955" x="3548063" y="4702175"/>
          <p14:tracePt t="149962" x="3605213" y="4702175"/>
          <p14:tracePt t="149970" x="3638550" y="4702175"/>
          <p14:tracePt t="149978" x="3648075" y="4702175"/>
          <p14:tracePt t="150002" x="3656013" y="4702175"/>
          <p14:tracePt t="150073" x="3663950" y="4710113"/>
          <p14:tracePt t="150106" x="3656013" y="4718050"/>
          <p14:tracePt t="150387" x="3597275" y="4718050"/>
          <p14:tracePt t="150394" x="3522663" y="4718050"/>
          <p14:tracePt t="150402" x="3465513" y="4718050"/>
          <p14:tracePt t="150411" x="3406775" y="4718050"/>
          <p14:tracePt t="150418" x="3349625" y="4710113"/>
          <p14:tracePt t="150427" x="3316288" y="4702175"/>
          <p14:tracePt t="150434" x="3306763" y="4702175"/>
          <p14:tracePt t="150443" x="3290888" y="4702175"/>
          <p14:tracePt t="150450" x="3275013" y="4702175"/>
          <p14:tracePt t="150461" x="3257550" y="4702175"/>
          <p14:tracePt t="150466" x="3241675" y="4702175"/>
          <p14:tracePt t="150476" x="3200400" y="4702175"/>
          <p14:tracePt t="150482" x="3182938" y="4702175"/>
          <p14:tracePt t="150492" x="3108325" y="4684713"/>
          <p14:tracePt t="150498" x="3092450" y="4684713"/>
          <p14:tracePt t="150505" x="3051175" y="4702175"/>
          <p14:tracePt t="150515" x="3025775" y="4710113"/>
          <p14:tracePt t="150522" x="2992438" y="4743450"/>
          <p14:tracePt t="150530" x="2976563" y="4751388"/>
          <p14:tracePt t="150539" x="2935288" y="4792663"/>
          <p14:tracePt t="150546" x="2917825" y="4810125"/>
          <p14:tracePt t="150555" x="2892425" y="4833938"/>
          <p14:tracePt t="150561" x="2876550" y="4867275"/>
          <p14:tracePt t="150571" x="2860675" y="4908550"/>
          <p14:tracePt t="150579" x="2851150" y="4933950"/>
          <p14:tracePt t="150586" x="2843213" y="4951413"/>
          <p14:tracePt t="150594" x="2817813" y="5000625"/>
          <p14:tracePt t="150601" x="2817813" y="5016500"/>
          <p14:tracePt t="150610" x="2817813" y="5033963"/>
          <p14:tracePt t="150618" x="2817813" y="5057775"/>
          <p14:tracePt t="150626" x="2817813" y="5067300"/>
          <p14:tracePt t="150634" x="2817813" y="5091113"/>
          <p14:tracePt t="150643" x="2817813" y="5100638"/>
          <p14:tracePt t="150650" x="2817813" y="5108575"/>
          <p14:tracePt t="150659" x="2817813" y="5124450"/>
          <p14:tracePt t="151100" x="2817813" y="5132388"/>
          <p14:tracePt t="151106" x="2817813" y="5149850"/>
          <p14:tracePt t="151122" x="2835275" y="5157788"/>
          <p14:tracePt t="151131" x="2843213" y="5165725"/>
          <p14:tracePt t="151138" x="2868613" y="5165725"/>
          <p14:tracePt t="151145" x="2884488" y="5175250"/>
          <p14:tracePt t="151154" x="2917825" y="5183188"/>
          <p14:tracePt t="151162" x="2925763" y="5183188"/>
          <p14:tracePt t="151170" x="2976563" y="5199063"/>
          <p14:tracePt t="151178" x="2992438" y="5207000"/>
          <p14:tracePt t="151186" x="3008313" y="5207000"/>
          <p14:tracePt t="151194" x="3041650" y="5207000"/>
          <p14:tracePt t="151201" x="3067050" y="5207000"/>
          <p14:tracePt t="151212" x="3100388" y="5207000"/>
          <p14:tracePt t="151218" x="3133725" y="5207000"/>
          <p14:tracePt t="151227" x="3167063" y="5207000"/>
          <p14:tracePt t="151234" x="3208338" y="5207000"/>
          <p14:tracePt t="151245" x="3232150" y="5207000"/>
          <p14:tracePt t="151250" x="3241675" y="5207000"/>
          <p14:tracePt t="151260" x="3257550" y="5207000"/>
          <p14:tracePt t="151267" x="3265488" y="5207000"/>
          <p14:tracePt t="151276" x="3282950" y="5207000"/>
          <p14:tracePt t="152218" x="3290888" y="5207000"/>
          <p14:tracePt t="152225" x="3357563" y="5199063"/>
          <p14:tracePt t="152233" x="3448050" y="5141913"/>
          <p14:tracePt t="152243" x="3540125" y="5075238"/>
          <p14:tracePt t="152250" x="3771900" y="4959350"/>
          <p14:tracePt t="152258" x="4186238" y="4727575"/>
          <p14:tracePt t="152266" x="4649788" y="4502150"/>
          <p14:tracePt t="152277" x="5172075" y="4229100"/>
          <p14:tracePt t="152282" x="5794375" y="4013200"/>
          <p14:tracePt t="152292" x="6291263" y="3871913"/>
          <p14:tracePt t="152298" x="6738938" y="3781425"/>
          <p14:tracePt t="152309" x="7104063" y="3690938"/>
          <p14:tracePt t="152314" x="7353300" y="3624263"/>
          <p14:tracePt t="152322" x="7394575" y="3624263"/>
          <p14:tracePt t="152330" x="7593013" y="3582988"/>
          <p14:tracePt t="152339" x="7808913" y="3557588"/>
          <p14:tracePt t="152347" x="7974013" y="3557588"/>
          <p14:tracePt t="152355" x="8140700" y="3516313"/>
          <p14:tracePt t="152362" x="8215313" y="3516313"/>
          <p14:tracePt t="152370" x="8231188" y="3516313"/>
          <p14:tracePt t="152547" x="8231188" y="3498850"/>
          <p14:tracePt t="152555" x="8207375" y="3424238"/>
          <p14:tracePt t="152563" x="8156575" y="3341688"/>
          <p14:tracePt t="152571" x="8140700" y="3284538"/>
          <p14:tracePt t="152579" x="8099425" y="3217863"/>
          <p14:tracePt t="152586" x="8081963" y="3184525"/>
          <p14:tracePt t="152594" x="8081963" y="3159125"/>
          <p14:tracePt t="152603" x="8058150" y="3117850"/>
          <p14:tracePt t="152612" x="8048625" y="3068638"/>
          <p14:tracePt t="152617" x="8032750" y="3001963"/>
          <p14:tracePt t="152627" x="8015288" y="2968625"/>
          <p14:tracePt t="152634" x="7991475" y="2901950"/>
          <p14:tracePt t="152643" x="7991475" y="2894013"/>
          <p14:tracePt t="152649" x="7991475" y="2852738"/>
          <p14:tracePt t="152660" x="7974013" y="2819400"/>
          <p14:tracePt t="152665" x="7974013" y="2778125"/>
          <p14:tracePt t="152676" x="7966075" y="2752725"/>
          <p14:tracePt t="152682" x="7958138" y="2728913"/>
          <p14:tracePt t="152690" x="7958138" y="2703513"/>
          <p14:tracePt t="152698" x="7950200" y="2686050"/>
          <p14:tracePt t="152716" x="7940675" y="2662238"/>
          <p14:tracePt t="152732" x="7932738" y="2654300"/>
          <p14:tracePt t="152738" x="7932738" y="2644775"/>
          <p14:tracePt t="152746" x="7932738" y="2636838"/>
          <p14:tracePt t="152758" x="7932738" y="2620963"/>
          <p14:tracePt t="152762" x="7924800" y="2587625"/>
          <p14:tracePt t="152771" x="7916863" y="2562225"/>
          <p14:tracePt t="152778" x="7916863" y="2536825"/>
          <p14:tracePt t="152786" x="7908925" y="2505075"/>
          <p14:tracePt t="152794" x="7899400" y="2479675"/>
          <p14:tracePt t="152803" x="7891463" y="2471738"/>
          <p14:tracePt t="152812" x="7891463" y="2446338"/>
          <p14:tracePt t="152818" x="7883525" y="2430463"/>
          <p14:tracePt t="152834" x="7875588" y="2405063"/>
          <p14:tracePt t="152844" x="7866063" y="2397125"/>
          <p14:tracePt t="152850" x="7850188" y="2379663"/>
          <p14:tracePt t="152861" x="7850188" y="2363788"/>
          <p14:tracePt t="152877" x="7850188" y="2355850"/>
          <p14:tracePt t="152883" x="7842250" y="2338388"/>
          <p14:tracePt t="152898" x="7824788" y="2330450"/>
          <p14:tracePt t="152922" x="7816850" y="2322513"/>
          <p14:tracePt t="152930" x="7816850" y="2312988"/>
          <p14:tracePt t="152946" x="7808913" y="2305050"/>
          <p14:tracePt t="152955" x="7800975" y="2297113"/>
          <p14:tracePt t="152963" x="7791450" y="2289175"/>
          <p14:tracePt t="152972" x="7783513" y="2281238"/>
          <p14:tracePt t="152979" x="7775575" y="2271713"/>
          <p14:tracePt t="152987" x="7742238" y="2255838"/>
          <p14:tracePt t="152994" x="7716838" y="2247900"/>
          <p14:tracePt t="153002" x="7693025" y="2230438"/>
          <p14:tracePt t="153010" x="7693025" y="2222500"/>
          <p14:tracePt t="153018" x="7675563" y="2222500"/>
          <p14:tracePt t="153026" x="7667625" y="2214563"/>
          <p14:tracePt t="153034" x="7659688" y="2214563"/>
          <p14:tracePt t="153043" x="7642225" y="2197100"/>
          <p14:tracePt t="153051" x="7634288" y="2197100"/>
          <p14:tracePt t="153059" x="7610475" y="2189163"/>
          <p14:tracePt t="153066" x="7585075" y="2181225"/>
          <p14:tracePt t="153075" x="7543800" y="2173288"/>
          <p14:tracePt t="153082" x="7510463" y="2147888"/>
          <p14:tracePt t="153091" x="7477125" y="2139950"/>
          <p14:tracePt t="153099" x="7418388" y="2130425"/>
          <p14:tracePt t="153106" x="7361238" y="2106613"/>
          <p14:tracePt t="153114" x="7294563" y="2089150"/>
          <p14:tracePt t="153121" x="7253288" y="2089150"/>
          <p14:tracePt t="153130" x="7194550" y="2081213"/>
          <p14:tracePt t="153140" x="7162800" y="2081213"/>
          <p14:tracePt t="153146" x="7145338" y="2081213"/>
          <p14:tracePt t="153156" x="7119938" y="2081213"/>
          <p14:tracePt t="153163" x="7112000" y="2081213"/>
          <p14:tracePt t="153170" x="7096125" y="2081213"/>
          <p14:tracePt t="153178" x="7088188" y="2081213"/>
          <p14:tracePt t="153195" x="7062788" y="2081213"/>
          <p14:tracePt t="153202" x="7054850" y="2081213"/>
          <p14:tracePt t="153211" x="7029450" y="2081213"/>
          <p14:tracePt t="153217" x="7013575" y="2098675"/>
          <p14:tracePt t="153227" x="6996113" y="2114550"/>
          <p14:tracePt t="153234" x="6980238" y="2130425"/>
          <p14:tracePt t="153245" x="6954838" y="2155825"/>
          <p14:tracePt t="153249" x="6946900" y="2173288"/>
          <p14:tracePt t="153260" x="6938963" y="2197100"/>
          <p14:tracePt t="153265" x="6929438" y="2214563"/>
          <p14:tracePt t="153275" x="6929438" y="2238375"/>
          <p14:tracePt t="153281" x="6913563" y="2255838"/>
          <p14:tracePt t="153291" x="6905625" y="2271713"/>
          <p14:tracePt t="153298" x="6905625" y="2297113"/>
          <p14:tracePt t="153305" x="6905625" y="2312988"/>
          <p14:tracePt t="153314" x="6905625" y="2330450"/>
          <p14:tracePt t="153322" x="6905625" y="2355850"/>
          <p14:tracePt t="153330" x="6905625" y="2363788"/>
          <p14:tracePt t="153338" x="6897688" y="2387600"/>
          <p14:tracePt t="153355" x="6897688" y="2438400"/>
          <p14:tracePt t="153361" x="6880225" y="2454275"/>
          <p14:tracePt t="153370" x="6880225" y="2479675"/>
          <p14:tracePt t="153379" x="6872288" y="2513013"/>
          <p14:tracePt t="153387" x="6872288" y="2554288"/>
          <p14:tracePt t="153395" x="6872288" y="2595563"/>
          <p14:tracePt t="153402" x="6864350" y="2644775"/>
          <p14:tracePt t="153410" x="6854825" y="2670175"/>
          <p14:tracePt t="153417" x="6854825" y="2703513"/>
          <p14:tracePt t="153427" x="6838950" y="2728913"/>
          <p14:tracePt t="153434" x="6838950" y="2752725"/>
          <p14:tracePt t="153443" x="6813550" y="2770188"/>
          <p14:tracePt t="153450" x="6813550" y="2786063"/>
          <p14:tracePt t="153462" x="6797675" y="2803525"/>
          <p14:tracePt t="153466" x="6797675" y="2844800"/>
          <p14:tracePt t="153475" x="6789738" y="2878138"/>
          <p14:tracePt t="153482" x="6789738" y="2919413"/>
          <p14:tracePt t="153490" x="6780213" y="2960688"/>
          <p14:tracePt t="153498" x="6780213" y="2994025"/>
          <p14:tracePt t="153505" x="6780213" y="3009900"/>
          <p14:tracePt t="153514" x="6780213" y="3068638"/>
          <p14:tracePt t="153521" x="6780213" y="3092450"/>
          <p14:tracePt t="153530" x="6780213" y="3135313"/>
          <p14:tracePt t="153538" x="6780213" y="3176588"/>
          <p14:tracePt t="153545" x="6780213" y="3251200"/>
          <p14:tracePt t="153555" x="6748463" y="3325813"/>
          <p14:tracePt t="153561" x="6748463" y="3367088"/>
          <p14:tracePt t="153569" x="6738938" y="3424238"/>
          <p14:tracePt t="153577" x="6738938" y="3508375"/>
          <p14:tracePt t="153585" x="6738938" y="3573463"/>
          <p14:tracePt t="153593" x="6738938" y="3657600"/>
          <p14:tracePt t="153601" x="6731000" y="3714750"/>
          <p14:tracePt t="153610" x="6731000" y="3797300"/>
          <p14:tracePt t="153617" x="6731000" y="3881438"/>
          <p14:tracePt t="153627" x="6731000" y="3963988"/>
          <p14:tracePt t="153634" x="6731000" y="4046538"/>
          <p14:tracePt t="153643" x="6731000" y="4129088"/>
          <p14:tracePt t="153650" x="6731000" y="4187825"/>
          <p14:tracePt t="153659" x="6731000" y="4287838"/>
          <p14:tracePt t="153666" x="6731000" y="4370388"/>
          <p14:tracePt t="153676" x="6731000" y="4437063"/>
          <p14:tracePt t="153681" x="6731000" y="4535488"/>
          <p14:tracePt t="153690" x="6731000" y="4602163"/>
          <p14:tracePt t="153697" x="6731000" y="4702175"/>
          <p14:tracePt t="153707" x="6731000" y="4784725"/>
          <p14:tracePt t="153713" x="6731000" y="4867275"/>
          <p14:tracePt t="153721" x="6731000" y="4967288"/>
          <p14:tracePt t="153730" x="6731000" y="5049838"/>
          <p14:tracePt t="153738" x="6748463" y="5116513"/>
          <p14:tracePt t="153746" x="6748463" y="5191125"/>
          <p14:tracePt t="153755" x="6748463" y="5257800"/>
          <p14:tracePt t="153762" x="6748463" y="5314950"/>
          <p14:tracePt t="153770" x="6748463" y="5399088"/>
          <p14:tracePt t="153778" x="6748463" y="5440363"/>
          <p14:tracePt t="153786" x="6756400" y="5497513"/>
          <p14:tracePt t="153794" x="6764338" y="5530850"/>
          <p14:tracePt t="153802" x="6764338" y="5556250"/>
          <p14:tracePt t="153809" x="6780213" y="5589588"/>
          <p14:tracePt t="153818" x="6797675" y="5613400"/>
          <p14:tracePt t="153826" x="6805613" y="5622925"/>
          <p14:tracePt t="153834" x="6813550" y="5630863"/>
          <p14:tracePt t="153845" x="6823075" y="5638800"/>
          <p14:tracePt t="153850" x="6831013" y="5646738"/>
          <p14:tracePt t="153859" x="6846888" y="5646738"/>
          <p14:tracePt t="153866" x="6854825" y="5656263"/>
          <p14:tracePt t="153875" x="6864350" y="5656263"/>
          <p14:tracePt t="153882" x="6888163" y="5664200"/>
          <p14:tracePt t="153891" x="6905625" y="5664200"/>
          <p14:tracePt t="153897" x="6946900" y="5664200"/>
          <p14:tracePt t="153906" x="6988175" y="5664200"/>
          <p14:tracePt t="153913" x="7029450" y="5664200"/>
          <p14:tracePt t="153921" x="7096125" y="5664200"/>
          <p14:tracePt t="153930" x="7137400" y="5664200"/>
          <p14:tracePt t="153938" x="7186613" y="5664200"/>
          <p14:tracePt t="153946" x="7227888" y="5664200"/>
          <p14:tracePt t="153955" x="7245350" y="5664200"/>
          <p14:tracePt t="153962" x="7278688" y="5672138"/>
          <p14:tracePt t="153970" x="7302500" y="5672138"/>
          <p14:tracePt t="153978" x="7327900" y="5672138"/>
          <p14:tracePt t="153985" x="7394575" y="5688013"/>
          <p14:tracePt t="153994" x="7443788" y="5688013"/>
          <p14:tracePt t="154002" x="7493000" y="5705475"/>
          <p14:tracePt t="154010" x="7559675" y="5705475"/>
          <p14:tracePt t="154259" x="8248650" y="5132388"/>
          <p14:tracePt t="154266" x="8256588" y="5100638"/>
          <p14:tracePt t="154275" x="8256588" y="5057775"/>
          <p14:tracePt t="154282" x="8256588" y="5016500"/>
          <p14:tracePt t="154291" x="8272463" y="4967288"/>
          <p14:tracePt t="154299" x="8281988" y="4941888"/>
          <p14:tracePt t="154307" x="8281988" y="4918075"/>
          <p14:tracePt t="154313" x="8289925" y="4876800"/>
          <p14:tracePt t="154322" x="8289925" y="4851400"/>
          <p14:tracePt t="154329" x="8289925" y="4818063"/>
          <p14:tracePt t="154338" x="8297863" y="4802188"/>
          <p14:tracePt t="154345" x="8313738" y="4751388"/>
          <p14:tracePt t="154356" x="8313738" y="4743450"/>
          <p14:tracePt t="154362" x="8313738" y="4718050"/>
          <p14:tracePt t="154370" x="8313738" y="4684713"/>
          <p14:tracePt t="154378" x="8323263" y="4668838"/>
          <p14:tracePt t="154386" x="8323263" y="4651375"/>
          <p14:tracePt t="154396" x="8323263" y="4643438"/>
          <p14:tracePt t="154402" x="8323263" y="4635500"/>
          <p14:tracePt t="154410" x="8331200" y="4619625"/>
          <p14:tracePt t="154532" x="8331200" y="4594225"/>
          <p14:tracePt t="154539" x="8331200" y="4586288"/>
          <p14:tracePt t="154545" x="8331200" y="4576763"/>
          <p14:tracePt t="154555" x="8331200" y="4552950"/>
          <p14:tracePt t="154562" x="8331200" y="4527550"/>
          <p14:tracePt t="154570" x="8331200" y="4519613"/>
          <p14:tracePt t="154578" x="8331200" y="4478338"/>
          <p14:tracePt t="154586" x="8331200" y="4427538"/>
          <p14:tracePt t="154596" x="8331200" y="4378325"/>
          <p14:tracePt t="154602" x="8331200" y="4303713"/>
          <p14:tracePt t="154613" x="8331200" y="4237038"/>
          <p14:tracePt t="154617" x="8331200" y="4179888"/>
          <p14:tracePt t="154627" x="8323263" y="4105275"/>
          <p14:tracePt t="154634" x="8305800" y="4021138"/>
          <p14:tracePt t="154643" x="8305800" y="3938588"/>
          <p14:tracePt t="154650" x="8297863" y="3830638"/>
          <p14:tracePt t="154660" x="8264525" y="3690938"/>
          <p14:tracePt t="154665" x="8264525" y="3541713"/>
          <p14:tracePt t="154676" x="8239125" y="3341688"/>
          <p14:tracePt t="154682" x="8207375" y="3267075"/>
          <p14:tracePt t="154690" x="8132763" y="3001963"/>
          <p14:tracePt t="154698" x="8058150" y="2770188"/>
          <p14:tracePt t="154707" x="8024813" y="2562225"/>
          <p14:tracePt t="154713" x="7958138" y="2379663"/>
          <p14:tracePt t="154723" x="7899400" y="2255838"/>
          <p14:tracePt t="154731" x="7842250" y="2139950"/>
          <p14:tracePt t="154738" x="7800975" y="2047875"/>
          <p14:tracePt t="154746" x="7742238" y="1957388"/>
          <p14:tracePt t="154757" x="7700963" y="1898650"/>
          <p14:tracePt t="154761" x="7651750" y="1831975"/>
          <p14:tracePt t="154771" x="7634288" y="1800225"/>
          <p14:tracePt t="154779" x="7618413" y="1782763"/>
          <p14:tracePt t="154785" x="7593013" y="1757363"/>
          <p14:tracePt t="154793" x="7577138" y="1757363"/>
          <p14:tracePt t="154803" x="7577138" y="1749425"/>
          <p14:tracePt t="154818" x="7559675" y="1741488"/>
          <p14:tracePt t="154827" x="7551738" y="1733550"/>
          <p14:tracePt t="154850" x="7543800" y="1733550"/>
          <p14:tracePt t="154860" x="7526338" y="1733550"/>
          <p14:tracePt t="154866" x="7510463" y="1733550"/>
          <p14:tracePt t="154877" x="7477125" y="1733550"/>
          <p14:tracePt t="154883" x="7451725" y="1725613"/>
          <p14:tracePt t="154891" x="7435850" y="1725613"/>
          <p14:tracePt t="154898" x="7418388" y="1725613"/>
          <p14:tracePt t="154906" x="7402513" y="1725613"/>
          <p14:tracePt t="154916" x="7394575" y="1725613"/>
          <p14:tracePt t="154921" x="7377113" y="1725613"/>
          <p14:tracePt t="154932" x="7369175" y="1725613"/>
          <p14:tracePt t="154938" x="7361238" y="1725613"/>
          <p14:tracePt t="154946" x="7353300" y="1725613"/>
          <p14:tracePt t="154956" x="7343775" y="1725613"/>
          <p14:tracePt t="154962" x="7327900" y="1725613"/>
          <p14:tracePt t="154970" x="7294563" y="1725613"/>
          <p14:tracePt t="154978" x="7269163" y="1749425"/>
          <p14:tracePt t="154986" x="7245350" y="1782763"/>
          <p14:tracePt t="154994" x="7194550" y="1824038"/>
          <p14:tracePt t="155001" x="7145338" y="1882775"/>
          <p14:tracePt t="155010" x="7104063" y="1931988"/>
          <p14:tracePt t="155018" x="7078663" y="1973263"/>
          <p14:tracePt t="155027" x="7054850" y="1990725"/>
          <p14:tracePt t="155035" x="7037388" y="2006600"/>
          <p14:tracePt t="155043" x="7013575" y="2032000"/>
          <p14:tracePt t="155050" x="7013575" y="2039938"/>
          <p14:tracePt t="155060" x="7004050" y="2047875"/>
          <p14:tracePt t="155075" x="7004050" y="2065338"/>
          <p14:tracePt t="155083" x="7004050" y="2081213"/>
          <p14:tracePt t="155091" x="7004050" y="2089150"/>
          <p14:tracePt t="155098" x="7004050" y="2122488"/>
          <p14:tracePt t="155106" x="7004050" y="2173288"/>
          <p14:tracePt t="155114" x="7004050" y="2247900"/>
          <p14:tracePt t="155122" x="7004050" y="2289175"/>
          <p14:tracePt t="155132" x="7004050" y="2330450"/>
          <p14:tracePt t="155140" x="7004050" y="2438400"/>
          <p14:tracePt t="155146" x="7004050" y="2554288"/>
          <p14:tracePt t="155155" x="7037388" y="2678113"/>
          <p14:tracePt t="155161" x="7045325" y="2719388"/>
          <p14:tracePt t="155170" x="7054850" y="2794000"/>
          <p14:tracePt t="155178" x="7078663" y="2868613"/>
          <p14:tracePt t="155186" x="7088188" y="2886075"/>
          <p14:tracePt t="155194" x="7088188" y="2911475"/>
          <p14:tracePt t="155202" x="7096125" y="2927350"/>
          <p14:tracePt t="162869" x="7070725" y="2927350"/>
          <p14:tracePt t="162874" x="7037388" y="2927350"/>
          <p14:tracePt t="162882" x="7004050" y="2927350"/>
          <p14:tracePt t="162890" x="6970713" y="2927350"/>
          <p14:tracePt t="162898" x="6954838" y="2927350"/>
          <p14:tracePt t="162930" x="6938963" y="2927350"/>
          <p14:tracePt t="163202" x="6929438" y="2927350"/>
          <p14:tracePt t="163218" x="6905625" y="2911475"/>
          <p14:tracePt t="163234" x="6897688" y="2901950"/>
          <p14:tracePt t="163243" x="6888163" y="2886075"/>
          <p14:tracePt t="163250" x="6880225" y="2878138"/>
          <p14:tracePt t="163261" x="6880225" y="2868613"/>
          <p14:tracePt t="163266" x="6864350" y="2852738"/>
          <p14:tracePt t="163276" x="6854825" y="2844800"/>
          <p14:tracePt t="163282" x="6838950" y="2836863"/>
          <p14:tracePt t="163290" x="6797675" y="2811463"/>
          <p14:tracePt t="163300" x="6748463" y="2786063"/>
          <p14:tracePt t="163307" x="6723063" y="2786063"/>
          <p14:tracePt t="163314" x="6673850" y="2760663"/>
          <p14:tracePt t="163323" x="6615113" y="2744788"/>
          <p14:tracePt t="163330" x="6532563" y="2719388"/>
          <p14:tracePt t="163339" x="6440488" y="2695575"/>
          <p14:tracePt t="163355" x="6342063" y="2662238"/>
          <p14:tracePt t="163365" x="6316663" y="2662238"/>
          <p14:tracePt t="163369" x="6257925" y="2654300"/>
          <p14:tracePt t="163379" x="6234113" y="2644775"/>
          <p14:tracePt t="163386" x="6183313" y="2620963"/>
          <p14:tracePt t="163394" x="6167438" y="2620963"/>
          <p14:tracePt t="163402" x="6151563" y="2620963"/>
          <p14:tracePt t="163411" x="6134100" y="2611438"/>
          <p14:tracePt t="163427" x="6126163" y="2603500"/>
          <p14:tracePt t="163459" x="6100763" y="2587625"/>
          <p14:tracePt t="163474" x="6076950" y="2570163"/>
          <p14:tracePt t="163482" x="6026150" y="2528888"/>
          <p14:tracePt t="163490" x="6002338" y="2505075"/>
          <p14:tracePt t="163498" x="5992813" y="2487613"/>
          <p14:tracePt t="163505" x="5969000" y="2462213"/>
          <p14:tracePt t="163514" x="5951538" y="2446338"/>
          <p14:tracePt t="163522" x="5935663" y="2438400"/>
          <p14:tracePt t="163529" x="5927725" y="2430463"/>
          <p14:tracePt t="163539" x="5927725" y="2405063"/>
          <p14:tracePt t="163545" x="5902325" y="2387600"/>
          <p14:tracePt t="163555" x="5894388" y="2379663"/>
          <p14:tracePt t="163561" x="5868988" y="2346325"/>
          <p14:tracePt t="163577" x="5843588" y="2322513"/>
          <p14:tracePt t="163586" x="5827713" y="2312988"/>
          <p14:tracePt t="163593" x="5786438" y="2305050"/>
          <p14:tracePt t="163602" x="5768975" y="2305050"/>
          <p14:tracePt t="163610" x="5745163" y="2305050"/>
          <p14:tracePt t="163618" x="5703888" y="2297113"/>
          <p14:tracePt t="163627" x="5670550" y="2281238"/>
          <p14:tracePt t="163634" x="5653088" y="2271713"/>
          <p14:tracePt t="163643" x="5645150" y="2271713"/>
          <p14:tracePt t="164061" x="5637213" y="2271713"/>
          <p14:tracePt t="164066" x="5629275" y="2230438"/>
          <p14:tracePt t="164075" x="5619750" y="2189163"/>
          <p14:tracePt t="164082" x="5603875" y="2155825"/>
          <p14:tracePt t="164090" x="5595938" y="2122488"/>
          <p14:tracePt t="164098" x="5586413" y="2106613"/>
          <p14:tracePt t="164122" x="5578475" y="2098675"/>
          <p14:tracePt t="166811" x="5637213" y="2098675"/>
          <p14:tracePt t="166818" x="5703888" y="2098675"/>
          <p14:tracePt t="166828" x="5810250" y="2098675"/>
          <p14:tracePt t="166835" x="5969000" y="2106613"/>
          <p14:tracePt t="166841" x="6092825" y="2147888"/>
          <p14:tracePt t="166850" x="6283325" y="2163763"/>
          <p14:tracePt t="166858" x="6507163" y="2206625"/>
          <p14:tracePt t="166866" x="6681788" y="2222500"/>
          <p14:tracePt t="166876" x="6823075" y="2230438"/>
          <p14:tracePt t="166882" x="6946900" y="2230438"/>
          <p14:tracePt t="166891" x="7054850" y="2230438"/>
          <p14:tracePt t="166898" x="7137400" y="2230438"/>
          <p14:tracePt t="166906" x="7194550" y="2230438"/>
          <p14:tracePt t="166915" x="7219950" y="2230438"/>
          <p14:tracePt t="166922" x="7245350" y="2230438"/>
          <p14:tracePt t="166931" x="7261225" y="2230438"/>
          <p14:tracePt t="167050" x="7269163" y="2222500"/>
          <p14:tracePt t="167059" x="7269163" y="2214563"/>
          <p14:tracePt t="167075" x="7269163" y="2189163"/>
          <p14:tracePt t="167082" x="7269163" y="2181225"/>
          <p14:tracePt t="167092" x="7269163" y="2155825"/>
          <p14:tracePt t="167098" x="7269163" y="2147888"/>
          <p14:tracePt t="167106" x="7269163" y="2130425"/>
          <p14:tracePt t="167114" x="7269163" y="2122488"/>
          <p14:tracePt t="167170" x="7269163" y="2114550"/>
          <p14:tracePt t="167371" x="7269163" y="2122488"/>
          <p14:tracePt t="167378" x="7269163" y="2130425"/>
          <p14:tracePt t="167386" x="7269163" y="2139950"/>
          <p14:tracePt t="167394" x="7269163" y="2155825"/>
          <p14:tracePt t="167402" x="7269163" y="2163763"/>
          <p14:tracePt t="167410" x="7269163" y="2181225"/>
          <p14:tracePt t="167418" x="7269163" y="2189163"/>
          <p14:tracePt t="167434" x="7269163" y="2206625"/>
          <p14:tracePt t="167443" x="7269163" y="2214563"/>
          <p14:tracePt t="167451" x="7269163" y="2222500"/>
          <p14:tracePt t="167466" x="7269163" y="2238375"/>
          <p14:tracePt t="167498" x="7278688" y="2247900"/>
          <p14:tracePt t="167570" x="7286625" y="2255838"/>
          <p14:tracePt t="167586" x="7286625" y="2263775"/>
          <p14:tracePt t="167602" x="7286625" y="2271713"/>
          <p14:tracePt t="167611" x="7286625" y="2281238"/>
          <p14:tracePt t="167620" x="7286625" y="2289175"/>
          <p14:tracePt t="167628" x="7286625" y="2297113"/>
          <p14:tracePt t="167642" x="7286625" y="2305050"/>
          <p14:tracePt t="167666" x="7286625" y="2312988"/>
          <p14:tracePt t="167675" x="7286625" y="2330450"/>
          <p14:tracePt t="167682" x="7286625" y="2338388"/>
          <p14:tracePt t="167699" x="7286625" y="2363788"/>
          <p14:tracePt t="167706" x="7286625" y="2371725"/>
          <p14:tracePt t="167714" x="7286625" y="2397125"/>
          <p14:tracePt t="167724" x="7286625" y="2420938"/>
          <p14:tracePt t="167730" x="7286625" y="2446338"/>
          <p14:tracePt t="167743" x="7286625" y="2487613"/>
          <p14:tracePt t="167745" x="7286625" y="2520950"/>
          <p14:tracePt t="167755" x="7286625" y="2562225"/>
          <p14:tracePt t="167763" x="7286625" y="2603500"/>
          <p14:tracePt t="167771" x="7286625" y="2636838"/>
          <p14:tracePt t="167779" x="7286625" y="2662238"/>
          <p14:tracePt t="167788" x="7286625" y="2686050"/>
          <p14:tracePt t="167794" x="7286625" y="2719388"/>
          <p14:tracePt t="167802" x="7286625" y="2760663"/>
          <p14:tracePt t="167811" x="7286625" y="2778125"/>
          <p14:tracePt t="167819" x="7286625" y="2803525"/>
          <p14:tracePt t="167827" x="7286625" y="2836863"/>
          <p14:tracePt t="167834" x="7286625" y="2852738"/>
          <p14:tracePt t="167843" x="7278688" y="2894013"/>
          <p14:tracePt t="167851" x="7269163" y="2935288"/>
          <p14:tracePt t="167861" x="7269163" y="2968625"/>
          <p14:tracePt t="167868" x="7269163" y="3017838"/>
          <p14:tracePt t="167876" x="7245350" y="3092450"/>
          <p14:tracePt t="167882" x="7237413" y="3151188"/>
          <p14:tracePt t="167891" x="7237413" y="3209925"/>
          <p14:tracePt t="167898" x="7237413" y="3251200"/>
          <p14:tracePt t="167907" x="7227888" y="3308350"/>
          <p14:tracePt t="167913" x="7212013" y="3390900"/>
          <p14:tracePt t="167922" x="7194550" y="3467100"/>
          <p14:tracePt t="167930" x="7186613" y="3565525"/>
          <p14:tracePt t="167939" x="7170738" y="3648075"/>
          <p14:tracePt t="167946" x="7170738" y="3732213"/>
          <p14:tracePt t="167956" x="7170738" y="3830638"/>
          <p14:tracePt t="167962" x="7170738" y="3938588"/>
          <p14:tracePt t="167971" x="7170738" y="4064000"/>
          <p14:tracePt t="167979" x="7170738" y="4171950"/>
          <p14:tracePt t="167986" x="7170738" y="4287838"/>
          <p14:tracePt t="167994" x="7170738" y="4411663"/>
          <p14:tracePt t="168002" x="7170738" y="4502150"/>
          <p14:tracePt t="168011" x="7170738" y="4586288"/>
          <p14:tracePt t="168018" x="7170738" y="4660900"/>
          <p14:tracePt t="168027" x="7170738" y="4727575"/>
          <p14:tracePt t="168034" x="7170738" y="4768850"/>
          <p14:tracePt t="168045" x="7170738" y="4826000"/>
          <p14:tracePt t="168050" x="7170738" y="4859338"/>
          <p14:tracePt t="168061" x="7170738" y="4900613"/>
          <p14:tracePt t="168066" x="7170738" y="4908550"/>
          <p14:tracePt t="168076" x="7170738" y="4933950"/>
          <p14:tracePt t="168081" x="7170738" y="4941888"/>
          <p14:tracePt t="168493" x="7162800" y="4918075"/>
          <p14:tracePt t="168498" x="7162800" y="4867275"/>
          <p14:tracePt t="168505" x="7137400" y="4818063"/>
          <p14:tracePt t="168514" x="7129463" y="4743450"/>
          <p14:tracePt t="168524" x="7112000" y="4643438"/>
          <p14:tracePt t="168530" x="7070725" y="4519613"/>
          <p14:tracePt t="168540" x="7029450" y="4321175"/>
          <p14:tracePt t="168546" x="7004050" y="4203700"/>
          <p14:tracePt t="168556" x="6954838" y="4021138"/>
          <p14:tracePt t="168561" x="6897688" y="3822700"/>
          <p14:tracePt t="168570" x="6846888" y="3657600"/>
          <p14:tracePt t="168578" x="6789738" y="3482975"/>
          <p14:tracePt t="168586" x="6738938" y="3284538"/>
          <p14:tracePt t="168595" x="6681788" y="3151188"/>
          <p14:tracePt t="168602" x="6640513" y="3043238"/>
          <p14:tracePt t="168611" x="6623050" y="2952750"/>
          <p14:tracePt t="168618" x="6615113" y="2894013"/>
          <p14:tracePt t="168626" x="6589713" y="2836863"/>
          <p14:tracePt t="168634" x="6581775" y="2803525"/>
          <p14:tracePt t="168646" x="6581775" y="2778125"/>
          <p14:tracePt t="168650" x="6573838" y="2760663"/>
          <p14:tracePt t="168659" x="6565900" y="2728913"/>
          <p14:tracePt t="168666" x="6565900" y="2719388"/>
          <p14:tracePt t="168676" x="6556375" y="2703513"/>
          <p14:tracePt t="168682" x="6556375" y="2695575"/>
          <p14:tracePt t="168690" x="6548438" y="2686050"/>
          <p14:tracePt t="168698" x="6548438" y="2662238"/>
          <p14:tracePt t="168706" x="6532563" y="2644775"/>
          <p14:tracePt t="168714" x="6532563" y="2636838"/>
          <p14:tracePt t="168723" x="6524625" y="2620963"/>
          <p14:tracePt t="168730" x="6507163" y="2595563"/>
          <p14:tracePt t="168740" x="6491288" y="2562225"/>
          <p14:tracePt t="168746" x="6457950" y="2528888"/>
          <p14:tracePt t="168756" x="6416675" y="2462213"/>
          <p14:tracePt t="168762" x="6399213" y="2430463"/>
          <p14:tracePt t="168771" x="6365875" y="2379663"/>
          <p14:tracePt t="168778" x="6316663" y="2312988"/>
          <p14:tracePt t="168787" x="6267450" y="2255838"/>
          <p14:tracePt t="168794" x="6234113" y="2189163"/>
          <p14:tracePt t="168802" x="6226175" y="2181225"/>
          <p14:tracePt t="168810" x="6208713" y="2130425"/>
          <p14:tracePt t="168818" x="6183313" y="2098675"/>
          <p14:tracePt t="168834" x="6183313" y="2089150"/>
          <p14:tracePt t="168845" x="6183313" y="2073275"/>
          <p14:tracePt t="168860" x="6175375" y="2073275"/>
          <p14:tracePt t="168907" x="6159500" y="2073275"/>
          <p14:tracePt t="168922" x="6159500" y="2065338"/>
          <p14:tracePt t="168930" x="6151563" y="2065338"/>
          <p14:tracePt t="169026" x="6134100" y="2065338"/>
          <p14:tracePt t="169034" x="6134100" y="2098675"/>
          <p14:tracePt t="169043" x="6134100" y="2130425"/>
          <p14:tracePt t="169050" x="6134100" y="2163763"/>
          <p14:tracePt t="169062" x="6134100" y="2222500"/>
          <p14:tracePt t="169066" x="6134100" y="2281238"/>
          <p14:tracePt t="169077" x="6134100" y="2338388"/>
          <p14:tracePt t="169082" x="6118225" y="2397125"/>
          <p14:tracePt t="169090" x="6108700" y="2471738"/>
          <p14:tracePt t="169098" x="6108700" y="2513013"/>
          <p14:tracePt t="169106" x="6108700" y="2554288"/>
          <p14:tracePt t="169114" x="6100763" y="2579688"/>
          <p14:tracePt t="169123" x="6100763" y="2603500"/>
          <p14:tracePt t="169130" x="6100763" y="2628900"/>
          <p14:tracePt t="169138" x="6100763" y="2644775"/>
          <p14:tracePt t="169146" x="6100763" y="2678113"/>
          <p14:tracePt t="169155" x="6100763" y="2711450"/>
          <p14:tracePt t="169161" x="6100763" y="2744788"/>
          <p14:tracePt t="169169" x="6108700" y="2770188"/>
          <p14:tracePt t="169179" x="6108700" y="2811463"/>
          <p14:tracePt t="169186" x="6108700" y="2852738"/>
          <p14:tracePt t="169194" x="6108700" y="2894013"/>
          <p14:tracePt t="169202" x="6108700" y="2943225"/>
          <p14:tracePt t="169213" x="6108700" y="3009900"/>
          <p14:tracePt t="169218" x="6108700" y="3068638"/>
          <p14:tracePt t="169227" x="6108700" y="3109913"/>
          <p14:tracePt t="169235" x="6108700" y="3167063"/>
          <p14:tracePt t="169244" x="6108700" y="3217863"/>
          <p14:tracePt t="169249" x="6108700" y="3267075"/>
          <p14:tracePt t="169261" x="6108700" y="3333750"/>
          <p14:tracePt t="169266" x="6108700" y="3390900"/>
          <p14:tracePt t="169275" x="6108700" y="3433763"/>
          <p14:tracePt t="169283" x="6108700" y="3490913"/>
          <p14:tracePt t="169289" x="6108700" y="3532188"/>
          <p14:tracePt t="169298" x="6108700" y="3590925"/>
          <p14:tracePt t="169306" x="6108700" y="3632200"/>
          <p14:tracePt t="169314" x="6108700" y="3698875"/>
          <p14:tracePt t="169338" x="6108700" y="3871913"/>
          <p14:tracePt t="169348" x="6108700" y="3922713"/>
          <p14:tracePt t="169356" x="6108700" y="3997325"/>
          <p14:tracePt t="169362" x="6108700" y="4054475"/>
          <p14:tracePt t="169370" x="6118225" y="4113213"/>
          <p14:tracePt t="169378" x="6118225" y="4179888"/>
          <p14:tracePt t="169386" x="6118225" y="4262438"/>
          <p14:tracePt t="169395" x="6118225" y="4344988"/>
          <p14:tracePt t="169402" x="6118225" y="4386263"/>
          <p14:tracePt t="169411" x="6118225" y="4460875"/>
          <p14:tracePt t="169418" x="6118225" y="4511675"/>
          <p14:tracePt t="169428" x="6118225" y="4586288"/>
          <p14:tracePt t="169435" x="6118225" y="4627563"/>
          <p14:tracePt t="169442" x="6126163" y="4668838"/>
          <p14:tracePt t="169450" x="6126163" y="4702175"/>
          <p14:tracePt t="169462" x="6134100" y="4727575"/>
          <p14:tracePt t="169467" x="6134100" y="4735513"/>
          <p14:tracePt t="169478" x="6134100" y="4759325"/>
          <p14:tracePt t="169481" x="6134100" y="4776788"/>
          <p14:tracePt t="169498" x="6134100" y="4784725"/>
          <p14:tracePt t="170452" x="6134100" y="4743450"/>
          <p14:tracePt t="170459" x="6134100" y="4694238"/>
          <p14:tracePt t="170467" x="6134100" y="4643438"/>
          <p14:tracePt t="170476" x="6134100" y="4568825"/>
          <p14:tracePt t="170482" x="6134100" y="4502150"/>
          <p14:tracePt t="170490" x="6134100" y="4403725"/>
          <p14:tracePt t="170498" x="6108700" y="4295775"/>
          <p14:tracePt t="170506" x="6100763" y="4179888"/>
          <p14:tracePt t="170514" x="6051550" y="4054475"/>
          <p14:tracePt t="170523" x="6051550" y="3971925"/>
          <p14:tracePt t="170530" x="6051550" y="3889375"/>
          <p14:tracePt t="170542" x="6051550" y="3806825"/>
          <p14:tracePt t="170546" x="6051550" y="3732213"/>
          <p14:tracePt t="170556" x="6067425" y="3632200"/>
          <p14:tracePt t="170562" x="6108700" y="3532188"/>
          <p14:tracePt t="170570" x="6134100" y="3424238"/>
          <p14:tracePt t="170578" x="6183313" y="3341688"/>
          <p14:tracePt t="170587" x="6216650" y="3259138"/>
          <p14:tracePt t="170595" x="6234113" y="3225800"/>
          <p14:tracePt t="170603" x="6283325" y="3151188"/>
          <p14:tracePt t="170610" x="6308725" y="3084513"/>
          <p14:tracePt t="170618" x="6332538" y="3051175"/>
          <p14:tracePt t="170627" x="6365875" y="3001963"/>
          <p14:tracePt t="170634" x="6383338" y="2952750"/>
          <p14:tracePt t="170645" x="6407150" y="2935288"/>
          <p14:tracePt t="170650" x="6424613" y="2911475"/>
          <p14:tracePt t="170661" x="6450013" y="2860675"/>
          <p14:tracePt t="170666" x="6491288" y="2811463"/>
          <p14:tracePt t="170677" x="6540500" y="2752725"/>
          <p14:tracePt t="170681" x="6599238" y="2703513"/>
          <p14:tracePt t="170692" x="6673850" y="2636838"/>
          <p14:tracePt t="170698" x="6715125" y="2587625"/>
          <p14:tracePt t="170706" x="6764338" y="2528888"/>
          <p14:tracePt t="170714" x="6797675" y="2495550"/>
          <p14:tracePt t="170723" x="6846888" y="2454275"/>
          <p14:tracePt t="170731" x="6872288" y="2430463"/>
          <p14:tracePt t="170739" x="6888163" y="2413000"/>
          <p14:tracePt t="170746" x="6946900" y="2387600"/>
          <p14:tracePt t="170757" x="6962775" y="2371725"/>
          <p14:tracePt t="170762" x="6988175" y="2355850"/>
          <p14:tracePt t="170770" x="7013575" y="2346325"/>
          <p14:tracePt t="170778" x="7029450" y="2330450"/>
          <p14:tracePt t="170786" x="7045325" y="2305050"/>
          <p14:tracePt t="170795" x="7045325" y="2297113"/>
          <p14:tracePt t="170802" x="7062788" y="2289175"/>
          <p14:tracePt t="171140" x="7070725" y="2289175"/>
          <p14:tracePt t="171146" x="7070725" y="2312988"/>
          <p14:tracePt t="171156" x="7070725" y="2330450"/>
          <p14:tracePt t="171163" x="7070725" y="2355850"/>
          <p14:tracePt t="171171" x="7070725" y="2379663"/>
          <p14:tracePt t="171178" x="7070725" y="2387600"/>
          <p14:tracePt t="171186" x="7070725" y="2420938"/>
          <p14:tracePt t="171194" x="7070725" y="2446338"/>
          <p14:tracePt t="171202" x="7070725" y="2454275"/>
          <p14:tracePt t="171211" x="7070725" y="2487613"/>
          <p14:tracePt t="171218" x="7070725" y="2520950"/>
          <p14:tracePt t="171228" x="7070725" y="2528888"/>
          <p14:tracePt t="171235" x="7070725" y="2554288"/>
          <p14:tracePt t="171245" x="7070725" y="2579688"/>
          <p14:tracePt t="171250" x="7070725" y="2595563"/>
          <p14:tracePt t="171261" x="7070725" y="2620963"/>
          <p14:tracePt t="171265" x="7070725" y="2636838"/>
          <p14:tracePt t="171282" x="7070725" y="2644775"/>
          <p14:tracePt t="171298" x="7070725" y="2662238"/>
          <p14:tracePt t="171315" x="7070725" y="2670175"/>
          <p14:tracePt t="171323" x="7070725" y="2686050"/>
          <p14:tracePt t="171330" x="7070725" y="2695575"/>
          <p14:tracePt t="171340" x="7070725" y="2703513"/>
          <p14:tracePt t="171358" x="7070725" y="2736850"/>
          <p14:tracePt t="171362" x="7070725" y="2744788"/>
          <p14:tracePt t="171370" x="7070725" y="2752725"/>
          <p14:tracePt t="171378" x="7070725" y="2760663"/>
          <p14:tracePt t="171386" x="7070725" y="2770188"/>
          <p14:tracePt t="171395" x="7070725" y="2786063"/>
          <p14:tracePt t="171402" x="7070725" y="2794000"/>
          <p14:tracePt t="171410" x="7070725" y="2803525"/>
          <p14:tracePt t="171418" x="7070725" y="2827338"/>
          <p14:tracePt t="171427" x="7070725" y="2836863"/>
          <p14:tracePt t="171434" x="7070725" y="2860675"/>
          <p14:tracePt t="171445" x="7070725" y="2868613"/>
          <p14:tracePt t="171450" x="7070725" y="2886075"/>
          <p14:tracePt t="171459" x="7070725" y="2901950"/>
          <p14:tracePt t="171476" x="7070725" y="2919413"/>
          <p14:tracePt t="171482" x="7070725" y="2927350"/>
          <p14:tracePt t="171489" x="7070725" y="2935288"/>
          <p14:tracePt t="171498" x="7070725" y="2960688"/>
          <p14:tracePt t="171514" x="7070725" y="2986088"/>
          <p14:tracePt t="171538" x="7070725" y="3001963"/>
          <p14:tracePt t="171546" x="7070725" y="3027363"/>
          <p14:tracePt t="171555" x="7070725" y="3035300"/>
          <p14:tracePt t="171562" x="7070725" y="3068638"/>
          <p14:tracePt t="171570" x="7070725" y="3092450"/>
          <p14:tracePt t="171579" x="7070725" y="3109913"/>
          <p14:tracePt t="171586" x="7070725" y="3151188"/>
          <p14:tracePt t="171595" x="7070725" y="3184525"/>
          <p14:tracePt t="171602" x="7070725" y="3225800"/>
          <p14:tracePt t="171611" x="7070725" y="3267075"/>
          <p14:tracePt t="171618" x="7070725" y="3308350"/>
          <p14:tracePt t="171628" x="7070725" y="3349625"/>
          <p14:tracePt t="171635" x="7070725" y="3400425"/>
          <p14:tracePt t="171642" x="7070725" y="3449638"/>
          <p14:tracePt t="171650" x="7070725" y="3498850"/>
          <p14:tracePt t="171659" x="7070725" y="3524250"/>
          <p14:tracePt t="171666" x="7088188" y="3582988"/>
          <p14:tracePt t="171677" x="7096125" y="3624263"/>
          <p14:tracePt t="171682" x="7096125" y="3698875"/>
          <p14:tracePt t="171689" x="7096125" y="3748088"/>
          <p14:tracePt t="171698" x="7096125" y="3797300"/>
          <p14:tracePt t="171706" x="7096125" y="3840163"/>
          <p14:tracePt t="171715" x="7096125" y="3881438"/>
          <p14:tracePt t="171722" x="7096125" y="3914775"/>
          <p14:tracePt t="171730" x="7104063" y="3930650"/>
          <p14:tracePt t="171740" x="7104063" y="3963988"/>
          <p14:tracePt t="171745" x="7104063" y="3989388"/>
          <p14:tracePt t="171755" x="7112000" y="4013200"/>
          <p14:tracePt t="171761" x="7119938" y="4038600"/>
          <p14:tracePt t="171769" x="7119938" y="4046538"/>
          <p14:tracePt t="171778" x="7129463" y="4071938"/>
          <p14:tracePt t="171786" x="7129463" y="4097338"/>
          <p14:tracePt t="171793" x="7145338" y="4121150"/>
          <p14:tracePt t="171802" x="7145338" y="4154488"/>
          <p14:tracePt t="171810" x="7162800" y="4187825"/>
          <p14:tracePt t="171818" x="7170738" y="4203700"/>
          <p14:tracePt t="171827" x="7178675" y="4237038"/>
          <p14:tracePt t="171834" x="7178675" y="4262438"/>
          <p14:tracePt t="171843" x="7204075" y="4303713"/>
          <p14:tracePt t="171850" x="7212013" y="4321175"/>
          <p14:tracePt t="171860" x="7212013" y="4352925"/>
          <p14:tracePt t="171866" x="7227888" y="4395788"/>
          <p14:tracePt t="171874" x="7227888" y="4419600"/>
          <p14:tracePt t="171883" x="7253288" y="4452938"/>
          <p14:tracePt t="171890" x="7253288" y="4486275"/>
          <p14:tracePt t="171898" x="7261225" y="4545013"/>
          <p14:tracePt t="171905" x="7278688" y="4602163"/>
          <p14:tracePt t="171914" x="7302500" y="4651375"/>
          <p14:tracePt t="171922" x="7312025" y="4710113"/>
          <p14:tracePt t="171929" x="7319963" y="4759325"/>
          <p14:tracePt t="171941" x="7343775" y="4818063"/>
          <p14:tracePt t="171945" x="7353300" y="4851400"/>
          <p14:tracePt t="171955" x="7361238" y="4867275"/>
          <p14:tracePt t="171961" x="7361238" y="4884738"/>
          <p14:tracePt t="171971" x="7361238" y="4892675"/>
          <p14:tracePt t="171978" x="7361238" y="4908550"/>
          <p14:tracePt t="171995" x="7361238" y="4918075"/>
          <p14:tracePt t="172012" x="7361238" y="4926013"/>
          <p14:tracePt t="172035" x="7361238" y="4933950"/>
          <p14:tracePt t="172051" x="7361238" y="4941888"/>
          <p14:tracePt t="172061" x="7361238" y="4951413"/>
          <p14:tracePt t="172076" x="7361238" y="4967288"/>
          <p14:tracePt t="172090" x="7361238" y="4975225"/>
          <p14:tracePt t="172098" x="7361238" y="4983163"/>
          <p14:tracePt t="172106" x="7361238" y="4992688"/>
          <p14:tracePt t="172114" x="7377113" y="5016500"/>
          <p14:tracePt t="172123" x="7386638" y="5026025"/>
          <p14:tracePt t="172131" x="7386638" y="5033963"/>
          <p14:tracePt t="172146" x="7386638" y="5041900"/>
          <p14:tracePt t="172155" x="7386638" y="5049838"/>
          <p14:tracePt t="172163" x="7386638" y="5057775"/>
          <p14:tracePt t="172170" x="7386638" y="5067300"/>
          <p14:tracePt t="172180" x="7386638" y="5075238"/>
          <p14:tracePt t="172194" x="7386638" y="5100638"/>
          <p14:tracePt t="172202" x="7377113" y="5108575"/>
          <p14:tracePt t="172212" x="7369175" y="5116513"/>
          <p14:tracePt t="172219" x="7343775" y="5116513"/>
          <p14:tracePt t="172227" x="7327900" y="5116513"/>
          <p14:tracePt t="172234" x="7312025" y="5132388"/>
          <p14:tracePt t="172245" x="7312025" y="5141913"/>
          <p14:tracePt t="172337" x="7302500" y="5141913"/>
          <p14:tracePt t="172345" x="7286625" y="5149850"/>
          <p14:tracePt t="172442" x="7278688" y="5149850"/>
          <p14:tracePt t="172450" x="7269163" y="5157788"/>
          <p14:tracePt t="172460" x="7269163" y="5165725"/>
          <p14:tracePt t="172465" x="7269163" y="5175250"/>
          <p14:tracePt t="172477" x="7261225" y="5175250"/>
          <p14:tracePt t="172498" x="7261225" y="5191125"/>
          <p14:tracePt t="172570" x="7261225" y="5199063"/>
          <p14:tracePt t="172588" x="7261225" y="5207000"/>
          <p14:tracePt t="172618" x="7261225" y="5224463"/>
          <p14:tracePt t="172636" x="7269163" y="5224463"/>
          <p14:tracePt t="172642" x="7278688" y="5232400"/>
          <p14:tracePt t="172649" x="7286625" y="5240338"/>
          <p14:tracePt t="172658" x="7302500" y="5240338"/>
          <p14:tracePt t="172675" x="7319963" y="5249863"/>
          <p14:tracePt t="172698" x="7343775" y="5249863"/>
          <p14:tracePt t="172762" x="7343775" y="5257800"/>
          <p14:tracePt t="172778" x="7353300" y="5257800"/>
          <p14:tracePt t="172794" x="7361238" y="5257800"/>
          <p14:tracePt t="172803" x="7369175" y="5265738"/>
          <p14:tracePt t="172826" x="7377113" y="5265738"/>
          <p14:tracePt t="172843" x="7386638" y="5265738"/>
          <p14:tracePt t="172874" x="7402513" y="5265738"/>
          <p14:tracePt t="172882" x="7410450" y="5265738"/>
          <p14:tracePt t="172891" x="7418388" y="5265738"/>
          <p14:tracePt t="172898" x="7435850" y="5265738"/>
          <p14:tracePt t="172906" x="7451725" y="5265738"/>
          <p14:tracePt t="172914" x="7469188" y="5265738"/>
          <p14:tracePt t="172923" x="7485063" y="5265738"/>
          <p14:tracePt t="172930" x="7502525" y="5265738"/>
          <p14:tracePt t="172939" x="7510463" y="5265738"/>
          <p14:tracePt t="172945" x="7518400" y="5265738"/>
          <p14:tracePt t="172959" x="7526338" y="5265738"/>
          <p14:tracePt t="172962" x="7535863" y="5265738"/>
          <p14:tracePt t="172970" x="7543800" y="5265738"/>
          <p14:tracePt t="172986" x="7551738" y="5265738"/>
          <p14:tracePt t="173003" x="7559675" y="5265738"/>
          <p14:tracePt t="173018" x="7567613" y="5265738"/>
          <p14:tracePt t="173034" x="7593013" y="5265738"/>
          <p14:tracePt t="173043" x="7600950" y="5265738"/>
          <p14:tracePt t="173498" x="7824788" y="5132388"/>
          <p14:tracePt t="173506" x="7850188" y="5124450"/>
          <p14:tracePt t="173513" x="7866063" y="5108575"/>
          <p14:tracePt t="173522" x="7883525" y="5100638"/>
          <p14:tracePt t="173619" x="7908925" y="5091113"/>
          <p14:tracePt t="173627" x="7908925" y="5083175"/>
          <p14:tracePt t="173645" x="7908925" y="5075238"/>
          <p14:tracePt t="173659" x="7908925" y="5067300"/>
          <p14:tracePt t="173666" x="7908925" y="5057775"/>
          <p14:tracePt t="173676" x="7916863" y="5057775"/>
          <p14:tracePt t="173682" x="7916863" y="5049838"/>
          <p14:tracePt t="173698" x="7916863" y="5041900"/>
          <p14:tracePt t="173723" x="7916863" y="5016500"/>
          <p14:tracePt t="173730" x="7916863" y="5008563"/>
          <p14:tracePt t="173746" x="7916863" y="5000625"/>
          <p14:tracePt t="173755" x="7908925" y="4975225"/>
          <p14:tracePt t="173770" x="7908925" y="4967288"/>
          <p14:tracePt t="173778" x="7899400" y="4941888"/>
          <p14:tracePt t="173787" x="7891463" y="4941888"/>
          <p14:tracePt t="173812" x="7883525" y="4933950"/>
          <p14:tracePt t="173818" x="7875588" y="4926013"/>
          <p14:tracePt t="173827" x="7866063" y="4926013"/>
          <p14:tracePt t="173834" x="7858125" y="4918075"/>
          <p14:tracePt t="173850" x="7850188" y="4908550"/>
          <p14:tracePt t="173860" x="7834313" y="4900613"/>
          <p14:tracePt t="173875" x="7808913" y="4876800"/>
          <p14:tracePt t="173882" x="7791450" y="4876800"/>
          <p14:tracePt t="173892" x="7775575" y="4867275"/>
          <p14:tracePt t="173898" x="7759700" y="4867275"/>
          <p14:tracePt t="173905" x="7726363" y="4859338"/>
          <p14:tracePt t="173914" x="7708900" y="4859338"/>
          <p14:tracePt t="173922" x="7685088" y="4859338"/>
          <p14:tracePt t="173930" x="7667625" y="4859338"/>
          <p14:tracePt t="173939" x="7642225" y="4833938"/>
          <p14:tracePt t="173946" x="7626350" y="4833938"/>
          <p14:tracePt t="173955" x="7600950" y="4826000"/>
          <p14:tracePt t="173962" x="7593013" y="4826000"/>
          <p14:tracePt t="173971" x="7567613" y="4818063"/>
          <p14:tracePt t="173978" x="7551738" y="4810125"/>
          <p14:tracePt t="173986" x="7543800" y="4802188"/>
          <p14:tracePt t="173995" x="7535863" y="4802188"/>
          <p14:tracePt t="174011" x="7526338" y="4802188"/>
          <p14:tracePt t="174018" x="7502525" y="4802188"/>
          <p14:tracePt t="174044" x="7493000" y="4802188"/>
          <p14:tracePt t="174050" x="7485063" y="4802188"/>
          <p14:tracePt t="174059" x="7469188" y="4802188"/>
          <p14:tracePt t="174066" x="7461250" y="4802188"/>
          <p14:tracePt t="174075" x="7451725" y="4802188"/>
          <p14:tracePt t="174082" x="7435850" y="4802188"/>
          <p14:tracePt t="174091" x="7427913" y="4792663"/>
          <p14:tracePt t="174114" x="7410450" y="4792663"/>
          <p14:tracePt t="174132" x="7402513" y="4792663"/>
          <p14:tracePt t="174166" x="7377113" y="4792663"/>
          <p14:tracePt t="174187" x="7369175" y="4792663"/>
          <p14:tracePt t="174196" x="7353300" y="4792663"/>
          <p14:tracePt t="174211" x="7343775" y="4792663"/>
          <p14:tracePt t="174227" x="7335838" y="4792663"/>
          <p14:tracePt t="174241" x="7327900" y="4792663"/>
          <p14:tracePt t="174250" x="7319963" y="4792663"/>
          <p14:tracePt t="174277" x="7302500" y="4792663"/>
          <p14:tracePt t="174291" x="7294563" y="4802188"/>
          <p14:tracePt t="174299" x="7278688" y="4810125"/>
          <p14:tracePt t="174306" x="7269163" y="4818063"/>
          <p14:tracePt t="174314" x="7253288" y="4826000"/>
          <p14:tracePt t="174323" x="7245350" y="4826000"/>
          <p14:tracePt t="174331" x="7245350" y="4843463"/>
          <p14:tracePt t="174356" x="7245350" y="4851400"/>
          <p14:tracePt t="174362" x="7245350" y="4859338"/>
          <p14:tracePt t="174370" x="7237413" y="4876800"/>
          <p14:tracePt t="174394" x="7227888" y="4892675"/>
          <p14:tracePt t="174403" x="7219950" y="4900613"/>
          <p14:tracePt t="174412" x="7219950" y="4908550"/>
          <p14:tracePt t="174418" x="7212013" y="4918075"/>
          <p14:tracePt t="174443" x="7212013" y="4926013"/>
          <p14:tracePt t="174449" x="7212013" y="4933950"/>
          <p14:tracePt t="174477" x="7212013" y="4951413"/>
          <p14:tracePt t="174482" x="7212013" y="4959350"/>
          <p14:tracePt t="174514" x="7212013" y="4967288"/>
          <p14:tracePt t="174523" x="7212013" y="4983163"/>
          <p14:tracePt t="174539" x="7212013" y="4992688"/>
          <p14:tracePt t="174555" x="7212013" y="5000625"/>
          <p14:tracePt t="174570" x="7212013" y="5008563"/>
          <p14:tracePt t="174578" x="7212013" y="5016500"/>
          <p14:tracePt t="174586" x="7212013" y="5026025"/>
          <p14:tracePt t="174602" x="7212013" y="5041900"/>
          <p14:tracePt t="174612" x="7212013" y="5049838"/>
          <p14:tracePt t="174636" x="7212013" y="5057775"/>
          <p14:tracePt t="174643" x="7212013" y="5075238"/>
          <p14:tracePt t="174660" x="7212013" y="5083175"/>
          <p14:tracePt t="174678" x="7212013" y="5091113"/>
          <p14:tracePt t="174698" x="7212013" y="5100638"/>
          <p14:tracePt t="174714" x="7219950" y="5116513"/>
          <p14:tracePt t="174739" x="7227888" y="5124450"/>
          <p14:tracePt t="174745" x="7227888" y="5132388"/>
          <p14:tracePt t="174755" x="7227888" y="5141913"/>
          <p14:tracePt t="174779" x="7227888" y="5149850"/>
          <p14:tracePt t="174786" x="7237413" y="5157788"/>
          <p14:tracePt t="174794" x="7245350" y="5157788"/>
          <p14:tracePt t="174802" x="7253288" y="5165725"/>
          <p14:tracePt t="174810" x="7253288" y="5175250"/>
          <p14:tracePt t="174827" x="7261225" y="5183188"/>
          <p14:tracePt t="174835" x="7278688" y="5183188"/>
          <p14:tracePt t="174843" x="7278688" y="5199063"/>
          <p14:tracePt t="174891" x="7286625" y="5207000"/>
          <p14:tracePt t="174914" x="7302500" y="5207000"/>
          <p14:tracePt t="174939" x="7319963" y="5216525"/>
          <p14:tracePt t="174946" x="7327900" y="5216525"/>
          <p14:tracePt t="174956" x="7335838" y="5216525"/>
          <p14:tracePt t="174969" x="7343775" y="5216525"/>
          <p14:tracePt t="174986" x="7353300" y="5216525"/>
          <p14:tracePt t="174995" x="7361238" y="5232400"/>
          <p14:tracePt t="175018" x="7369175" y="5232400"/>
          <p14:tracePt t="175034" x="7377113" y="5232400"/>
          <p14:tracePt t="175050" x="7386638" y="5240338"/>
          <p14:tracePt t="175059" x="7394575" y="5240338"/>
          <p14:tracePt t="175093" x="7402513" y="5240338"/>
          <p14:tracePt t="175099" x="7410450" y="5240338"/>
          <p14:tracePt t="175115" x="7427913" y="5240338"/>
          <p14:tracePt t="175122" x="7435850" y="5240338"/>
          <p14:tracePt t="175130" x="7443788" y="5240338"/>
          <p14:tracePt t="175146" x="7451725" y="5240338"/>
          <p14:tracePt t="175163" x="7461250" y="5240338"/>
          <p14:tracePt t="175171" x="7469188" y="5240338"/>
          <p14:tracePt t="175178" x="7485063" y="5240338"/>
          <p14:tracePt t="175186" x="7493000" y="5249863"/>
          <p14:tracePt t="175211" x="7502525" y="5249863"/>
          <p14:tracePt t="175217" x="7518400" y="5249863"/>
          <p14:tracePt t="175243" x="7535863" y="5249863"/>
          <p14:tracePt t="175250" x="7551738" y="5249863"/>
          <p14:tracePt t="175259" x="7559675" y="5249863"/>
          <p14:tracePt t="175266" x="7567613" y="5249863"/>
          <p14:tracePt t="175275" x="7585075" y="5249863"/>
          <p14:tracePt t="175282" x="7593013" y="5249863"/>
          <p14:tracePt t="175290" x="7610475" y="5249863"/>
          <p14:tracePt t="175297" x="7618413" y="5249863"/>
          <p14:tracePt t="175610" x="7700963" y="5141913"/>
          <p14:tracePt t="175634" x="7700963" y="5132388"/>
          <p14:tracePt t="175643" x="7708900" y="5124450"/>
          <p14:tracePt t="175650" x="7716838" y="5116513"/>
          <p14:tracePt t="175658" x="7726363" y="5108575"/>
          <p14:tracePt t="175756" x="7726363" y="5100638"/>
          <p14:tracePt t="175762" x="7693025" y="5083175"/>
          <p14:tracePt t="175771" x="7685088" y="5083175"/>
          <p14:tracePt t="175778" x="7642225" y="5083175"/>
          <p14:tracePt t="175786" x="7610475" y="5075238"/>
          <p14:tracePt t="175794" x="7593013" y="5067300"/>
          <p14:tracePt t="175802" x="7585075" y="5057775"/>
          <p14:tracePt t="175827" x="7577138" y="5057775"/>
          <p14:tracePt t="175834" x="7567613" y="5049838"/>
          <p14:tracePt t="175947" x="7559675" y="5049838"/>
          <p14:tracePt t="175955" x="7543800" y="5049838"/>
          <p14:tracePt t="175964" x="7493000" y="5049838"/>
          <p14:tracePt t="175970" x="7451725" y="5049838"/>
          <p14:tracePt t="175978" x="7402513" y="5041900"/>
          <p14:tracePt t="175986" x="7361238" y="5026025"/>
          <p14:tracePt t="175996" x="7302500" y="5016500"/>
          <p14:tracePt t="176002" x="7212013" y="4983163"/>
          <p14:tracePt t="176010" x="7153275" y="4975225"/>
          <p14:tracePt t="176018" x="7112000" y="4967288"/>
          <p14:tracePt t="176027" x="7054850" y="4951413"/>
          <p14:tracePt t="176034" x="7021513" y="4941888"/>
          <p14:tracePt t="176045" x="6970713" y="4933950"/>
          <p14:tracePt t="176051" x="6938963" y="4926013"/>
          <p14:tracePt t="176060" x="6929438" y="4926013"/>
          <p14:tracePt t="176066" x="6905625" y="4926013"/>
          <p14:tracePt t="176095" x="6897688" y="4926013"/>
          <p14:tracePt t="176114" x="6872288" y="4926013"/>
          <p14:tracePt t="176123" x="6864350" y="4926013"/>
          <p14:tracePt t="176131" x="6838950" y="4926013"/>
          <p14:tracePt t="176139" x="6823075" y="4926013"/>
          <p14:tracePt t="176146" x="6805613" y="4908550"/>
          <p14:tracePt t="176156" x="6780213" y="4908550"/>
          <p14:tracePt t="176164" x="6748463" y="4900613"/>
          <p14:tracePt t="176170" x="6705600" y="4900613"/>
          <p14:tracePt t="176178" x="6664325" y="4892675"/>
          <p14:tracePt t="176186" x="6630988" y="4892675"/>
          <p14:tracePt t="176194" x="6573838" y="4884738"/>
          <p14:tracePt t="176202" x="6532563" y="4859338"/>
          <p14:tracePt t="176210" x="6499225" y="4859338"/>
          <p14:tracePt t="176218" x="6457950" y="4851400"/>
          <p14:tracePt t="176228" x="6416675" y="4851400"/>
          <p14:tracePt t="176234" x="6383338" y="4851400"/>
          <p14:tracePt t="176243" x="6357938" y="4851400"/>
          <p14:tracePt t="176250" x="6350000" y="4851400"/>
          <p14:tracePt t="176261" x="6332538" y="4851400"/>
          <p14:tracePt t="176266" x="6300788" y="4851400"/>
          <p14:tracePt t="176282" x="6275388" y="4851400"/>
          <p14:tracePt t="176290" x="6267450" y="4859338"/>
          <p14:tracePt t="176298" x="6267450" y="4867275"/>
          <p14:tracePt t="176315" x="6257925" y="4867275"/>
          <p14:tracePt t="176323" x="6249988" y="4876800"/>
          <p14:tracePt t="176330" x="6242050" y="4892675"/>
          <p14:tracePt t="176342" x="6226175" y="4918075"/>
          <p14:tracePt t="176355" x="6208713" y="4941888"/>
          <p14:tracePt t="176363" x="6200775" y="4951413"/>
          <p14:tracePt t="176370" x="6200775" y="4967288"/>
          <p14:tracePt t="176378" x="6192838" y="4992688"/>
          <p14:tracePt t="176394" x="6192838" y="5008563"/>
          <p14:tracePt t="176402" x="6192838" y="5016500"/>
          <p14:tracePt t="176418" x="6192838" y="5026025"/>
          <p14:tracePt t="176428" x="6192838" y="5033963"/>
          <p14:tracePt t="176442" x="6183313" y="5057775"/>
          <p14:tracePt t="176482" x="6183313" y="5067300"/>
          <p14:tracePt t="176491" x="6183313" y="5083175"/>
          <p14:tracePt t="176514" x="6167438" y="5100638"/>
          <p14:tracePt t="176554" x="6159500" y="5124450"/>
          <p14:tracePt t="176601" x="6159500" y="5132388"/>
          <p14:tracePt t="176618" x="6159500" y="5149850"/>
          <p14:tracePt t="176634" x="6151563" y="5149850"/>
          <p14:tracePt t="176947" x="6159500" y="5149850"/>
          <p14:tracePt t="176986" x="6167438" y="5141913"/>
          <p14:tracePt t="177002" x="6192838" y="5132388"/>
          <p14:tracePt t="177011" x="6200775" y="5124450"/>
          <p14:tracePt t="177018" x="6208713" y="5116513"/>
          <p14:tracePt t="177027" x="6216650" y="5108575"/>
          <p14:tracePt t="177034" x="6226175" y="5108575"/>
          <p14:tracePt t="177042" x="6234113" y="5091113"/>
          <p14:tracePt t="177050" x="6242050" y="5083175"/>
          <p14:tracePt t="177059" x="6257925" y="5067300"/>
          <p14:tracePt t="177066" x="6267450" y="5049838"/>
          <p14:tracePt t="177082" x="6275388" y="5041900"/>
          <p14:tracePt t="177090" x="6291263" y="5026025"/>
          <p14:tracePt t="177106" x="6300788" y="5016500"/>
          <p14:tracePt t="177124" x="6316663" y="5008563"/>
          <p14:tracePt t="177131" x="6324600" y="5008563"/>
          <p14:tracePt t="177138" x="6332538" y="5000625"/>
          <p14:tracePt t="177146" x="6350000" y="4992688"/>
          <p14:tracePt t="177154" x="6375400" y="4992688"/>
          <p14:tracePt t="177162" x="6407150" y="4983163"/>
          <p14:tracePt t="177171" x="6424613" y="4983163"/>
          <p14:tracePt t="177178" x="6450013" y="4983163"/>
          <p14:tracePt t="177186" x="6481763" y="4983163"/>
          <p14:tracePt t="177194" x="6507163" y="4983163"/>
          <p14:tracePt t="177202" x="6540500" y="4983163"/>
          <p14:tracePt t="177212" x="6556375" y="4983163"/>
          <p14:tracePt t="177218" x="6599238" y="4983163"/>
          <p14:tracePt t="177227" x="6615113" y="4983163"/>
          <p14:tracePt t="177234" x="6630988" y="4983163"/>
          <p14:tracePt t="177244" x="6656388" y="4983163"/>
          <p14:tracePt t="177249" x="6664325" y="4983163"/>
          <p14:tracePt t="177261" x="6689725" y="4992688"/>
          <p14:tracePt t="177267" x="6705600" y="5000625"/>
          <p14:tracePt t="177276" x="6715125" y="5000625"/>
          <p14:tracePt t="177282" x="6738938" y="5008563"/>
          <p14:tracePt t="177289" x="6764338" y="5008563"/>
          <p14:tracePt t="177298" x="6772275" y="5026025"/>
          <p14:tracePt t="177306" x="6805613" y="5033963"/>
          <p14:tracePt t="177314" x="6823075" y="5033963"/>
          <p14:tracePt t="177322" x="6846888" y="5041900"/>
          <p14:tracePt t="177331" x="6854825" y="5041900"/>
          <p14:tracePt t="177339" x="6888163" y="5057775"/>
          <p14:tracePt t="177346" x="6905625" y="5067300"/>
          <p14:tracePt t="177354" x="6929438" y="5083175"/>
          <p14:tracePt t="177372" x="6962775" y="5108575"/>
          <p14:tracePt t="177378" x="6970713" y="5116513"/>
          <p14:tracePt t="177386" x="6988175" y="5116513"/>
          <p14:tracePt t="177396" x="6996113" y="5132388"/>
          <p14:tracePt t="177411" x="7004050" y="5141913"/>
          <p14:tracePt t="177418" x="7004050" y="5149850"/>
          <p14:tracePt t="177427" x="7013575" y="5165725"/>
          <p14:tracePt t="177445" x="7013575" y="5175250"/>
          <p14:tracePt t="177449" x="7013575" y="5183188"/>
          <p14:tracePt t="177522" x="7004050" y="5183188"/>
          <p14:tracePt t="177530" x="6962775" y="5183188"/>
          <p14:tracePt t="177538" x="6946900" y="5165725"/>
          <p14:tracePt t="177545" x="6913563" y="5157788"/>
          <p14:tracePt t="177555" x="6880225" y="5141913"/>
          <p14:tracePt t="177561" x="6846888" y="5116513"/>
          <p14:tracePt t="177570" x="6823075" y="5108575"/>
          <p14:tracePt t="177579" x="6813550" y="5108575"/>
          <p14:tracePt t="177596" x="6797675" y="5100638"/>
          <p14:tracePt t="177610" x="6797675" y="5091113"/>
          <p14:tracePt t="177617" x="6789738" y="5083175"/>
          <p14:tracePt t="177633" x="6772275" y="5083175"/>
          <p14:tracePt t="177659" x="6764338" y="5083175"/>
          <p14:tracePt t="177666" x="6756400" y="5083175"/>
          <p14:tracePt t="177676" x="6738938" y="5083175"/>
          <p14:tracePt t="177682" x="6705600" y="5083175"/>
          <p14:tracePt t="177690" x="6697663" y="5083175"/>
          <p14:tracePt t="177698" x="6673850" y="5083175"/>
          <p14:tracePt t="177706" x="6656388" y="5083175"/>
          <p14:tracePt t="177714" x="6640513" y="5083175"/>
          <p14:tracePt t="177722" x="6630988" y="5083175"/>
          <p14:tracePt t="177730" x="6623050" y="5083175"/>
          <p14:tracePt t="177739" x="6615113" y="5083175"/>
          <p14:tracePt t="177745" x="6589713" y="5083175"/>
          <p14:tracePt t="177754" x="6581775" y="5083175"/>
          <p14:tracePt t="177761" x="6556375" y="5100638"/>
          <p14:tracePt t="177770" x="6540500" y="5108575"/>
          <p14:tracePt t="177777" x="6532563" y="5116513"/>
          <p14:tracePt t="177785" x="6515100" y="5124450"/>
          <p14:tracePt t="177794" x="6507163" y="5132388"/>
          <p14:tracePt t="177801" x="6491288" y="5132388"/>
          <p14:tracePt t="177810" x="6473825" y="5141913"/>
          <p14:tracePt t="177817" x="6473825" y="5149850"/>
          <p14:tracePt t="177827" x="6450013" y="5149850"/>
          <p14:tracePt t="177834" x="6450013" y="5157788"/>
          <p14:tracePt t="177842" x="6440488" y="5165725"/>
          <p14:tracePt t="177850" x="6432550" y="5165725"/>
          <p14:tracePt t="177860" x="6424613" y="5175250"/>
          <p14:tracePt t="178333" x="6424613" y="5149850"/>
          <p14:tracePt t="178338" x="6440488" y="5108575"/>
          <p14:tracePt t="178346" x="6457950" y="5083175"/>
          <p14:tracePt t="178357" x="6491288" y="5049838"/>
          <p14:tracePt t="178363" x="6524625" y="5026025"/>
          <p14:tracePt t="178370" x="6573838" y="5000625"/>
          <p14:tracePt t="178378" x="6656388" y="4967288"/>
          <p14:tracePt t="178386" x="6715125" y="4959350"/>
          <p14:tracePt t="178394" x="6772275" y="4951413"/>
          <p14:tracePt t="178402" x="6854825" y="4951413"/>
          <p14:tracePt t="178410" x="6888163" y="4951413"/>
          <p14:tracePt t="178418" x="6929438" y="4951413"/>
          <p14:tracePt t="178427" x="6946900" y="4951413"/>
          <p14:tracePt t="178434" x="6962775" y="4951413"/>
          <p14:tracePt t="178460" x="6970713" y="4951413"/>
          <p14:tracePt t="178465" x="6980238" y="4951413"/>
          <p14:tracePt t="178474" x="6996113" y="4951413"/>
          <p14:tracePt t="178482" x="7037388" y="4951413"/>
          <p14:tracePt t="178489" x="7070725" y="4951413"/>
          <p14:tracePt t="178498" x="7119938" y="4983163"/>
          <p14:tracePt t="178506" x="7162800" y="5000625"/>
          <p14:tracePt t="178514" x="7204075" y="5026025"/>
          <p14:tracePt t="178522" x="7227888" y="5041900"/>
          <p14:tracePt t="178530" x="7261225" y="5057775"/>
          <p14:tracePt t="178539" x="7269163" y="5075238"/>
          <p14:tracePt t="178545" x="7302500" y="5100638"/>
          <p14:tracePt t="178555" x="7312025" y="5108575"/>
          <p14:tracePt t="178561" x="7319963" y="5108575"/>
          <p14:tracePt t="178578" x="7327900" y="5132388"/>
          <p14:tracePt t="178594" x="7327900" y="5157788"/>
          <p14:tracePt t="178601" x="7327900" y="5165725"/>
          <p14:tracePt t="178618" x="7335838" y="5191125"/>
          <p14:tracePt t="179907" x="7327900" y="5175250"/>
          <p14:tracePt t="179914" x="7261225" y="5132388"/>
          <p14:tracePt t="179923" x="7204075" y="5091113"/>
          <p14:tracePt t="179930" x="7112000" y="5049838"/>
          <p14:tracePt t="179939" x="7013575" y="4992688"/>
          <p14:tracePt t="179946" x="6921500" y="4967288"/>
          <p14:tracePt t="179954" x="6864350" y="4933950"/>
          <p14:tracePt t="179962" x="6831013" y="4926013"/>
          <p14:tracePt t="179970" x="6813550" y="4926013"/>
          <p14:tracePt t="179978" x="6797675" y="4926013"/>
          <p14:tracePt t="179986" x="6780213" y="4908550"/>
          <p14:tracePt t="180026" x="6764338" y="4908550"/>
          <p14:tracePt t="180034" x="6756400" y="4908550"/>
          <p14:tracePt t="180045" x="6731000" y="4908550"/>
          <p14:tracePt t="180050" x="6689725" y="4908550"/>
          <p14:tracePt t="180058" x="6664325" y="4908550"/>
          <p14:tracePt t="180066" x="6648450" y="4908550"/>
          <p14:tracePt t="180077" x="6615113" y="4908550"/>
          <p14:tracePt t="180082" x="6589713" y="4908550"/>
          <p14:tracePt t="180089" x="6581775" y="4918075"/>
          <p14:tracePt t="180097" x="6565900" y="4918075"/>
          <p14:tracePt t="180107" x="6540500" y="4918075"/>
          <p14:tracePt t="180114" x="6515100" y="4941888"/>
          <p14:tracePt t="180122" x="6515100" y="4951413"/>
          <p14:tracePt t="180130" x="6499225" y="4959350"/>
          <p14:tracePt t="180139" x="6473825" y="4967288"/>
          <p14:tracePt t="180154" x="6457950" y="4975225"/>
          <p14:tracePt t="180162" x="6450013" y="4983163"/>
          <p14:tracePt t="180170" x="6440488" y="4992688"/>
          <p14:tracePt t="180178" x="6432550" y="4992688"/>
          <p14:tracePt t="180185" x="6416675" y="5008563"/>
          <p14:tracePt t="180195" x="6416675" y="5016500"/>
          <p14:tracePt t="180203" x="6399213" y="5026025"/>
          <p14:tracePt t="180210" x="6391275" y="5026025"/>
          <p14:tracePt t="180218" x="6391275" y="5033963"/>
          <p14:tracePt t="180236" x="6383338" y="5041900"/>
          <p14:tracePt t="180260" x="6375400" y="5041900"/>
          <p14:tracePt t="180907" x="6365875" y="5049838"/>
          <p14:tracePt t="180914" x="6365875" y="5067300"/>
          <p14:tracePt t="180923" x="6365875" y="5075238"/>
          <p14:tracePt t="180930" x="6365875" y="5100638"/>
          <p14:tracePt t="180939" x="6365875" y="5108575"/>
          <p14:tracePt t="180946" x="6365875" y="5141913"/>
          <p14:tracePt t="180955" x="6365875" y="5149850"/>
          <p14:tracePt t="180970" x="6365875" y="5165725"/>
          <p14:tracePt t="180980" x="6375400" y="5183188"/>
          <p14:tracePt t="181018" x="6375400" y="5199063"/>
          <p14:tracePt t="181042" x="6383338" y="5199063"/>
          <p14:tracePt t="181066" x="6383338" y="5207000"/>
          <p14:tracePt t="181078" x="6383338" y="5216525"/>
          <p14:tracePt t="181114" x="6391275" y="5224463"/>
          <p14:tracePt t="181250" x="6391275" y="5232400"/>
          <p14:tracePt t="181261" x="6399213" y="5240338"/>
          <p14:tracePt t="182379" x="6424613" y="5249863"/>
          <p14:tracePt t="182386" x="6499225" y="5249863"/>
          <p14:tracePt t="182395" x="6540500" y="5249863"/>
          <p14:tracePt t="182402" x="6640513" y="5249863"/>
          <p14:tracePt t="182411" x="6731000" y="5249863"/>
          <p14:tracePt t="182418" x="6789738" y="5249863"/>
          <p14:tracePt t="182427" x="6872288" y="5257800"/>
          <p14:tracePt t="182434" x="6929438" y="5257800"/>
          <p14:tracePt t="182445" x="6980238" y="5273675"/>
          <p14:tracePt t="182450" x="7021513" y="5273675"/>
          <p14:tracePt t="182461" x="7062788" y="5273675"/>
          <p14:tracePt t="182466" x="7096125" y="5273675"/>
          <p14:tracePt t="182474" x="7112000" y="5273675"/>
          <p14:tracePt t="182482" x="7145338" y="5273675"/>
          <p14:tracePt t="182491" x="7186613" y="5273675"/>
          <p14:tracePt t="182498" x="7219950" y="5273675"/>
          <p14:tracePt t="182506" x="7261225" y="5273675"/>
          <p14:tracePt t="182515" x="7319963" y="5273675"/>
          <p14:tracePt t="182524" x="7361238" y="5273675"/>
          <p14:tracePt t="182530" x="7394575" y="5273675"/>
          <p14:tracePt t="182540" x="7443788" y="5281613"/>
          <p14:tracePt t="182545" x="7510463" y="5281613"/>
          <p14:tracePt t="182554" x="7567613" y="5281613"/>
          <p14:tracePt t="182795" x="7842250" y="5116513"/>
          <p14:tracePt t="182802" x="7842250" y="5083175"/>
          <p14:tracePt t="182810" x="7842250" y="5057775"/>
          <p14:tracePt t="182819" x="7842250" y="5041900"/>
          <p14:tracePt t="182834" x="7834313" y="5026025"/>
          <p14:tracePt t="183044" x="7824788" y="5008563"/>
          <p14:tracePt t="183050" x="7759700" y="4975225"/>
          <p14:tracePt t="183062" x="7685088" y="4933950"/>
          <p14:tracePt t="183066" x="7600950" y="4900613"/>
          <p14:tracePt t="183075" x="7469188" y="4843463"/>
          <p14:tracePt t="183082" x="7369175" y="4810125"/>
          <p14:tracePt t="183090" x="7245350" y="4751388"/>
          <p14:tracePt t="183098" x="7129463" y="4702175"/>
          <p14:tracePt t="183106" x="7013575" y="4643438"/>
          <p14:tracePt t="183114" x="6954838" y="4602163"/>
          <p14:tracePt t="183122" x="6913563" y="4586288"/>
          <p14:tracePt t="183140" x="6905625" y="4568825"/>
          <p14:tracePt t="183155" x="6880225" y="4560888"/>
          <p14:tracePt t="183163" x="6864350" y="4560888"/>
          <p14:tracePt t="183170" x="6789738" y="4560888"/>
          <p14:tracePt t="183179" x="6738938" y="4560888"/>
          <p14:tracePt t="183185" x="6656388" y="4560888"/>
          <p14:tracePt t="183194" x="6556375" y="4586288"/>
          <p14:tracePt t="183202" x="6473825" y="4594225"/>
          <p14:tracePt t="183211" x="6375400" y="4610100"/>
          <p14:tracePt t="183218" x="6300788" y="4643438"/>
          <p14:tracePt t="183227" x="6242050" y="4651375"/>
          <p14:tracePt t="183234" x="6216650" y="4660900"/>
          <p14:tracePt t="183245" x="6200775" y="4668838"/>
          <p14:tracePt t="183251" x="6183313" y="4676775"/>
          <p14:tracePt t="183260" x="6175375" y="4684713"/>
          <p14:tracePt t="183322" x="6167438" y="4710113"/>
          <p14:tracePt t="183330" x="6159500" y="4718050"/>
          <p14:tracePt t="183339" x="6118225" y="4751388"/>
          <p14:tracePt t="183346" x="6118225" y="4768850"/>
          <p14:tracePt t="183354" x="6108700" y="4776788"/>
          <p14:tracePt t="183362" x="6092825" y="4792663"/>
          <p14:tracePt t="183370" x="6092825" y="4802188"/>
          <p14:tracePt t="183378" x="6084888" y="4818063"/>
          <p14:tracePt t="183411" x="6084888" y="4826000"/>
          <p14:tracePt t="183418" x="6084888" y="4851400"/>
          <p14:tracePt t="183427" x="6084888" y="4876800"/>
          <p14:tracePt t="183434" x="6084888" y="4908550"/>
          <p14:tracePt t="183444" x="6084888" y="4933950"/>
          <p14:tracePt t="183450" x="6092825" y="4983163"/>
          <p14:tracePt t="183460" x="6108700" y="5026025"/>
          <p14:tracePt t="183467" x="6167438" y="5091113"/>
          <p14:tracePt t="183475" x="6216650" y="5165725"/>
          <p14:tracePt t="183482" x="6257925" y="5216525"/>
          <p14:tracePt t="183490" x="6300788" y="5281613"/>
          <p14:tracePt t="183498" x="6316663" y="5299075"/>
          <p14:tracePt t="183514" x="6332538" y="5314950"/>
          <p14:tracePt t="183700" x="6332538" y="5299075"/>
          <p14:tracePt t="183707" x="6332538" y="5291138"/>
          <p14:tracePt t="183714" x="6324600" y="5273675"/>
          <p14:tracePt t="183723" x="6324600" y="5257800"/>
          <p14:tracePt t="183730" x="6308725" y="5224463"/>
          <p14:tracePt t="183739" x="6308725" y="5207000"/>
          <p14:tracePt t="183745" x="6308725" y="5191125"/>
          <p14:tracePt t="183755" x="6308725" y="5175250"/>
          <p14:tracePt t="183762" x="6308725" y="5141913"/>
          <p14:tracePt t="183770" x="6308725" y="5132388"/>
          <p14:tracePt t="183779" x="6308725" y="5100638"/>
          <p14:tracePt t="183787" x="6308725" y="5075238"/>
          <p14:tracePt t="183794" x="6308725" y="5057775"/>
          <p14:tracePt t="183802" x="6324600" y="5041900"/>
          <p14:tracePt t="183811" x="6332538" y="5033963"/>
          <p14:tracePt t="183818" x="6342063" y="5026025"/>
          <p14:tracePt t="183834" x="6350000" y="5026025"/>
          <p14:tracePt t="183851" x="6365875" y="5016500"/>
          <p14:tracePt t="184058" x="6383338" y="5016500"/>
          <p14:tracePt t="184065" x="6399213" y="5016500"/>
          <p14:tracePt t="184074" x="6407150" y="5016500"/>
          <p14:tracePt t="184084" x="6499225" y="5016500"/>
          <p14:tracePt t="184091" x="6581775" y="5016500"/>
          <p14:tracePt t="184099" x="6715125" y="5016500"/>
          <p14:tracePt t="184105" x="6838950" y="5016500"/>
          <p14:tracePt t="184114" x="6970713" y="5041900"/>
          <p14:tracePt t="184122" x="7078663" y="5041900"/>
          <p14:tracePt t="184130" x="7153275" y="5067300"/>
          <p14:tracePt t="184141" x="7178675" y="5067300"/>
          <p14:tracePt t="184147" x="7194550" y="5067300"/>
          <p14:tracePt t="184155" x="7212013" y="5067300"/>
          <p14:tracePt t="184195" x="7219950" y="5083175"/>
          <p14:tracePt t="184202" x="7219950" y="5091113"/>
          <p14:tracePt t="184210" x="7219950" y="5116513"/>
          <p14:tracePt t="184218" x="7227888" y="5149850"/>
          <p14:tracePt t="184228" x="7227888" y="5165725"/>
          <p14:tracePt t="184234" x="7227888" y="5183188"/>
          <p14:tracePt t="184243" x="7227888" y="5191125"/>
          <p14:tracePt t="184251" x="7227888" y="5207000"/>
          <p14:tracePt t="184355" x="7178675" y="5183188"/>
          <p14:tracePt t="184362" x="7162800" y="5149850"/>
          <p14:tracePt t="184371" x="7119938" y="5100638"/>
          <p14:tracePt t="184380" x="7070725" y="5049838"/>
          <p14:tracePt t="184386" x="7021513" y="5000625"/>
          <p14:tracePt t="184394" x="6962775" y="4967288"/>
          <p14:tracePt t="184402" x="6872288" y="4926013"/>
          <p14:tracePt t="184412" x="6797675" y="4884738"/>
          <p14:tracePt t="184420" x="6723063" y="4876800"/>
          <p14:tracePt t="184427" x="6681788" y="4876800"/>
          <p14:tracePt t="184433" x="6656388" y="4867275"/>
          <p14:tracePt t="184443" x="6630988" y="4867275"/>
          <p14:tracePt t="184450" x="6607175" y="4867275"/>
          <p14:tracePt t="184459" x="6589713" y="4867275"/>
          <p14:tracePt t="184466" x="6565900" y="4867275"/>
          <p14:tracePt t="184474" x="6532563" y="4867275"/>
          <p14:tracePt t="184482" x="6507163" y="4867275"/>
          <p14:tracePt t="184494" x="6465888" y="4892675"/>
          <p14:tracePt t="184497" x="6450013" y="4900613"/>
          <p14:tracePt t="184505" x="6416675" y="4908550"/>
          <p14:tracePt t="184514" x="6407150" y="4908550"/>
          <p14:tracePt t="184522" x="6391275" y="4926013"/>
          <p14:tracePt t="184531" x="6383338" y="4933950"/>
          <p14:tracePt t="184546" x="6365875" y="4959350"/>
          <p14:tracePt t="184556" x="6365875" y="4967288"/>
          <p14:tracePt t="184562" x="6357938" y="4992688"/>
          <p14:tracePt t="184579" x="6357938" y="5008563"/>
          <p14:tracePt t="184594" x="6357938" y="5016500"/>
          <p14:tracePt t="184602" x="6357938" y="5026025"/>
          <p14:tracePt t="184658" x="6357938" y="5033963"/>
          <p14:tracePt t="188292" x="6357938" y="4992688"/>
          <p14:tracePt t="188298" x="6365875" y="4933950"/>
          <p14:tracePt t="188307" x="6375400" y="4833938"/>
          <p14:tracePt t="188314" x="6391275" y="4727575"/>
          <p14:tracePt t="188324" x="6391275" y="4576763"/>
          <p14:tracePt t="188330" x="6391275" y="4362450"/>
          <p14:tracePt t="188340" x="6391275" y="4195763"/>
          <p14:tracePt t="188357" x="6391275" y="3856038"/>
          <p14:tracePt t="188363" x="6391275" y="3706813"/>
          <p14:tracePt t="188370" x="6375400" y="3565525"/>
          <p14:tracePt t="188378" x="6342063" y="3408363"/>
          <p14:tracePt t="188385" x="6300788" y="3275013"/>
          <p14:tracePt t="188393" x="6291263" y="3167063"/>
          <p14:tracePt t="188402" x="6257925" y="3051175"/>
          <p14:tracePt t="188411" x="6249988" y="2968625"/>
          <p14:tracePt t="188418" x="6234113" y="2901950"/>
          <p14:tracePt t="188428" x="6208713" y="2836863"/>
          <p14:tracePt t="188433" x="6208713" y="2803525"/>
          <p14:tracePt t="189036" x="6234113" y="2794000"/>
          <p14:tracePt t="189042" x="6257925" y="2794000"/>
          <p14:tracePt t="189050" x="6283325" y="2794000"/>
          <p14:tracePt t="189059" x="6308725" y="2794000"/>
          <p14:tracePt t="189065" x="6324600" y="2794000"/>
          <p14:tracePt t="189075" x="6350000" y="2794000"/>
          <p14:tracePt t="189082" x="6383338" y="2794000"/>
          <p14:tracePt t="189089" x="6399213" y="2794000"/>
          <p14:tracePt t="189098" x="6416675" y="2794000"/>
          <p14:tracePt t="189107" x="6424613" y="2794000"/>
          <p14:tracePt t="189116" x="6432550" y="2794000"/>
          <p14:tracePt t="189123" x="6457950" y="2794000"/>
          <p14:tracePt t="189130" x="6473825" y="2794000"/>
          <p14:tracePt t="189139" x="6491288" y="2786063"/>
          <p14:tracePt t="189146" x="6507163" y="2786063"/>
          <p14:tracePt t="189155" x="6540500" y="2778125"/>
          <p14:tracePt t="189164" x="6565900" y="2770188"/>
          <p14:tracePt t="189170" x="6581775" y="2770188"/>
          <p14:tracePt t="189179" x="6599238" y="2760663"/>
          <p14:tracePt t="189185" x="6623050" y="2760663"/>
          <p14:tracePt t="189194" x="6640513" y="2752725"/>
          <p14:tracePt t="189202" x="6656388" y="2744788"/>
          <p14:tracePt t="189211" x="6673850" y="2744788"/>
          <p14:tracePt t="189228" x="6689725" y="2744788"/>
          <p14:tracePt t="189234" x="6697663" y="2744788"/>
          <p14:tracePt t="189244" x="6715125" y="2744788"/>
          <p14:tracePt t="189258" x="6748463" y="2744788"/>
          <p14:tracePt t="189266" x="6756400" y="2744788"/>
          <p14:tracePt t="189275" x="6780213" y="2744788"/>
          <p14:tracePt t="189281" x="6789738" y="2744788"/>
          <p14:tracePt t="189289" x="6805613" y="2744788"/>
          <p14:tracePt t="189297" x="6823075" y="2744788"/>
          <p14:tracePt t="189305" x="6854825" y="2744788"/>
          <p14:tracePt t="189314" x="6880225" y="2744788"/>
          <p14:tracePt t="189323" x="6913563" y="2744788"/>
          <p14:tracePt t="189331" x="6946900" y="2760663"/>
          <p14:tracePt t="189342" x="6970713" y="2760663"/>
          <p14:tracePt t="189346" x="6980238" y="2770188"/>
          <p14:tracePt t="189355" x="6996113" y="2770188"/>
          <p14:tracePt t="189362" x="7013575" y="2770188"/>
          <p14:tracePt t="189378" x="7021513" y="2778125"/>
          <p14:tracePt t="189387" x="7029450" y="2778125"/>
          <p14:tracePt t="189434" x="7037388" y="2778125"/>
          <p14:tracePt t="189443" x="7062788" y="2778125"/>
          <p14:tracePt t="189450" x="7070725" y="2786063"/>
          <p14:tracePt t="189460" x="7096125" y="2786063"/>
          <p14:tracePt t="189466" x="7104063" y="2786063"/>
          <p14:tracePt t="189940" x="7112000" y="2786063"/>
          <p14:tracePt t="189962" x="7104063" y="2786063"/>
          <p14:tracePt t="189970" x="7078663" y="2786063"/>
          <p14:tracePt t="189978" x="7062788" y="2786063"/>
          <p14:tracePt t="189986" x="7029450" y="2760663"/>
          <p14:tracePt t="189995" x="7004050" y="2752725"/>
          <p14:tracePt t="190002" x="6962775" y="2744788"/>
          <p14:tracePt t="190011" x="6938963" y="2728913"/>
          <p14:tracePt t="190018" x="6913563" y="2728913"/>
          <p14:tracePt t="190027" x="6905625" y="2719388"/>
          <p14:tracePt t="190035" x="6888163" y="2719388"/>
          <p14:tracePt t="190043" x="6872288" y="2719388"/>
          <p14:tracePt t="190061" x="6854825" y="2719388"/>
          <p14:tracePt t="190075" x="6846888" y="2719388"/>
          <p14:tracePt t="190082" x="6838950" y="2719388"/>
          <p14:tracePt t="190090" x="6813550" y="2719388"/>
          <p14:tracePt t="190098" x="6789738" y="2719388"/>
          <p14:tracePt t="190105" x="6764338" y="2719388"/>
          <p14:tracePt t="190115" x="6738938" y="2719388"/>
          <p14:tracePt t="190122" x="6715125" y="2719388"/>
          <p14:tracePt t="190130" x="6697663" y="2719388"/>
          <p14:tracePt t="190146" x="6681788" y="2719388"/>
          <p14:tracePt t="190202" x="6673850" y="2719388"/>
          <p14:tracePt t="190218" x="6664325" y="2719388"/>
          <p14:tracePt t="190233" x="6648450" y="2719388"/>
          <p14:tracePt t="190243" x="6640513" y="2728913"/>
          <p14:tracePt t="190274" x="6630988" y="2728913"/>
          <p14:tracePt t="190669" x="6623050" y="2736850"/>
          <p14:tracePt t="190674" x="6615113" y="2752725"/>
          <p14:tracePt t="190682" x="6607175" y="2770188"/>
          <p14:tracePt t="190691" x="6607175" y="2778125"/>
          <p14:tracePt t="190698" x="6607175" y="2786063"/>
          <p14:tracePt t="190707" x="6607175" y="2794000"/>
          <p14:tracePt t="190714" x="6599238" y="2803525"/>
          <p14:tracePt t="192683" x="6599238" y="2819400"/>
          <p14:tracePt t="192690" x="6599238" y="2827338"/>
          <p14:tracePt t="192698" x="6599238" y="2852738"/>
          <p14:tracePt t="192706" x="6599238" y="2860675"/>
          <p14:tracePt t="192714" x="6599238" y="2878138"/>
          <p14:tracePt t="192723" x="6599238" y="2894013"/>
          <p14:tracePt t="192730" x="6607175" y="2901950"/>
          <p14:tracePt t="192747" x="6615113" y="2919413"/>
          <p14:tracePt t="192754" x="6615113" y="2927350"/>
          <p14:tracePt t="192778" x="6615113" y="2935288"/>
          <p14:tracePt t="192786" x="6615113" y="2943225"/>
          <p14:tracePt t="192802" x="6615113" y="2952750"/>
          <p14:tracePt t="192811" x="6615113" y="2960688"/>
          <p14:tracePt t="192818" x="6615113" y="2986088"/>
          <p14:tracePt t="192827" x="6607175" y="3001963"/>
          <p14:tracePt t="192834" x="6607175" y="3009900"/>
          <p14:tracePt t="192844" x="6607175" y="3017838"/>
          <p14:tracePt t="192850" x="6607175" y="3043238"/>
          <p14:tracePt t="192861" x="6607175" y="3060700"/>
          <p14:tracePt t="192866" x="6599238" y="3084513"/>
          <p14:tracePt t="192874" x="6599238" y="3092450"/>
          <p14:tracePt t="192898" x="6599238" y="3109913"/>
          <p14:tracePt t="192914" x="6589713" y="3117850"/>
          <p14:tracePt t="192923" x="6589713" y="3143250"/>
          <p14:tracePt t="192939" x="6589713" y="3151188"/>
          <p14:tracePt t="192946" x="6589713" y="3167063"/>
          <p14:tracePt t="192953" x="6589713" y="3184525"/>
          <p14:tracePt t="192962" x="6589713" y="3209925"/>
          <p14:tracePt t="192978" x="6589713" y="3225800"/>
          <p14:tracePt t="192986" x="6589713" y="3233738"/>
          <p14:tracePt t="192994" x="6589713" y="3241675"/>
          <p14:tracePt t="193002" x="6589713" y="3251200"/>
          <p14:tracePt t="193027" x="6589713" y="3259138"/>
          <p14:tracePt t="193050" x="6589713" y="3267075"/>
          <p14:tracePt t="193060" x="6589713" y="3275013"/>
          <p14:tracePt t="193066" x="6589713" y="3284538"/>
          <p14:tracePt t="193082" x="6589713" y="3300413"/>
          <p14:tracePt t="193097" x="6589713" y="3308350"/>
          <p14:tracePt t="193105" x="6589713" y="3316288"/>
          <p14:tracePt t="193114" x="6589713" y="3325813"/>
          <p14:tracePt t="193122" x="6589713" y="3333750"/>
          <p14:tracePt t="193130" x="6589713" y="3341688"/>
          <p14:tracePt t="193139" x="6589713" y="3349625"/>
          <p14:tracePt t="193195" x="6589713" y="3359150"/>
          <p14:tracePt t="193434" x="6615113" y="3359150"/>
          <p14:tracePt t="193442" x="6664325" y="3359150"/>
          <p14:tracePt t="193450" x="6764338" y="3359150"/>
          <p14:tracePt t="193461" x="6813550" y="3359150"/>
          <p14:tracePt t="193467" x="6897688" y="3359150"/>
          <p14:tracePt t="193475" x="6946900" y="3359150"/>
          <p14:tracePt t="193483" x="6988175" y="3359150"/>
          <p14:tracePt t="193489" x="7013575" y="3359150"/>
          <p14:tracePt t="193498" x="7029450" y="3359150"/>
          <p14:tracePt t="193506" x="7037388" y="3359150"/>
          <p14:tracePt t="193514" x="7045325" y="3359150"/>
          <p14:tracePt t="193714" x="7021513" y="3359150"/>
          <p14:tracePt t="193722" x="6980238" y="3349625"/>
          <p14:tracePt t="193730" x="6938963" y="3333750"/>
          <p14:tracePt t="193739" x="6888163" y="3325813"/>
          <p14:tracePt t="193746" x="6880225" y="3325813"/>
          <p14:tracePt t="193755" x="6846888" y="3316288"/>
          <p14:tracePt t="193762" x="6838950" y="3308350"/>
          <p14:tracePt t="193770" x="6823075" y="3292475"/>
          <p14:tracePt t="193779" x="6805613" y="3292475"/>
          <p14:tracePt t="193796" x="6789738" y="3292475"/>
          <p14:tracePt t="193810" x="6780213" y="3292475"/>
          <p14:tracePt t="193818" x="6764338" y="3292475"/>
          <p14:tracePt t="193827" x="6748463" y="3292475"/>
          <p14:tracePt t="193834" x="6715125" y="3292475"/>
          <p14:tracePt t="193850" x="6689725" y="3292475"/>
          <p14:tracePt t="193860" x="6681788" y="3292475"/>
          <p14:tracePt t="193866" x="6656388" y="3292475"/>
          <p14:tracePt t="193875" x="6648450" y="3292475"/>
          <p14:tracePt t="193882" x="6640513" y="3292475"/>
          <p14:tracePt t="193898" x="6623050" y="3292475"/>
          <p14:tracePt t="193915" x="6623050" y="3300413"/>
          <p14:tracePt t="193940" x="6615113" y="3300413"/>
          <p14:tracePt t="193946" x="6607175" y="3300413"/>
          <p14:tracePt t="193954" x="6589713" y="3316288"/>
          <p14:tracePt t="193970" x="6589713" y="3325813"/>
          <p14:tracePt t="195019" x="6573838" y="3333750"/>
          <p14:tracePt t="195026" x="6573838" y="3349625"/>
          <p14:tracePt t="195034" x="6573838" y="3359150"/>
          <p14:tracePt t="195043" x="6573838" y="3375025"/>
          <p14:tracePt t="195050" x="6565900" y="3400425"/>
          <p14:tracePt t="195058" x="6565900" y="3416300"/>
          <p14:tracePt t="195066" x="6565900" y="3449638"/>
          <p14:tracePt t="195074" x="6556375" y="3475038"/>
          <p14:tracePt t="195081" x="6548438" y="3490913"/>
          <p14:tracePt t="195098" x="6548438" y="3508375"/>
          <p14:tracePt t="195106" x="6548438" y="3532188"/>
          <p14:tracePt t="195130" x="6548438" y="3541713"/>
          <p14:tracePt t="195139" x="6548438" y="3557588"/>
          <p14:tracePt t="195154" x="6548438" y="3565525"/>
          <p14:tracePt t="195258" x="6548438" y="3573463"/>
          <p14:tracePt t="195275" x="6540500" y="3590925"/>
          <p14:tracePt t="195282" x="6532563" y="3598863"/>
          <p14:tracePt t="195298" x="6532563" y="3606800"/>
          <p14:tracePt t="195314" x="6532563" y="3616325"/>
          <p14:tracePt t="195323" x="6532563" y="3624263"/>
          <p14:tracePt t="195467" x="6532563" y="3632200"/>
          <p14:tracePt t="195475" x="6540500" y="3640138"/>
          <p14:tracePt t="195482" x="6573838" y="3640138"/>
          <p14:tracePt t="195491" x="6589713" y="3640138"/>
          <p14:tracePt t="195499" x="6615113" y="3648075"/>
          <p14:tracePt t="195506" x="6648450" y="3657600"/>
          <p14:tracePt t="195514" x="6664325" y="3657600"/>
          <p14:tracePt t="195522" x="6697663" y="3665538"/>
          <p14:tracePt t="195530" x="6705600" y="3665538"/>
          <p14:tracePt t="195539" x="6738938" y="3673475"/>
          <p14:tracePt t="195545" x="6764338" y="3673475"/>
          <p14:tracePt t="195555" x="6780213" y="3681413"/>
          <p14:tracePt t="195573" x="6823075" y="3690938"/>
          <p14:tracePt t="195657" x="6831013" y="3698875"/>
          <p14:tracePt t="195674" x="6831013" y="3706813"/>
          <p14:tracePt t="195682" x="6831013" y="3714750"/>
          <p14:tracePt t="195690" x="6831013" y="3722688"/>
          <p14:tracePt t="195697" x="6831013" y="3732213"/>
          <p14:tracePt t="195706" x="6831013" y="3740150"/>
          <p14:tracePt t="195714" x="6831013" y="3748088"/>
          <p14:tracePt t="195723" x="6831013" y="3773488"/>
          <p14:tracePt t="195730" x="6831013" y="3781425"/>
          <p14:tracePt t="195739" x="6831013" y="3797300"/>
          <p14:tracePt t="195745" x="6831013" y="3806825"/>
          <p14:tracePt t="195754" x="6831013" y="3814763"/>
          <p14:tracePt t="195761" x="6831013" y="3830638"/>
          <p14:tracePt t="195786" x="6831013" y="3848100"/>
          <p14:tracePt t="195795" x="6831013" y="3856038"/>
          <p14:tracePt t="195810" x="6831013" y="3863975"/>
          <p14:tracePt t="195826" x="6838950" y="3881438"/>
          <p14:tracePt t="195844" x="6838950" y="3889375"/>
          <p14:tracePt t="195849" x="6846888" y="3889375"/>
          <p14:tracePt t="195866" x="6854825" y="3897313"/>
          <p14:tracePt t="195882" x="6872288" y="3897313"/>
          <p14:tracePt t="195898" x="6888163" y="3905250"/>
          <p14:tracePt t="195914" x="6905625" y="3914775"/>
          <p14:tracePt t="195922" x="6913563" y="3914775"/>
          <p14:tracePt t="195930" x="6921500" y="3922713"/>
          <p14:tracePt t="196036" x="6913563" y="3922713"/>
          <p14:tracePt t="196041" x="6888163" y="3930650"/>
          <p14:tracePt t="196050" x="6872288" y="3930650"/>
          <p14:tracePt t="196058" x="6846888" y="3930650"/>
          <p14:tracePt t="196066" x="6805613" y="3930650"/>
          <p14:tracePt t="196075" x="6756400" y="3922713"/>
          <p14:tracePt t="196082" x="6715125" y="3922713"/>
          <p14:tracePt t="196092" x="6681788" y="3914775"/>
          <p14:tracePt t="196099" x="6640513" y="3914775"/>
          <p14:tracePt t="196107" x="6615113" y="3914775"/>
          <p14:tracePt t="196113" x="6581775" y="3914775"/>
          <p14:tracePt t="196130" x="6565900" y="3914775"/>
          <p14:tracePt t="196139" x="6556375" y="3914775"/>
          <p14:tracePt t="196146" x="6548438" y="3914775"/>
          <p14:tracePt t="196299" x="6540500" y="3914775"/>
          <p14:tracePt t="196330" x="6532563" y="3914775"/>
          <p14:tracePt t="196353" x="6532563" y="3922713"/>
          <p14:tracePt t="196362" x="6532563" y="3938588"/>
          <p14:tracePt t="196386" x="6524625" y="3946525"/>
          <p14:tracePt t="196395" x="6524625" y="3956050"/>
          <p14:tracePt t="196411" x="6524625" y="3963988"/>
          <p14:tracePt t="196444" x="6524625" y="3971925"/>
          <p14:tracePt t="196450" x="6524625" y="3979863"/>
          <p14:tracePt t="196458" x="6524625" y="4005263"/>
          <p14:tracePt t="196466" x="6524625" y="4013200"/>
          <p14:tracePt t="196475" x="6524625" y="4030663"/>
          <p14:tracePt t="196482" x="6524625" y="4046538"/>
          <p14:tracePt t="196489" x="6524625" y="4064000"/>
          <p14:tracePt t="196498" x="6524625" y="4079875"/>
          <p14:tracePt t="196505" x="6524625" y="4105275"/>
          <p14:tracePt t="196524" x="6524625" y="4113213"/>
          <p14:tracePt t="196530" x="6524625" y="4121150"/>
          <p14:tracePt t="196555" x="6524625" y="4129088"/>
          <p14:tracePt t="196562" x="6524625" y="4138613"/>
          <p14:tracePt t="196579" x="6524625" y="4146550"/>
          <p14:tracePt t="196602" x="6524625" y="4154488"/>
          <p14:tracePt t="196628" x="6524625" y="4162425"/>
          <p14:tracePt t="196651" x="6515100" y="4171950"/>
          <p14:tracePt t="196683" x="6515100" y="4179888"/>
          <p14:tracePt t="196690" x="6515100" y="4195763"/>
          <p14:tracePt t="196714" x="6515100" y="4213225"/>
          <p14:tracePt t="196722" x="6515100" y="4229100"/>
          <p14:tracePt t="196738" x="6515100" y="4237038"/>
          <p14:tracePt t="196746" x="6515100" y="4246563"/>
          <p14:tracePt t="196753" x="6515100" y="4254500"/>
          <p14:tracePt t="196761" x="6515100" y="4262438"/>
          <p14:tracePt t="196770" x="6515100" y="4270375"/>
          <p14:tracePt t="196794" x="6515100" y="4287838"/>
          <p14:tracePt t="196802" x="6515100" y="4295775"/>
          <p14:tracePt t="197059" x="6515100" y="4303713"/>
          <p14:tracePt t="197547" x="6524625" y="4303713"/>
          <p14:tracePt t="197930" x="6548438" y="4303713"/>
          <p14:tracePt t="197946" x="6565900" y="4303713"/>
          <p14:tracePt t="197954" x="6581775" y="4303713"/>
          <p14:tracePt t="197962" x="6589713" y="4303713"/>
          <p14:tracePt t="197969" x="6599238" y="4303713"/>
          <p14:tracePt t="197978" x="6607175" y="4303713"/>
          <p14:tracePt t="197986" x="6615113" y="4303713"/>
          <p14:tracePt t="198002" x="6623050" y="4303713"/>
          <p14:tracePt t="198043" x="6630988" y="4303713"/>
          <p14:tracePt t="198050" x="6640513" y="4303713"/>
          <p14:tracePt t="198065" x="6656388" y="4303713"/>
          <p14:tracePt t="198074" x="6673850" y="4303713"/>
          <p14:tracePt t="198082" x="6715125" y="4311650"/>
          <p14:tracePt t="198089" x="6731000" y="4311650"/>
          <p14:tracePt t="198098" x="6772275" y="4329113"/>
          <p14:tracePt t="198106" x="6780213" y="4329113"/>
          <p14:tracePt t="198115" x="6797675" y="4329113"/>
          <p14:tracePt t="198122" x="6813550" y="4329113"/>
          <p14:tracePt t="198130" x="6831013" y="4337050"/>
          <p14:tracePt t="198139" x="6838950" y="4337050"/>
          <p14:tracePt t="198154" x="6846888" y="4337050"/>
          <p14:tracePt t="198386" x="6872288" y="4352925"/>
          <p14:tracePt t="198394" x="6872288" y="4362450"/>
          <p14:tracePt t="198403" x="6888163" y="4378325"/>
          <p14:tracePt t="198411" x="6888163" y="4403725"/>
          <p14:tracePt t="198418" x="6897688" y="4411663"/>
          <p14:tracePt t="198427" x="6905625" y="4419600"/>
          <p14:tracePt t="198434" x="6913563" y="4437063"/>
          <p14:tracePt t="198462" x="6913563" y="4460875"/>
          <p14:tracePt t="198466" x="6913563" y="4470400"/>
          <p14:tracePt t="198475" x="6921500" y="4478338"/>
          <p14:tracePt t="198482" x="6921500" y="4494213"/>
          <p14:tracePt t="198514" x="6921500" y="4502150"/>
          <p14:tracePt t="198523" x="6929438" y="4511675"/>
          <p14:tracePt t="198531" x="6938963" y="4519613"/>
          <p14:tracePt t="198546" x="6938963" y="4527550"/>
          <p14:tracePt t="198562" x="6938963" y="4535488"/>
          <p14:tracePt t="198578" x="6938963" y="4552950"/>
          <p14:tracePt t="198595" x="6938963" y="4560888"/>
          <p14:tracePt t="199243" x="6938963" y="4568825"/>
          <p14:tracePt t="199250" x="6913563" y="4568825"/>
          <p14:tracePt t="199260" x="6897688" y="4568825"/>
          <p14:tracePt t="199266" x="6854825" y="4568825"/>
          <p14:tracePt t="199274" x="6813550" y="4568825"/>
          <p14:tracePt t="199282" x="6764338" y="4560888"/>
          <p14:tracePt t="199289" x="6723063" y="4560888"/>
          <p14:tracePt t="199298" x="6681788" y="4560888"/>
          <p14:tracePt t="199311" x="6630988" y="4552950"/>
          <p14:tracePt t="199314" x="6565900" y="4545013"/>
          <p14:tracePt t="199322" x="6532563" y="4545013"/>
          <p14:tracePt t="199330" x="6473825" y="4527550"/>
          <p14:tracePt t="199342" x="6457950" y="4527550"/>
          <p14:tracePt t="199346" x="6416675" y="4527550"/>
          <p14:tracePt t="199353" x="6391275" y="4527550"/>
          <p14:tracePt t="199362" x="6375400" y="4527550"/>
          <p14:tracePt t="199370" x="6357938" y="4527550"/>
          <p14:tracePt t="199378" x="6350000" y="4527550"/>
          <p14:tracePt t="199427" x="6342063" y="4527550"/>
          <p14:tracePt t="199612" x="6342063" y="4519613"/>
          <p14:tracePt t="199617" x="6365875" y="4519613"/>
          <p14:tracePt t="199627" x="6391275" y="4519613"/>
          <p14:tracePt t="199634" x="6424613" y="4527550"/>
          <p14:tracePt t="199645" x="6465888" y="4527550"/>
          <p14:tracePt t="199651" x="6515100" y="4535488"/>
          <p14:tracePt t="199660" x="6565900" y="4535488"/>
          <p14:tracePt t="199666" x="6630988" y="4552950"/>
          <p14:tracePt t="199674" x="6673850" y="4552950"/>
          <p14:tracePt t="199682" x="6715125" y="4560888"/>
          <p14:tracePt t="199689" x="6748463" y="4560888"/>
          <p14:tracePt t="199698" x="6772275" y="4568825"/>
          <p14:tracePt t="199714" x="6780213" y="4568825"/>
          <p14:tracePt t="199723" x="6789738" y="4568825"/>
          <p14:tracePt t="199746" x="6797675" y="4568825"/>
          <p14:tracePt t="199779" x="6805613" y="4568825"/>
          <p14:tracePt t="199786" x="6813550" y="4568825"/>
          <p14:tracePt t="199794" x="6823075" y="4576763"/>
          <p14:tracePt t="199802" x="6831013" y="4576763"/>
          <p14:tracePt t="199818" x="6854825" y="4586288"/>
          <p14:tracePt t="200130" x="6854825" y="4594225"/>
          <p14:tracePt t="200139" x="6880225" y="4586288"/>
          <p14:tracePt t="200146" x="6888163" y="4568825"/>
          <p14:tracePt t="200154" x="6913563" y="4545013"/>
          <p14:tracePt t="200165" x="6929438" y="4527550"/>
          <p14:tracePt t="200171" x="6929438" y="4511675"/>
          <p14:tracePt t="200178" x="6954838" y="4486275"/>
          <p14:tracePt t="200186" x="6962775" y="4460875"/>
          <p14:tracePt t="200195" x="6970713" y="4452938"/>
          <p14:tracePt t="200201" x="6988175" y="4445000"/>
          <p14:tracePt t="200218" x="6996113" y="4437063"/>
          <p14:tracePt t="200234" x="7004050" y="4427538"/>
          <p14:tracePt t="200243" x="7029450" y="4419600"/>
          <p14:tracePt t="200250" x="7045325" y="4411663"/>
          <p14:tracePt t="200259" x="7070725" y="4403725"/>
          <p14:tracePt t="200266" x="7112000" y="4395788"/>
          <p14:tracePt t="200276" x="7145338" y="4395788"/>
          <p14:tracePt t="200282" x="7186613" y="4386263"/>
          <p14:tracePt t="200292" x="7227888" y="4386263"/>
          <p14:tracePt t="200298" x="7261225" y="4370388"/>
          <p14:tracePt t="200306" x="7294563" y="4370388"/>
          <p14:tracePt t="200313" x="7319963" y="4362450"/>
          <p14:tracePt t="200322" x="7343775" y="4362450"/>
          <p14:tracePt t="200331" x="7353300" y="4362450"/>
          <p14:tracePt t="200356" x="7418388" y="4321175"/>
          <p14:tracePt t="200370" x="7427913" y="4321175"/>
          <p14:tracePt t="200434" x="7443788" y="4321175"/>
          <p14:tracePt t="201203" x="7443788" y="4311650"/>
          <p14:tracePt t="201210" x="7443788" y="4303713"/>
          <p14:tracePt t="201218" x="7443788" y="4270375"/>
          <p14:tracePt t="201231" x="7443788" y="4237038"/>
          <p14:tracePt t="201233" x="7443788" y="4213225"/>
          <p14:tracePt t="201242" x="7443788" y="4179888"/>
          <p14:tracePt t="201250" x="7443788" y="4154488"/>
          <p14:tracePt t="201260" x="7443788" y="4146550"/>
          <p14:tracePt t="201266" x="7443788" y="4121150"/>
          <p14:tracePt t="201274" x="7443788" y="4113213"/>
          <p14:tracePt t="201293" x="7443788" y="4105275"/>
          <p14:tracePt t="201298" x="7443788" y="4087813"/>
          <p14:tracePt t="201308" x="7443788" y="4079875"/>
          <p14:tracePt t="201314" x="7443788" y="4054475"/>
          <p14:tracePt t="201322" x="7443788" y="4038600"/>
          <p14:tracePt t="201330" x="7443788" y="4013200"/>
          <p14:tracePt t="201342" x="7451725" y="4005263"/>
          <p14:tracePt t="201357" x="7451725" y="3971925"/>
          <p14:tracePt t="201363" x="7451725" y="3946525"/>
          <p14:tracePt t="201370" x="7451725" y="3938588"/>
          <p14:tracePt t="201381" x="7451725" y="3930650"/>
          <p14:tracePt t="201385" x="7451725" y="3914775"/>
          <p14:tracePt t="201402" x="7451725" y="3905250"/>
          <p14:tracePt t="202924" x="7451725" y="3897313"/>
          <p14:tracePt t="202930" x="7418388" y="3871913"/>
          <p14:tracePt t="202939" x="7361238" y="3856038"/>
          <p14:tracePt t="202947" x="7269163" y="3822700"/>
          <p14:tracePt t="202954" x="7186613" y="3806825"/>
          <p14:tracePt t="202963" x="7104063" y="3789363"/>
          <p14:tracePt t="202971" x="7004050" y="3756025"/>
          <p14:tracePt t="202978" x="6929438" y="3740150"/>
          <p14:tracePt t="202986" x="6872288" y="3706813"/>
          <p14:tracePt t="202997" x="6846888" y="3698875"/>
          <p14:tracePt t="203011" x="6831013" y="3690938"/>
          <p14:tracePt t="203018" x="6823075" y="3690938"/>
          <p14:tracePt t="203082" x="6813550" y="3690938"/>
          <p14:tracePt t="203089" x="6797675" y="3690938"/>
          <p14:tracePt t="203097" x="6780213" y="3690938"/>
          <p14:tracePt t="203105" x="6748463" y="3690938"/>
          <p14:tracePt t="203114" x="6723063" y="3690938"/>
          <p14:tracePt t="203124" x="6697663" y="3673475"/>
          <p14:tracePt t="203130" x="6689725" y="3673475"/>
          <p14:tracePt t="203139" x="6664325" y="3665538"/>
          <p14:tracePt t="203154" x="6656388" y="3665538"/>
          <p14:tracePt t="203258" x="6630988" y="3665538"/>
          <p14:tracePt t="203780" x="6623050" y="3665538"/>
          <p14:tracePt t="203834" x="6623050" y="3673475"/>
          <p14:tracePt t="203843" x="6623050" y="3681413"/>
          <p14:tracePt t="203850" x="6623050" y="3698875"/>
          <p14:tracePt t="203860" x="6623050" y="3732213"/>
          <p14:tracePt t="203874" x="6623050" y="3748088"/>
          <p14:tracePt t="203882" x="6623050" y="3781425"/>
          <p14:tracePt t="203898" x="6623050" y="3806825"/>
          <p14:tracePt t="203907" x="6623050" y="3814763"/>
          <p14:tracePt t="203915" x="6623050" y="3840163"/>
          <p14:tracePt t="203923" x="6623050" y="3848100"/>
          <p14:tracePt t="203941" x="6623050" y="3871913"/>
          <p14:tracePt t="203946" x="6623050" y="3881438"/>
          <p14:tracePt t="203962" x="6623050" y="3897313"/>
          <p14:tracePt t="203978" x="6623050" y="3905250"/>
          <p14:tracePt t="204018" x="6623050" y="3914775"/>
          <p14:tracePt t="204034" x="6615113" y="3922713"/>
          <p14:tracePt t="205251" x="6615113" y="3938588"/>
          <p14:tracePt t="205260" x="6615113" y="3963988"/>
          <p14:tracePt t="205266" x="6615113" y="3971925"/>
          <p14:tracePt t="205282" x="6615113" y="3997325"/>
          <p14:tracePt t="205290" x="6615113" y="4005263"/>
          <p14:tracePt t="205298" x="6615113" y="4030663"/>
          <p14:tracePt t="205307" x="6615113" y="4046538"/>
          <p14:tracePt t="205313" x="6615113" y="4064000"/>
          <p14:tracePt t="205322" x="6615113" y="4087813"/>
          <p14:tracePt t="205330" x="6615113" y="4113213"/>
          <p14:tracePt t="205342" x="6615113" y="4121150"/>
          <p14:tracePt t="205356" x="6607175" y="4146550"/>
          <p14:tracePt t="205394" x="6599238" y="4162425"/>
          <p14:tracePt t="205418" x="6599238" y="4171950"/>
          <p14:tracePt t="205491" x="6589713" y="4179888"/>
          <p14:tracePt t="208034" x="6589713" y="4187825"/>
          <p14:tracePt t="208043" x="6589713" y="4195763"/>
          <p14:tracePt t="208050" x="6589713" y="4203700"/>
          <p14:tracePt t="208060" x="6581775" y="4213225"/>
          <p14:tracePt t="208075" x="6573838" y="4221163"/>
          <p14:tracePt t="208082" x="6573838" y="4229100"/>
          <p14:tracePt t="208089" x="6565900" y="4237038"/>
          <p14:tracePt t="208107" x="6556375" y="4246563"/>
          <p14:tracePt t="208114" x="6548438" y="4270375"/>
          <p14:tracePt t="208130" x="6540500" y="4295775"/>
          <p14:tracePt t="208139" x="6540500" y="4303713"/>
          <p14:tracePt t="208146" x="6540500" y="4329113"/>
          <p14:tracePt t="208154" x="6540500" y="4337050"/>
          <p14:tracePt t="208162" x="6532563" y="4337050"/>
          <p14:tracePt t="208170" x="6524625" y="4362450"/>
          <p14:tracePt t="208179" x="6524625" y="4370388"/>
          <p14:tracePt t="208195" x="6524625" y="4395788"/>
          <p14:tracePt t="208212" x="6524625" y="4403725"/>
          <p14:tracePt t="208218" x="6524625" y="4411663"/>
          <p14:tracePt t="208227" x="6524625" y="4427538"/>
          <p14:tracePt t="208243" x="6524625" y="4437063"/>
          <p14:tracePt t="208298" x="6524625" y="4445000"/>
          <p14:tracePt t="208434" x="6524625" y="4452938"/>
          <p14:tracePt t="208539" x="6515100" y="4460875"/>
          <p14:tracePt t="208594" x="6507163" y="4470400"/>
          <p14:tracePt t="208620" x="6507163" y="4486275"/>
          <p14:tracePt t="208634" x="6507163" y="4494213"/>
          <p14:tracePt t="209092" x="6507163" y="4511675"/>
          <p14:tracePt t="209098" x="6507163" y="4519613"/>
          <p14:tracePt t="209106" x="6507163" y="4535488"/>
          <p14:tracePt t="209114" x="6507163" y="4560888"/>
          <p14:tracePt t="209124" x="6507163" y="4568825"/>
          <p14:tracePt t="209130" x="6507163" y="4586288"/>
          <p14:tracePt t="209139" x="6507163" y="4602163"/>
          <p14:tracePt t="209154" x="6507163" y="4619625"/>
          <p14:tracePt t="209386" x="6507163" y="4627563"/>
          <p14:tracePt t="211068" x="6515100" y="4627563"/>
          <p14:tracePt t="211074" x="6515100" y="4619625"/>
          <p14:tracePt t="211082" x="6532563" y="4602163"/>
          <p14:tracePt t="211089" x="6540500" y="4594225"/>
          <p14:tracePt t="211099" x="6548438" y="4576763"/>
          <p14:tracePt t="211108" x="6556375" y="4560888"/>
          <p14:tracePt t="211114" x="6573838" y="4545013"/>
          <p14:tracePt t="211124" x="6581775" y="4527550"/>
          <p14:tracePt t="211130" x="6589713" y="4511675"/>
          <p14:tracePt t="211140" x="6615113" y="4478338"/>
          <p14:tracePt t="211147" x="6630988" y="4445000"/>
          <p14:tracePt t="211154" x="6648450" y="4419600"/>
          <p14:tracePt t="211162" x="6664325" y="4395788"/>
          <p14:tracePt t="211170" x="6673850" y="4370388"/>
          <p14:tracePt t="211179" x="6681788" y="4362450"/>
          <p14:tracePt t="211195" x="6689725" y="4352925"/>
          <p14:tracePt t="211251" x="6697663" y="4352925"/>
          <p14:tracePt t="211259" x="6705600" y="4352925"/>
          <p14:tracePt t="211266" x="6723063" y="4352925"/>
          <p14:tracePt t="211274" x="6748463" y="4352925"/>
          <p14:tracePt t="211282" x="6764338" y="4352925"/>
          <p14:tracePt t="211289" x="6805613" y="4352925"/>
          <p14:tracePt t="211298" x="6831013" y="4352925"/>
          <p14:tracePt t="211306" x="6864350" y="4362450"/>
          <p14:tracePt t="211314" x="6880225" y="4362450"/>
          <p14:tracePt t="211323" x="6905625" y="4370388"/>
          <p14:tracePt t="211330" x="6921500" y="4378325"/>
          <p14:tracePt t="211341" x="6946900" y="4386263"/>
          <p14:tracePt t="211346" x="6970713" y="4395788"/>
          <p14:tracePt t="211357" x="6980238" y="4395788"/>
          <p14:tracePt t="211362" x="6988175" y="4403725"/>
          <p14:tracePt t="211379" x="7004050" y="4403725"/>
          <p14:tracePt t="211386" x="7013575" y="4411663"/>
          <p14:tracePt t="211395" x="7021513" y="4411663"/>
          <p14:tracePt t="211418" x="7021513" y="4419600"/>
          <p14:tracePt t="211435" x="7037388" y="4419600"/>
          <p14:tracePt t="211443" x="7045325" y="4419600"/>
          <p14:tracePt t="211462" x="7054850" y="4437063"/>
          <p14:tracePt t="211474" x="7078663" y="4445000"/>
          <p14:tracePt t="211482" x="7088188" y="4452938"/>
          <p14:tracePt t="211491" x="7096125" y="4460875"/>
          <p14:tracePt t="211498" x="7096125" y="4470400"/>
          <p14:tracePt t="211507" x="7096125" y="4478338"/>
          <p14:tracePt t="211514" x="7104063" y="4478338"/>
          <p14:tracePt t="211524" x="7112000" y="4478338"/>
          <p14:tracePt t="211530" x="7112000" y="4486275"/>
          <p14:tracePt t="211546" x="7112000" y="4494213"/>
          <p14:tracePt t="211571" x="7119938" y="4494213"/>
          <p14:tracePt t="211635" x="7119938" y="4502150"/>
          <p14:tracePt t="211802" x="7119938" y="4511675"/>
          <p14:tracePt t="211818" x="7104063" y="4511675"/>
          <p14:tracePt t="211827" x="7088188" y="4511675"/>
          <p14:tracePt t="211835" x="7078663" y="4494213"/>
          <p14:tracePt t="211843" x="7062788" y="4486275"/>
          <p14:tracePt t="211859" x="7037388" y="4478338"/>
          <p14:tracePt t="211873" x="7029450" y="4478338"/>
          <p14:tracePt t="211883" x="7021513" y="4478338"/>
          <p14:tracePt t="211891" x="7013575" y="4478338"/>
          <p14:tracePt t="211898" x="7004050" y="4460875"/>
          <p14:tracePt t="211907" x="6980238" y="4452938"/>
          <p14:tracePt t="211915" x="6962775" y="4452938"/>
          <p14:tracePt t="211923" x="6921500" y="4445000"/>
          <p14:tracePt t="211931" x="6897688" y="4437063"/>
          <p14:tracePt t="211940" x="6854825" y="4419600"/>
          <p14:tracePt t="211946" x="6846888" y="4419600"/>
          <p14:tracePt t="211954" x="6813550" y="4411663"/>
          <p14:tracePt t="211962" x="6780213" y="4403725"/>
          <p14:tracePt t="211969" x="6764338" y="4403725"/>
          <p14:tracePt t="211978" x="6731000" y="4395788"/>
          <p14:tracePt t="211986" x="6715125" y="4395788"/>
          <p14:tracePt t="211994" x="6697663" y="4395788"/>
          <p14:tracePt t="212002" x="6673850" y="4395788"/>
          <p14:tracePt t="212011" x="6664325" y="4395788"/>
          <p14:tracePt t="212018" x="6656388" y="4395788"/>
          <p14:tracePt t="212028" x="6648450" y="4395788"/>
          <p14:tracePt t="212034" x="6630988" y="4395788"/>
          <p14:tracePt t="212043" x="6607175" y="4395788"/>
          <p14:tracePt t="212061" x="6589713" y="4395788"/>
          <p14:tracePt t="212066" x="6581775" y="4395788"/>
          <p14:tracePt t="212075" x="6573838" y="4395788"/>
          <p14:tracePt t="212081" x="6556375" y="4395788"/>
          <p14:tracePt t="212098" x="6532563" y="4411663"/>
          <p14:tracePt t="212106" x="6515100" y="4411663"/>
          <p14:tracePt t="212115" x="6507163" y="4419600"/>
          <p14:tracePt t="212130" x="6499225" y="4427538"/>
          <p14:tracePt t="212138" x="6491288" y="4437063"/>
          <p14:tracePt t="212162" x="6481763" y="4445000"/>
          <p14:tracePt t="212210" x="6473825" y="4452938"/>
          <p14:tracePt t="212450" x="6465888" y="4452938"/>
          <p14:tracePt t="212460" x="6465888" y="4460875"/>
          <p14:tracePt t="212466" x="6465888" y="4470400"/>
          <p14:tracePt t="212476" x="6465888" y="4478338"/>
          <p14:tracePt t="212490" x="6465888" y="4494213"/>
          <p14:tracePt t="212506" x="6465888" y="4502150"/>
          <p14:tracePt t="212514" x="6465888" y="4511675"/>
          <p14:tracePt t="212546" x="6465888" y="4527550"/>
          <p14:tracePt t="212556" x="6473825" y="4527550"/>
          <p14:tracePt t="212811" x="6473825" y="4535488"/>
          <p14:tracePt t="212818" x="6473825" y="4560888"/>
          <p14:tracePt t="212850" x="6481763" y="4568825"/>
          <p14:tracePt t="218940" x="6481763" y="4576763"/>
          <p14:tracePt t="218946" x="6465888" y="4576763"/>
          <p14:tracePt t="218953" x="6416675" y="4560888"/>
          <p14:tracePt t="218962" x="6399213" y="4552950"/>
          <p14:tracePt t="218969" x="6342063" y="4511675"/>
          <p14:tracePt t="218977" x="6291263" y="4502150"/>
          <p14:tracePt t="218986" x="6249988" y="4478338"/>
          <p14:tracePt t="218995" x="6200775" y="4470400"/>
          <p14:tracePt t="219002" x="6175375" y="4460875"/>
          <p14:tracePt t="219011" x="6167438" y="4452938"/>
          <p14:tracePt t="219066" x="6159500" y="4445000"/>
          <p14:tracePt t="219542" x="6159500" y="4452938"/>
          <p14:tracePt t="219546" x="6167438" y="4460875"/>
          <p14:tracePt t="219570" x="6175375" y="4470400"/>
          <p14:tracePt t="219586" x="6183313" y="4478338"/>
          <p14:tracePt t="219594" x="6192838" y="4478338"/>
          <p14:tracePt t="219651" x="6200775" y="4486275"/>
          <p14:tracePt t="219659" x="6208713" y="4486275"/>
          <p14:tracePt t="219682" x="6216650" y="4494213"/>
          <p14:tracePt t="219689" x="6226175" y="4494213"/>
          <p14:tracePt t="219706" x="6242050" y="4494213"/>
          <p14:tracePt t="219714" x="6257925" y="4502150"/>
          <p14:tracePt t="219730" x="6291263" y="4511675"/>
          <p14:tracePt t="219739" x="6308725" y="4519613"/>
          <p14:tracePt t="219746" x="6332538" y="4535488"/>
          <p14:tracePt t="219754" x="6342063" y="4535488"/>
          <p14:tracePt t="219762" x="6350000" y="4545013"/>
          <p14:tracePt t="219771" x="6365875" y="4545013"/>
          <p14:tracePt t="219795" x="6375400" y="4545013"/>
          <p14:tracePt t="219818" x="6383338" y="4552950"/>
          <p14:tracePt t="219834" x="6391275" y="4552950"/>
          <p14:tracePt t="219844" x="6399213" y="4552950"/>
          <p14:tracePt t="219850" x="6407150" y="4552950"/>
          <p14:tracePt t="219859" x="6416675" y="4560888"/>
          <p14:tracePt t="219866" x="6432550" y="4568825"/>
          <p14:tracePt t="219882" x="6440488" y="4568825"/>
          <p14:tracePt t="219906" x="6457950" y="4568825"/>
          <p14:tracePt t="219914" x="6473825" y="4576763"/>
          <p14:tracePt t="219954" x="6499225" y="4586288"/>
          <p14:tracePt t="219987" x="6507163" y="4594225"/>
          <p14:tracePt t="219994" x="6524625" y="4602163"/>
          <p14:tracePt t="220002" x="6532563" y="4602163"/>
          <p14:tracePt t="220011" x="6556375" y="4602163"/>
          <p14:tracePt t="220017" x="6573838" y="4602163"/>
          <p14:tracePt t="220028" x="6589713" y="4602163"/>
          <p14:tracePt t="220033" x="6607175" y="4602163"/>
          <p14:tracePt t="220044" x="6615113" y="4602163"/>
          <p14:tracePt t="220049" x="6623050" y="4602163"/>
          <p14:tracePt t="220060" x="6630988" y="4602163"/>
          <p14:tracePt t="220066" x="6640513" y="4602163"/>
          <p14:tracePt t="220106" x="6656388" y="4602163"/>
          <p14:tracePt t="220170" x="6664325" y="4602163"/>
          <p14:tracePt t="220178" x="6673850" y="4602163"/>
          <p14:tracePt t="220194" x="6681788" y="4602163"/>
          <p14:tracePt t="220202" x="6689725" y="4602163"/>
          <p14:tracePt t="220211" x="6697663" y="4602163"/>
          <p14:tracePt t="220234" x="6705600" y="4594225"/>
          <p14:tracePt t="220250" x="6705600" y="4576763"/>
          <p14:tracePt t="220275" x="6723063" y="4560888"/>
          <p14:tracePt t="220314" x="6731000" y="4552950"/>
          <p14:tracePt t="220394" x="6723063" y="4545013"/>
          <p14:tracePt t="220402" x="6723063" y="4535488"/>
          <p14:tracePt t="220411" x="6723063" y="4527550"/>
          <p14:tracePt t="220427" x="6715125" y="4511675"/>
          <p14:tracePt t="220446" x="6697663" y="4502150"/>
          <p14:tracePt t="220451" x="6689725" y="4494213"/>
          <p14:tracePt t="220490" x="6681788" y="4486275"/>
          <p14:tracePt t="220499" x="6673850" y="4478338"/>
          <p14:tracePt t="220522" x="6656388" y="4470400"/>
          <p14:tracePt t="220530" x="6640513" y="4460875"/>
          <p14:tracePt t="220546" x="6623050" y="4452938"/>
          <p14:tracePt t="220554" x="6607175" y="4437063"/>
          <p14:tracePt t="220570" x="6581775" y="4437063"/>
          <p14:tracePt t="220578" x="6556375" y="4427538"/>
          <p14:tracePt t="220585" x="6548438" y="4411663"/>
          <p14:tracePt t="220595" x="6532563" y="4403725"/>
          <p14:tracePt t="220602" x="6515100" y="4395788"/>
          <p14:tracePt t="220611" x="6507163" y="4395788"/>
          <p14:tracePt t="220618" x="6491288" y="4386263"/>
          <p14:tracePt t="220637" x="6465888" y="4370388"/>
          <p14:tracePt t="220644" x="6457950" y="4370388"/>
          <p14:tracePt t="220650" x="6450013" y="4370388"/>
          <p14:tracePt t="220659" x="6432550" y="4370388"/>
          <p14:tracePt t="220673" x="6416675" y="4370388"/>
          <p14:tracePt t="220682" x="6399213" y="4370388"/>
          <p14:tracePt t="220698" x="6383338" y="4362450"/>
          <p14:tracePt t="220715" x="6357938" y="4362450"/>
          <p14:tracePt t="220738" x="6350000" y="4362450"/>
          <p14:tracePt t="220746" x="6342063" y="4362450"/>
          <p14:tracePt t="220754" x="6332538" y="4362450"/>
          <p14:tracePt t="220762" x="6324600" y="4362450"/>
          <p14:tracePt t="220770" x="6316663" y="4362450"/>
          <p14:tracePt t="220778" x="6308725" y="4362450"/>
          <p14:tracePt t="220786" x="6300788" y="4362450"/>
          <p14:tracePt t="220795" x="6291263" y="4362450"/>
          <p14:tracePt t="220819" x="6275388" y="4362450"/>
          <p14:tracePt t="220845" x="6267450" y="4362450"/>
          <p14:tracePt t="220869" x="6257925" y="4362450"/>
          <p14:tracePt t="220875" x="6249988" y="4362450"/>
          <p14:tracePt t="220889" x="6242050" y="4362450"/>
          <p14:tracePt t="220898" x="6234113" y="4362450"/>
          <p14:tracePt t="220922" x="6226175" y="4370388"/>
          <p14:tracePt t="220938" x="6200775" y="4386263"/>
          <p14:tracePt t="220954" x="6183313" y="4403725"/>
          <p14:tracePt t="220962" x="6175375" y="4403725"/>
          <p14:tracePt t="220979" x="6167438" y="4411663"/>
          <p14:tracePt t="220995" x="6159500" y="4419600"/>
          <p14:tracePt t="221115" x="6159500" y="4427538"/>
          <p14:tracePt t="221130" x="6159500" y="4437063"/>
          <p14:tracePt t="221145" x="6159500" y="4452938"/>
          <p14:tracePt t="221178" x="6159500" y="4460875"/>
          <p14:tracePt t="221234" x="6159500" y="4470400"/>
          <p14:tracePt t="221282" x="6159500" y="4486275"/>
          <p14:tracePt t="221330" x="6159500" y="4494213"/>
          <p14:tracePt t="221369" x="6159500" y="4502150"/>
          <p14:tracePt t="221410" x="6159500" y="4511675"/>
          <p14:tracePt t="221450" x="6175375" y="4519613"/>
          <p14:tracePt t="221482" x="6183313" y="4527550"/>
          <p14:tracePt t="221498" x="6192838" y="4535488"/>
          <p14:tracePt t="221515" x="6200775" y="4535488"/>
          <p14:tracePt t="221538" x="6208713" y="4545013"/>
          <p14:tracePt t="221554" x="6226175" y="4545013"/>
          <p14:tracePt t="221562" x="6234113" y="4545013"/>
          <p14:tracePt t="221570" x="6242050" y="4552950"/>
          <p14:tracePt t="221578" x="6257925" y="4560888"/>
          <p14:tracePt t="221586" x="6267450" y="4560888"/>
          <p14:tracePt t="221594" x="6283325" y="4568825"/>
          <p14:tracePt t="221603" x="6300788" y="4568825"/>
          <p14:tracePt t="221611" x="6308725" y="4576763"/>
          <p14:tracePt t="221618" x="6324600" y="4576763"/>
          <p14:tracePt t="221634" x="6332538" y="4576763"/>
          <p14:tracePt t="221660" x="6342063" y="4576763"/>
          <p14:tracePt t="221675" x="6357938" y="4576763"/>
          <p14:tracePt t="221682" x="6365875" y="4576763"/>
          <p14:tracePt t="221690" x="6375400" y="4576763"/>
          <p14:tracePt t="221698" x="6391275" y="4576763"/>
          <p14:tracePt t="221707" x="6399213" y="4576763"/>
          <p14:tracePt t="221715" x="6407150" y="4576763"/>
          <p14:tracePt t="221723" x="6424613" y="4576763"/>
          <p14:tracePt t="221730" x="6432550" y="4576763"/>
          <p14:tracePt t="221746" x="6440488" y="4576763"/>
          <p14:tracePt t="221762" x="6450013" y="4586288"/>
          <p14:tracePt t="221770" x="6457950" y="4586288"/>
          <p14:tracePt t="221786" x="6465888" y="4586288"/>
          <p14:tracePt t="221802" x="6481763" y="4586288"/>
          <p14:tracePt t="221843" x="6499225" y="4586288"/>
          <p14:tracePt t="221859" x="6515100" y="4586288"/>
          <p14:tracePt t="221873" x="6524625" y="4586288"/>
          <p14:tracePt t="221884" x="6532563" y="4586288"/>
          <p14:tracePt t="221907" x="6540500" y="4586288"/>
          <p14:tracePt t="221914" x="6548438" y="4576763"/>
          <p14:tracePt t="221946" x="6556375" y="4568825"/>
          <p14:tracePt t="221963" x="6565900" y="4560888"/>
          <p14:tracePt t="221970" x="6565900" y="4552950"/>
          <p14:tracePt t="221978" x="6573838" y="4545013"/>
          <p14:tracePt t="221985" x="6581775" y="4535488"/>
          <p14:tracePt t="222018" x="6589713" y="4519613"/>
          <p14:tracePt t="222099" x="6589713" y="4502150"/>
          <p14:tracePt t="222130" x="6589713" y="4494213"/>
          <p14:tracePt t="222138" x="6589713" y="4486275"/>
          <p14:tracePt t="222153" x="6589713" y="4470400"/>
          <p14:tracePt t="222162" x="6589713" y="4460875"/>
          <p14:tracePt t="222178" x="6581775" y="4452938"/>
          <p14:tracePt t="222186" x="6573838" y="4437063"/>
          <p14:tracePt t="222202" x="6565900" y="4427538"/>
          <p14:tracePt t="222218" x="6548438" y="4427538"/>
          <p14:tracePt t="222235" x="6540500" y="4419600"/>
          <p14:tracePt t="222242" x="6532563" y="4419600"/>
          <p14:tracePt t="222249" x="6524625" y="4411663"/>
          <p14:tracePt t="222274" x="6515100" y="4403725"/>
          <p14:tracePt t="222299" x="6507163" y="4403725"/>
          <p14:tracePt t="222314" x="6491288" y="4395788"/>
          <p14:tracePt t="222323" x="6481763" y="4395788"/>
          <p14:tracePt t="222330" x="6473825" y="4395788"/>
          <p14:tracePt t="222343" x="6465888" y="4395788"/>
          <p14:tracePt t="222345" x="6450013" y="4386263"/>
          <p14:tracePt t="222353" x="6440488" y="4386263"/>
          <p14:tracePt t="222362" x="6416675" y="4370388"/>
          <p14:tracePt t="222386" x="6399213" y="4370388"/>
          <p14:tracePt t="222402" x="6391275" y="4370388"/>
          <p14:tracePt t="222418" x="6383338" y="4370388"/>
          <p14:tracePt t="222427" x="6375400" y="4370388"/>
          <p14:tracePt t="222434" x="6365875" y="4370388"/>
          <p14:tracePt t="222450" x="6357938" y="4370388"/>
          <p14:tracePt t="222458" x="6350000" y="4370388"/>
          <p14:tracePt t="222467" x="6342063" y="4370388"/>
          <p14:tracePt t="222482" x="6332538" y="4370388"/>
          <p14:tracePt t="222498" x="6324600" y="4370388"/>
          <p14:tracePt t="222530" x="6300788" y="4378325"/>
          <p14:tracePt t="222587" x="6291263" y="4378325"/>
          <p14:tracePt t="222603" x="6275388" y="4378325"/>
          <p14:tracePt t="222618" x="6275388" y="4386263"/>
          <p14:tracePt t="222650" x="6267450" y="4386263"/>
          <p14:tracePt t="222660" x="6257925" y="4395788"/>
          <p14:tracePt t="222673" x="6257925" y="4403725"/>
          <p14:tracePt t="222706" x="6249988" y="4403725"/>
          <p14:tracePt t="222714" x="6242050" y="4403725"/>
          <p14:tracePt t="222738" x="6234113" y="4411663"/>
          <p14:tracePt t="222747" x="6234113" y="4419600"/>
          <p14:tracePt t="222754" x="6234113" y="4427538"/>
          <p14:tracePt t="222762" x="6226175" y="4427538"/>
          <p14:tracePt t="222786" x="6226175" y="4437063"/>
          <p14:tracePt t="222803" x="6216650" y="4445000"/>
          <p14:tracePt t="222818" x="6216650" y="4452938"/>
          <p14:tracePt t="222860" x="6216650" y="4460875"/>
          <p14:tracePt t="222875" x="6216650" y="4470400"/>
          <p14:tracePt t="222986" x="6216650" y="4478338"/>
          <p14:tracePt t="223164" x="6216650" y="4486275"/>
          <p14:tracePt t="223201" x="6216650" y="4502150"/>
          <p14:tracePt t="226869" x="6216650" y="4494213"/>
          <p14:tracePt t="226873" x="6226175" y="4486275"/>
          <p14:tracePt t="226881" x="6226175" y="4478338"/>
          <p14:tracePt t="226890" x="6234113" y="4470400"/>
          <p14:tracePt t="226979" x="6234113" y="4460875"/>
          <p14:tracePt t="226994" x="6234113" y="4445000"/>
          <p14:tracePt t="227001" x="6234113" y="4427538"/>
          <p14:tracePt t="227011" x="6234113" y="4411663"/>
          <p14:tracePt t="227017" x="6234113" y="4378325"/>
          <p14:tracePt t="227026" x="6234113" y="4362450"/>
          <p14:tracePt t="227034" x="6234113" y="4344988"/>
          <p14:tracePt t="227044" x="6234113" y="4311650"/>
          <p14:tracePt t="227049" x="6234113" y="4270375"/>
          <p14:tracePt t="227057" x="6226175" y="4237038"/>
          <p14:tracePt t="227065" x="6226175" y="4195763"/>
          <p14:tracePt t="227073" x="6226175" y="4162425"/>
          <p14:tracePt t="227081" x="6226175" y="4154488"/>
          <p14:tracePt t="227090" x="6208713" y="4105275"/>
          <p14:tracePt t="227107" x="6208713" y="4097338"/>
          <p14:tracePt t="227113" x="6208713" y="4079875"/>
          <p14:tracePt t="227146" x="6200775" y="4064000"/>
          <p14:tracePt t="227154" x="6200775" y="4030663"/>
          <p14:tracePt t="227163" x="6200775" y="3989388"/>
          <p14:tracePt t="227170" x="6192838" y="3956050"/>
          <p14:tracePt t="227178" x="6192838" y="3914775"/>
          <p14:tracePt t="227186" x="6183313" y="3856038"/>
          <p14:tracePt t="227194" x="6183313" y="3814763"/>
          <p14:tracePt t="227202" x="6167438" y="3765550"/>
          <p14:tracePt t="227211" x="6151563" y="3722688"/>
          <p14:tracePt t="227217" x="6151563" y="3690938"/>
          <p14:tracePt t="227227" x="6151563" y="3648075"/>
          <p14:tracePt t="227233" x="6151563" y="3606800"/>
          <p14:tracePt t="227245" x="6151563" y="3549650"/>
          <p14:tracePt t="227249" x="6142038" y="3516313"/>
          <p14:tracePt t="227258" x="6142038" y="3490913"/>
          <p14:tracePt t="227265" x="6142038" y="3467100"/>
          <p14:tracePt t="227274" x="6142038" y="3433763"/>
          <p14:tracePt t="227281" x="6142038" y="3416300"/>
          <p14:tracePt t="227297" x="6142038" y="3408363"/>
          <p14:tracePt t="227474" x="6134100" y="3400425"/>
          <p14:tracePt t="227481" x="6118225" y="3408363"/>
          <p14:tracePt t="227489" x="6108700" y="3416300"/>
          <p14:tracePt t="227497" x="6108700" y="3433763"/>
          <p14:tracePt t="227506" x="6092825" y="3441700"/>
          <p14:tracePt t="227514" x="6092825" y="3449638"/>
          <p14:tracePt t="227523" x="6084888" y="3457575"/>
          <p14:tracePt t="227529" x="6084888" y="3467100"/>
          <p14:tracePt t="227538" x="6076950" y="3475038"/>
          <p14:tracePt t="227561" x="6067425" y="3475038"/>
          <p14:tracePt t="227569" x="6059488" y="3475038"/>
          <p14:tracePt t="227586" x="6059488" y="3482975"/>
          <p14:tracePt t="227612" x="6051550" y="3490913"/>
          <p14:tracePt t="227649" x="6051550" y="3498850"/>
          <p14:tracePt t="227661" x="6051550" y="3508375"/>
          <p14:tracePt t="227665" x="6051550" y="3516313"/>
          <p14:tracePt t="227682" x="6051550" y="3524250"/>
          <p14:tracePt t="227689" x="6051550" y="3532188"/>
          <p14:tracePt t="227697" x="6051550" y="3541713"/>
          <p14:tracePt t="227706" x="6051550" y="3549650"/>
          <p14:tracePt t="227723" x="6051550" y="3557588"/>
          <p14:tracePt t="228028" x="6051550" y="3565525"/>
          <p14:tracePt t="228082" x="6051550" y="3582988"/>
          <p14:tracePt t="228098" x="6059488" y="3590925"/>
          <p14:tracePt t="228146" x="6059488" y="3598863"/>
          <p14:tracePt t="228481" x="6067425" y="3606800"/>
          <p14:tracePt t="228513" x="6084888" y="3606800"/>
          <p14:tracePt t="228530" x="6084888" y="3590925"/>
          <p14:tracePt t="228537" x="6084888" y="3549650"/>
          <p14:tracePt t="228545" x="6084888" y="3508375"/>
          <p14:tracePt t="228553" x="6084888" y="3457575"/>
          <p14:tracePt t="228562" x="6084888" y="3408363"/>
          <p14:tracePt t="228570" x="6084888" y="3375025"/>
          <p14:tracePt t="228586" x="6084888" y="3341688"/>
          <p14:tracePt t="228594" x="6084888" y="3300413"/>
          <p14:tracePt t="228601" x="6084888" y="3275013"/>
          <p14:tracePt t="228612" x="6084888" y="3259138"/>
          <p14:tracePt t="228618" x="6084888" y="3225800"/>
          <p14:tracePt t="228626" x="6084888" y="3209925"/>
          <p14:tracePt t="228633" x="6076950" y="3184525"/>
          <p14:tracePt t="228644" x="6076950" y="3176588"/>
          <p14:tracePt t="228649" x="6076950" y="3159125"/>
          <p14:tracePt t="228657" x="6067425" y="3143250"/>
          <p14:tracePt t="228665" x="6067425" y="3117850"/>
          <p14:tracePt t="228674" x="6059488" y="3109913"/>
          <p14:tracePt t="228682" x="6051550" y="3101975"/>
          <p14:tracePt t="228689" x="6051550" y="3076575"/>
          <p14:tracePt t="228698" x="6051550" y="3068638"/>
          <p14:tracePt t="228706" x="6051550" y="3051175"/>
          <p14:tracePt t="228713" x="6043613" y="3043238"/>
          <p14:tracePt t="228762" x="6043613" y="3027363"/>
          <p14:tracePt t="228778" x="6043613" y="3017838"/>
          <p14:tracePt t="228818" x="6043613" y="3009900"/>
          <p14:tracePt t="228827" x="6043613" y="2994025"/>
          <p14:tracePt t="228843" x="6043613" y="2986088"/>
          <p14:tracePt t="228850" x="6043613" y="2976563"/>
          <p14:tracePt t="228861" x="6043613" y="2960688"/>
          <p14:tracePt t="228866" x="6043613" y="2943225"/>
          <p14:tracePt t="228873" x="6043613" y="2927350"/>
          <p14:tracePt t="228882" x="6043613" y="2911475"/>
          <p14:tracePt t="228891" x="6043613" y="2886075"/>
          <p14:tracePt t="228898" x="6043613" y="2878138"/>
          <p14:tracePt t="228906" x="6043613" y="2852738"/>
          <p14:tracePt t="228914" x="6043613" y="2836863"/>
          <p14:tracePt t="228923" x="6043613" y="2819400"/>
          <p14:tracePt t="228929" x="6043613" y="2803525"/>
          <p14:tracePt t="228938" x="6043613" y="2794000"/>
          <p14:tracePt t="228945" x="6043613" y="2778125"/>
          <p14:tracePt t="228953" x="6043613" y="2770188"/>
          <p14:tracePt t="228994" x="6043613" y="2760663"/>
          <p14:tracePt t="229035" x="6043613" y="2752725"/>
          <p14:tracePt t="229146" x="6051550" y="2744788"/>
          <p14:tracePt t="229162" x="6059488" y="2744788"/>
          <p14:tracePt t="229178" x="6067425" y="2736850"/>
          <p14:tracePt t="229186" x="6076950" y="2736850"/>
          <p14:tracePt t="229194" x="6084888" y="2728913"/>
          <p14:tracePt t="229202" x="6092825" y="2719388"/>
          <p14:tracePt t="229212" x="6100763" y="2719388"/>
          <p14:tracePt t="229228" x="6118225" y="2711450"/>
          <p14:tracePt t="229234" x="6126163" y="2711450"/>
          <p14:tracePt t="229244" x="6134100" y="2711450"/>
          <p14:tracePt t="229250" x="6142038" y="2703513"/>
          <p14:tracePt t="229354" x="6151563" y="2703513"/>
          <p14:tracePt t="229770" x="6151563" y="2719388"/>
          <p14:tracePt t="229786" x="6167438" y="2719388"/>
          <p14:tracePt t="229794" x="6175375" y="2719388"/>
          <p14:tracePt t="229802" x="6208713" y="2719388"/>
          <p14:tracePt t="229810" x="6226175" y="2728913"/>
          <p14:tracePt t="229827" x="6249988" y="2728913"/>
          <p14:tracePt t="229834" x="6257925" y="2728913"/>
          <p14:tracePt t="229844" x="6283325" y="2736850"/>
          <p14:tracePt t="229859" x="6291263" y="2736850"/>
          <p14:tracePt t="229866" x="6308725" y="2736850"/>
          <p14:tracePt t="229874" x="6324600" y="2736850"/>
          <p14:tracePt t="229882" x="6342063" y="2736850"/>
          <p14:tracePt t="229890" x="6350000" y="2736850"/>
          <p14:tracePt t="229906" x="6365875" y="2744788"/>
          <p14:tracePt t="229914" x="6383338" y="2744788"/>
          <p14:tracePt t="229924" x="6391275" y="2744788"/>
          <p14:tracePt t="229930" x="6399213" y="2744788"/>
          <p14:tracePt t="229962" x="6407150" y="2744788"/>
          <p14:tracePt t="229978" x="6416675" y="2744788"/>
          <p14:tracePt t="229986" x="6424613" y="2752725"/>
          <p14:tracePt t="230081" x="6440488" y="2752725"/>
          <p14:tracePt t="230105" x="6450013" y="2752725"/>
          <p14:tracePt t="230258" x="6424613" y="2752725"/>
          <p14:tracePt t="230266" x="6416675" y="2752725"/>
          <p14:tracePt t="230275" x="6391275" y="2752725"/>
          <p14:tracePt t="230298" x="6383338" y="2752725"/>
          <p14:tracePt t="230354" x="6383338" y="2760663"/>
          <p14:tracePt t="230362" x="6350000" y="2778125"/>
          <p14:tracePt t="230369" x="6342063" y="2794000"/>
          <p14:tracePt t="230379" x="6316663" y="2803525"/>
          <p14:tracePt t="230386" x="6308725" y="2819400"/>
          <p14:tracePt t="230394" x="6291263" y="2836863"/>
          <p14:tracePt t="230402" x="6283325" y="2844800"/>
          <p14:tracePt t="230411" x="6267450" y="2860675"/>
          <p14:tracePt t="230434" x="6257925" y="2868613"/>
          <p14:tracePt t="230450" x="6242050" y="2886075"/>
          <p14:tracePt t="230466" x="6242050" y="2894013"/>
          <p14:tracePt t="230473" x="6242050" y="2901950"/>
          <p14:tracePt t="230690" x="6249988" y="2901950"/>
          <p14:tracePt t="230698" x="6267450" y="2901950"/>
          <p14:tracePt t="230706" x="6300788" y="2919413"/>
          <p14:tracePt t="230714" x="6316663" y="2919413"/>
          <p14:tracePt t="230723" x="6350000" y="2927350"/>
          <p14:tracePt t="230730" x="6365875" y="2927350"/>
          <p14:tracePt t="230738" x="6391275" y="2927350"/>
          <p14:tracePt t="230746" x="6424613" y="2935288"/>
          <p14:tracePt t="230754" x="6432550" y="2935288"/>
          <p14:tracePt t="230769" x="6457950" y="2935288"/>
          <p14:tracePt t="230786" x="6473825" y="2943225"/>
          <p14:tracePt t="230811" x="6481763" y="2943225"/>
          <p14:tracePt t="230914" x="6499225" y="2952750"/>
          <p14:tracePt t="230923" x="6499225" y="2960688"/>
          <p14:tracePt t="230930" x="6499225" y="2968625"/>
          <p14:tracePt t="230937" x="6491288" y="2976563"/>
          <p14:tracePt t="230946" x="6473825" y="2986088"/>
          <p14:tracePt t="230954" x="6465888" y="3001963"/>
          <p14:tracePt t="230962" x="6440488" y="3009900"/>
          <p14:tracePt t="230970" x="6424613" y="3017838"/>
          <p14:tracePt t="230978" x="6416675" y="3027363"/>
          <p14:tracePt t="230985" x="6416675" y="3035300"/>
          <p14:tracePt t="230994" x="6407150" y="3035300"/>
          <p14:tracePt t="231011" x="6391275" y="3051175"/>
          <p14:tracePt t="231027" x="6391275" y="3060700"/>
          <p14:tracePt t="231044" x="6383338" y="3068638"/>
          <p14:tracePt t="231061" x="6375400" y="3092450"/>
          <p14:tracePt t="231089" x="6365875" y="3101975"/>
          <p14:tracePt t="231097" x="6365875" y="3109913"/>
          <p14:tracePt t="231113" x="6365875" y="3117850"/>
          <p14:tracePt t="231124" x="6357938" y="3125788"/>
          <p14:tracePt t="231138" x="6357938" y="3135313"/>
          <p14:tracePt t="231161" x="6350000" y="3151188"/>
          <p14:tracePt t="232002" x="6342063" y="3184525"/>
          <p14:tracePt t="232010" x="6342063" y="3209925"/>
          <p14:tracePt t="232017" x="6350000" y="3241675"/>
          <p14:tracePt t="232028" x="6357938" y="3241675"/>
          <p14:tracePt t="232034" x="6365875" y="3251200"/>
          <p14:tracePt t="232050" x="6365875" y="3259138"/>
          <p14:tracePt t="232065" x="6365875" y="3267075"/>
          <p14:tracePt t="232082" x="6365875" y="3284538"/>
          <p14:tracePt t="232098" x="6365875" y="3292475"/>
          <p14:tracePt t="232115" x="6365875" y="3300413"/>
          <p14:tracePt t="232123" x="6365875" y="3316288"/>
          <p14:tracePt t="232130" x="6365875" y="3333750"/>
          <p14:tracePt t="232137" x="6365875" y="3341688"/>
          <p14:tracePt t="232145" x="6365875" y="3367088"/>
          <p14:tracePt t="232153" x="6365875" y="3390900"/>
          <p14:tracePt t="232162" x="6365875" y="3416300"/>
          <p14:tracePt t="232169" x="6365875" y="3441700"/>
          <p14:tracePt t="232178" x="6365875" y="3449638"/>
          <p14:tracePt t="232186" x="6365875" y="3482975"/>
          <p14:tracePt t="232193" x="6365875" y="3508375"/>
          <p14:tracePt t="232201" x="6365875" y="3524250"/>
          <p14:tracePt t="232210" x="6365875" y="3549650"/>
          <p14:tracePt t="232217" x="6365875" y="3582988"/>
          <p14:tracePt t="232227" x="6365875" y="3598863"/>
          <p14:tracePt t="232233" x="6365875" y="3624263"/>
          <p14:tracePt t="232245" x="6375400" y="3657600"/>
          <p14:tracePt t="232249" x="6375400" y="3673475"/>
          <p14:tracePt t="232260" x="6375400" y="3706813"/>
          <p14:tracePt t="232275" x="6375400" y="3732213"/>
          <p14:tracePt t="232281" x="6375400" y="3740150"/>
          <p14:tracePt t="232290" x="6375400" y="3765550"/>
          <p14:tracePt t="232297" x="6375400" y="3789363"/>
          <p14:tracePt t="232306" x="6365875" y="3797300"/>
          <p14:tracePt t="232313" x="6357938" y="3814763"/>
          <p14:tracePt t="232323" x="6357938" y="3848100"/>
          <p14:tracePt t="232329" x="6350000" y="3871913"/>
          <p14:tracePt t="232337" x="6350000" y="3881438"/>
          <p14:tracePt t="232345" x="6350000" y="3905250"/>
          <p14:tracePt t="232353" x="6350000" y="3930650"/>
          <p14:tracePt t="232361" x="6342063" y="3956050"/>
          <p14:tracePt t="232374" x="6342063" y="3989388"/>
          <p14:tracePt t="232378" x="6342063" y="4005263"/>
          <p14:tracePt t="232385" x="6342063" y="4046538"/>
          <p14:tracePt t="232395" x="6342063" y="4064000"/>
          <p14:tracePt t="232401" x="6342063" y="4079875"/>
          <p14:tracePt t="232411" x="6342063" y="4113213"/>
          <p14:tracePt t="232417" x="6342063" y="4129088"/>
          <p14:tracePt t="232429" x="6342063" y="4154488"/>
          <p14:tracePt t="232433" x="6342063" y="4179888"/>
          <p14:tracePt t="232449" x="6332538" y="4203700"/>
          <p14:tracePt t="232481" x="6332538" y="4213225"/>
          <p14:tracePt t="232546" x="6332538" y="4221163"/>
          <p14:tracePt t="232578" x="6332538" y="4237038"/>
          <p14:tracePt t="232610" x="6332538" y="4246563"/>
          <p14:tracePt t="232617" x="6332538" y="4254500"/>
          <p14:tracePt t="232629" x="6332538" y="4262438"/>
          <p14:tracePt t="232633" x="6332538" y="4270375"/>
          <p14:tracePt t="232644" x="6332538" y="4278313"/>
          <p14:tracePt t="232697" x="6332538" y="4295775"/>
          <p14:tracePt t="232706" x="6332538" y="4303713"/>
          <p14:tracePt t="232713" x="6332538" y="4329113"/>
          <p14:tracePt t="232722" x="6332538" y="4344988"/>
          <p14:tracePt t="232737" x="6332538" y="4378325"/>
          <p14:tracePt t="232745" x="6332538" y="4395788"/>
          <p14:tracePt t="232753" x="6332538" y="4411663"/>
          <p14:tracePt t="232762" x="6332538" y="4437063"/>
          <p14:tracePt t="232769" x="6332538" y="4445000"/>
          <p14:tracePt t="232777" x="6332538" y="4470400"/>
          <p14:tracePt t="232785" x="6332538" y="4486275"/>
          <p14:tracePt t="232794" x="6332538" y="4502150"/>
          <p14:tracePt t="232801" x="6332538" y="4511675"/>
          <p14:tracePt t="232850" x="6332538" y="4519613"/>
          <p14:tracePt t="233210" x="6332538" y="4511675"/>
          <p14:tracePt t="233218" x="6332538" y="4486275"/>
          <p14:tracePt t="233229" x="6332538" y="4470400"/>
          <p14:tracePt t="233234" x="6332538" y="4427538"/>
          <p14:tracePt t="233243" x="6332538" y="4395788"/>
          <p14:tracePt t="233250" x="6342063" y="4362450"/>
          <p14:tracePt t="233258" x="6342063" y="4329113"/>
          <p14:tracePt t="233266" x="6342063" y="4303713"/>
          <p14:tracePt t="233273" x="6342063" y="4270375"/>
          <p14:tracePt t="233282" x="6342063" y="4246563"/>
          <p14:tracePt t="233290" x="6357938" y="4213225"/>
          <p14:tracePt t="233298" x="6365875" y="4195763"/>
          <p14:tracePt t="233306" x="6365875" y="4171950"/>
          <p14:tracePt t="233324" x="6365875" y="4162425"/>
          <p14:tracePt t="233339" x="6365875" y="4146550"/>
          <p14:tracePt t="233354" x="6365875" y="4138613"/>
          <p14:tracePt t="233361" x="6365875" y="4129088"/>
          <p14:tracePt t="233370" x="6375400" y="4105275"/>
          <p14:tracePt t="233378" x="6375400" y="4097338"/>
          <p14:tracePt t="233385" x="6375400" y="4079875"/>
          <p14:tracePt t="233394" x="6383338" y="4064000"/>
          <p14:tracePt t="233411" x="6383338" y="4046538"/>
          <p14:tracePt t="233417" x="6383338" y="4038600"/>
          <p14:tracePt t="234090" x="6391275" y="4021138"/>
          <p14:tracePt t="234098" x="6399213" y="4005263"/>
          <p14:tracePt t="234106" x="6399213" y="3997325"/>
          <p14:tracePt t="234145" x="6407150" y="3971925"/>
          <p14:tracePt t="234170" x="6407150" y="3963988"/>
          <p14:tracePt t="234177" x="6416675" y="3946525"/>
          <p14:tracePt t="234194" x="6416675" y="3930650"/>
          <p14:tracePt t="234202" x="6432550" y="3897313"/>
          <p14:tracePt t="234212" x="6432550" y="3889375"/>
          <p14:tracePt t="234217" x="6432550" y="3856038"/>
          <p14:tracePt t="234227" x="6440488" y="3773488"/>
          <p14:tracePt t="234233" x="6440488" y="3740150"/>
          <p14:tracePt t="234244" x="6440488" y="3714750"/>
          <p14:tracePt t="234249" x="6440488" y="3690938"/>
          <p14:tracePt t="234257" x="6440488" y="3665538"/>
          <p14:tracePt t="234265" x="6450013" y="3648075"/>
          <p14:tracePt t="234273" x="6450013" y="3632200"/>
          <p14:tracePt t="234281" x="6450013" y="3624263"/>
          <p14:tracePt t="234409" x="6450013" y="3616325"/>
          <p14:tracePt t="234418" x="6473825" y="3598863"/>
          <p14:tracePt t="234429" x="6473825" y="3590925"/>
          <p14:tracePt t="234434" x="6499225" y="3573463"/>
          <p14:tracePt t="234445" x="6524625" y="3565525"/>
          <p14:tracePt t="234449" x="6548438" y="3565525"/>
          <p14:tracePt t="234458" x="6615113" y="3549650"/>
          <p14:tracePt t="234465" x="6697663" y="3549650"/>
          <p14:tracePt t="234473" x="6805613" y="3549650"/>
          <p14:tracePt t="234481" x="6921500" y="3541713"/>
          <p14:tracePt t="234490" x="7054850" y="3541713"/>
          <p14:tracePt t="234497" x="7153275" y="3541713"/>
          <p14:tracePt t="234506" x="7227888" y="3541713"/>
          <p14:tracePt t="234513" x="7253288" y="3541713"/>
          <p14:tracePt t="234523" x="7269163" y="3541713"/>
          <p14:tracePt t="234569" x="7278688" y="3541713"/>
          <p14:tracePt t="234603" x="7286625" y="3565525"/>
          <p14:tracePt t="234619" x="7302500" y="3590925"/>
          <p14:tracePt t="234643" x="7302500" y="3598863"/>
          <p14:tracePt t="234673" x="7302500" y="3606800"/>
          <p14:tracePt t="234874" x="7302500" y="3616325"/>
          <p14:tracePt t="234883" x="7294563" y="3606800"/>
          <p14:tracePt t="234890" x="7286625" y="3598863"/>
          <p14:tracePt t="234898" x="7278688" y="3590925"/>
          <p14:tracePt t="234907" x="7253288" y="3573463"/>
          <p14:tracePt t="234914" x="7227888" y="3557588"/>
          <p14:tracePt t="234922" x="7194550" y="3532188"/>
          <p14:tracePt t="234930" x="7178675" y="3524250"/>
          <p14:tracePt t="234938" x="7170738" y="3516313"/>
          <p14:tracePt t="234946" x="7162800" y="3516313"/>
          <p14:tracePt t="234985" x="7153275" y="3516313"/>
          <p14:tracePt t="235017" x="7153275" y="3498850"/>
          <p14:tracePt t="235082" x="7119938" y="3490913"/>
          <p14:tracePt t="235089" x="7096125" y="3490913"/>
          <p14:tracePt t="235097" x="7062788" y="3482975"/>
          <p14:tracePt t="235107" x="7054850" y="3482975"/>
          <p14:tracePt t="235113" x="6996113" y="3457575"/>
          <p14:tracePt t="235123" x="6988175" y="3457575"/>
          <p14:tracePt t="235169" x="6970713" y="3457575"/>
          <p14:tracePt t="235226" x="6954838" y="3457575"/>
          <p14:tracePt t="235234" x="6938963" y="3457575"/>
          <p14:tracePt t="235249" x="6929438" y="3457575"/>
          <p14:tracePt t="235257" x="6913563" y="3457575"/>
          <p14:tracePt t="235273" x="6905625" y="3467100"/>
          <p14:tracePt t="235297" x="6897688" y="3467100"/>
          <p14:tracePt t="235307" x="6872288" y="3475038"/>
          <p14:tracePt t="235313" x="6864350" y="3490913"/>
          <p14:tracePt t="235323" x="6854825" y="3490913"/>
          <p14:tracePt t="235329" x="6846888" y="3498850"/>
          <p14:tracePt t="235338" x="6831013" y="3498850"/>
          <p14:tracePt t="235347" x="6823075" y="3498850"/>
          <p14:tracePt t="235354" x="6813550" y="3498850"/>
          <p14:tracePt t="235361" x="6797675" y="3508375"/>
          <p14:tracePt t="235369" x="6797675" y="3516313"/>
          <p14:tracePt t="235378" x="6789738" y="3524250"/>
          <p14:tracePt t="235385" x="6772275" y="3524250"/>
          <p14:tracePt t="235410" x="6764338" y="3532188"/>
          <p14:tracePt t="235417" x="6756400" y="3541713"/>
          <p14:tracePt t="235428" x="6748463" y="3549650"/>
          <p14:tracePt t="235444" x="6738938" y="3557588"/>
          <p14:tracePt t="235458" x="6731000" y="3573463"/>
          <p14:tracePt t="235465" x="6723063" y="3582988"/>
          <p14:tracePt t="235489" x="6705600" y="3598863"/>
          <p14:tracePt t="235506" x="6705600" y="3606800"/>
          <p14:tracePt t="235545" x="6697663" y="3616325"/>
          <p14:tracePt t="237211" x="6705600" y="3616325"/>
          <p14:tracePt t="237218" x="6715125" y="3616325"/>
          <p14:tracePt t="237227" x="6723063" y="3616325"/>
          <p14:tracePt t="237234" x="6731000" y="3616325"/>
          <p14:tracePt t="237243" x="6764338" y="3616325"/>
          <p14:tracePt t="237250" x="6789738" y="3606800"/>
          <p14:tracePt t="237258" x="6831013" y="3606800"/>
          <p14:tracePt t="237266" x="6854825" y="3606800"/>
          <p14:tracePt t="237273" x="6888163" y="3606800"/>
          <p14:tracePt t="237282" x="6913563" y="3606800"/>
          <p14:tracePt t="237289" x="6929438" y="3606800"/>
          <p14:tracePt t="237297" x="6938963" y="3606800"/>
          <p14:tracePt t="237306" x="6954838" y="3606800"/>
          <p14:tracePt t="237314" x="6970713" y="3606800"/>
          <p14:tracePt t="237323" x="6988175" y="3606800"/>
          <p14:tracePt t="237330" x="7004050" y="3606800"/>
          <p14:tracePt t="237338" x="7029450" y="3606800"/>
          <p14:tracePt t="237357" x="7070725" y="3624263"/>
          <p14:tracePt t="237362" x="7104063" y="3632200"/>
          <p14:tracePt t="237369" x="7129463" y="3657600"/>
          <p14:tracePt t="237378" x="7137400" y="3657600"/>
          <p14:tracePt t="237385" x="7145338" y="3665538"/>
          <p14:tracePt t="237394" x="7153275" y="3673475"/>
          <p14:tracePt t="237546" x="7145338" y="3673475"/>
          <p14:tracePt t="237554" x="7129463" y="3657600"/>
          <p14:tracePt t="237562" x="7096125" y="3648075"/>
          <p14:tracePt t="237570" x="7045325" y="3632200"/>
          <p14:tracePt t="237580" x="7004050" y="3616325"/>
          <p14:tracePt t="237586" x="6980238" y="3606800"/>
          <p14:tracePt t="237595" x="6946900" y="3598863"/>
          <p14:tracePt t="237602" x="6905625" y="3598863"/>
          <p14:tracePt t="237611" x="6846888" y="3590925"/>
          <p14:tracePt t="237617" x="6805613" y="3590925"/>
          <p14:tracePt t="237628" x="6764338" y="3565525"/>
          <p14:tracePt t="237633" x="6715125" y="3565525"/>
          <p14:tracePt t="237643" x="6664325" y="3565525"/>
          <p14:tracePt t="237649" x="6623050" y="3565525"/>
          <p14:tracePt t="237658" x="6615113" y="3565525"/>
          <p14:tracePt t="237665" x="6599238" y="3565525"/>
          <p14:tracePt t="237673" x="6589713" y="3565525"/>
          <p14:tracePt t="238058" x="6589713" y="3557588"/>
          <p14:tracePt t="238066" x="6573838" y="3524250"/>
          <p14:tracePt t="238073" x="6573838" y="3482975"/>
          <p14:tracePt t="238081" x="6548438" y="3424238"/>
          <p14:tracePt t="238090" x="6540500" y="3341688"/>
          <p14:tracePt t="238097" x="6524625" y="3267075"/>
          <p14:tracePt t="238106" x="6491288" y="3192463"/>
          <p14:tracePt t="238113" x="6481763" y="3151188"/>
          <p14:tracePt t="238123" x="6457950" y="3101975"/>
          <p14:tracePt t="238130" x="6457950" y="3084513"/>
          <p14:tracePt t="238138" x="6457950" y="3068638"/>
          <p14:tracePt t="238145" x="6440488" y="3043238"/>
          <p14:tracePt t="238154" x="6440488" y="3035300"/>
          <p14:tracePt t="238163" x="6440488" y="3009900"/>
          <p14:tracePt t="238169" x="6432550" y="2976563"/>
          <p14:tracePt t="238179" x="6432550" y="2968625"/>
          <p14:tracePt t="238185" x="6432550" y="2960688"/>
          <p14:tracePt t="238194" x="6432550" y="2943225"/>
          <p14:tracePt t="238202" x="6432550" y="2935288"/>
          <p14:tracePt t="238211" x="6432550" y="2927350"/>
          <p14:tracePt t="238218" x="6416675" y="2911475"/>
          <p14:tracePt t="238244" x="6416675" y="2886075"/>
          <p14:tracePt t="238266" x="6416675" y="2878138"/>
          <p14:tracePt t="238273" x="6416675" y="2868613"/>
          <p14:tracePt t="238281" x="6407150" y="2852738"/>
          <p14:tracePt t="238289" x="6407150" y="2844800"/>
          <p14:tracePt t="238306" x="6407150" y="2836863"/>
          <p14:tracePt t="238313" x="6399213" y="2819400"/>
          <p14:tracePt t="238323" x="6399213" y="2803525"/>
          <p14:tracePt t="238329" x="6399213" y="2794000"/>
          <p14:tracePt t="238340" x="6399213" y="2778125"/>
          <p14:tracePt t="238345" x="6399213" y="2770188"/>
          <p14:tracePt t="238353" x="6383338" y="2752725"/>
          <p14:tracePt t="238362" x="6383338" y="2744788"/>
          <p14:tracePt t="238370" x="6375400" y="2728913"/>
          <p14:tracePt t="238378" x="6375400" y="2719388"/>
          <p14:tracePt t="238385" x="6375400" y="2711450"/>
          <p14:tracePt t="238940" x="6407150" y="2686050"/>
          <p14:tracePt t="238946" x="6507163" y="2678113"/>
          <p14:tracePt t="238954" x="6599238" y="2678113"/>
          <p14:tracePt t="238963" x="6723063" y="2678113"/>
          <p14:tracePt t="238969" x="6823075" y="2678113"/>
          <p14:tracePt t="238980" x="6913563" y="2678113"/>
          <p14:tracePt t="238986" x="6996113" y="2678113"/>
          <p14:tracePt t="238995" x="7054850" y="2678113"/>
          <p14:tracePt t="239002" x="7070725" y="2678113"/>
          <p14:tracePt t="239012" x="7078663" y="2678113"/>
          <p14:tracePt t="239083" x="7088188" y="2678113"/>
          <p14:tracePt t="239089" x="7129463" y="2678113"/>
          <p14:tracePt t="239106" x="7137400" y="2703513"/>
          <p14:tracePt t="239114" x="7153275" y="2711450"/>
          <p14:tracePt t="239123" x="7178675" y="2744788"/>
          <p14:tracePt t="239129" x="7194550" y="2760663"/>
          <p14:tracePt t="239137" x="7212013" y="2778125"/>
          <p14:tracePt t="239145" x="7219950" y="2794000"/>
          <p14:tracePt t="239153" x="7227888" y="2803525"/>
          <p14:tracePt t="239162" x="7237413" y="2803525"/>
          <p14:tracePt t="239378" x="7227888" y="2786063"/>
          <p14:tracePt t="239385" x="7204075" y="2770188"/>
          <p14:tracePt t="239394" x="7178675" y="2744788"/>
          <p14:tracePt t="239402" x="7162800" y="2736850"/>
          <p14:tracePt t="239411" x="7112000" y="2719388"/>
          <p14:tracePt t="239418" x="7096125" y="2703513"/>
          <p14:tracePt t="239429" x="7078663" y="2686050"/>
          <p14:tracePt t="239433" x="7045325" y="2670175"/>
          <p14:tracePt t="239442" x="6996113" y="2662238"/>
          <p14:tracePt t="239449" x="6988175" y="2644775"/>
          <p14:tracePt t="239457" x="6954838" y="2644775"/>
          <p14:tracePt t="239465" x="6913563" y="2628900"/>
          <p14:tracePt t="239473" x="6888163" y="2628900"/>
          <p14:tracePt t="239481" x="6864350" y="2620963"/>
          <p14:tracePt t="239490" x="6846888" y="2620963"/>
          <p14:tracePt t="239497" x="6838950" y="2620963"/>
          <p14:tracePt t="239506" x="6813550" y="2620963"/>
          <p14:tracePt t="239514" x="6805613" y="2620963"/>
          <p14:tracePt t="239523" x="6772275" y="2620963"/>
          <p14:tracePt t="239529" x="6756400" y="2620963"/>
          <p14:tracePt t="239538" x="6731000" y="2620963"/>
          <p14:tracePt t="239545" x="6697663" y="2620963"/>
          <p14:tracePt t="239553" x="6656388" y="2620963"/>
          <p14:tracePt t="239561" x="6648450" y="2620963"/>
          <p14:tracePt t="239569" x="6640513" y="2628900"/>
          <p14:tracePt t="239578" x="6623050" y="2636838"/>
          <p14:tracePt t="239601" x="6615113" y="2636838"/>
          <p14:tracePt t="239611" x="6615113" y="2644775"/>
          <p14:tracePt t="239628" x="6607175" y="2654300"/>
          <p14:tracePt t="239778" x="6615113" y="2654300"/>
          <p14:tracePt t="239786" x="6630988" y="2654300"/>
          <p14:tracePt t="239795" x="6664325" y="2654300"/>
          <p14:tracePt t="239804" x="6689725" y="2654300"/>
          <p14:tracePt t="239811" x="6738938" y="2644775"/>
          <p14:tracePt t="239818" x="6772275" y="2644775"/>
          <p14:tracePt t="239828" x="6813550" y="2644775"/>
          <p14:tracePt t="239834" x="6831013" y="2644775"/>
          <p14:tracePt t="239844" x="6864350" y="2636838"/>
          <p14:tracePt t="239849" x="6897688" y="2636838"/>
          <p14:tracePt t="239858" x="6929438" y="2636838"/>
          <p14:tracePt t="239866" x="6970713" y="2636838"/>
          <p14:tracePt t="239873" x="7013575" y="2636838"/>
          <p14:tracePt t="239881" x="7054850" y="2636838"/>
          <p14:tracePt t="239889" x="7062788" y="2636838"/>
          <p14:tracePt t="239897" x="7088188" y="2636838"/>
          <p14:tracePt t="239906" x="7104063" y="2636838"/>
          <p14:tracePt t="239923" x="7119938" y="2636838"/>
          <p14:tracePt t="239930" x="7129463" y="2636838"/>
          <p14:tracePt t="239938" x="7137400" y="2644775"/>
          <p14:tracePt t="239953" x="7145338" y="2654300"/>
          <p14:tracePt t="239962" x="7162800" y="2670175"/>
          <p14:tracePt t="239978" x="7170738" y="2678113"/>
          <p14:tracePt t="239985" x="7178675" y="2686050"/>
          <p14:tracePt t="240001" x="7178675" y="2695575"/>
          <p14:tracePt t="240027" x="7178675" y="2711450"/>
          <p14:tracePt t="240170" x="7186613" y="2711450"/>
          <p14:tracePt t="240186" x="7170738" y="2703513"/>
          <p14:tracePt t="240196" x="7129463" y="2662238"/>
          <p14:tracePt t="240201" x="7070725" y="2636838"/>
          <p14:tracePt t="240209" x="7013575" y="2611438"/>
          <p14:tracePt t="240217" x="6946900" y="2562225"/>
          <p14:tracePt t="240227" x="6872288" y="2528888"/>
          <p14:tracePt t="240233" x="6838950" y="2520950"/>
          <p14:tracePt t="240244" x="6805613" y="2505075"/>
          <p14:tracePt t="240249" x="6764338" y="2487613"/>
          <p14:tracePt t="240258" x="6756400" y="2479675"/>
          <p14:tracePt t="240265" x="6738938" y="2479675"/>
          <p14:tracePt t="240306" x="6731000" y="2479675"/>
          <p14:tracePt t="240313" x="6705600" y="2479675"/>
          <p14:tracePt t="240323" x="6689725" y="2479675"/>
          <p14:tracePt t="240329" x="6656388" y="2479675"/>
          <p14:tracePt t="240337" x="6623050" y="2479675"/>
          <p14:tracePt t="240356" x="6573838" y="2495550"/>
          <p14:tracePt t="240361" x="6548438" y="2505075"/>
          <p14:tracePt t="240369" x="6524625" y="2520950"/>
          <p14:tracePt t="240379" x="6499225" y="2528888"/>
          <p14:tracePt t="240385" x="6491288" y="2528888"/>
          <p14:tracePt t="240395" x="6481763" y="2528888"/>
          <p14:tracePt t="240411" x="6473825" y="2536825"/>
          <p14:tracePt t="240444" x="6465888" y="2554288"/>
          <p14:tracePt t="240474" x="6465888" y="2562225"/>
          <p14:tracePt t="240489" x="6465888" y="2579688"/>
          <p14:tracePt t="240538" x="6465888" y="2587625"/>
          <p14:tracePt t="240569" x="6465888" y="2595563"/>
          <p14:tracePt t="240578" x="6465888" y="2603500"/>
          <p14:tracePt t="240594" x="6465888" y="2611438"/>
          <p14:tracePt t="240601" x="6465888" y="2620963"/>
          <p14:tracePt t="240629" x="6465888" y="2644775"/>
          <p14:tracePt t="240633" x="6473825" y="2654300"/>
          <p14:tracePt t="240641" x="6473825" y="2670175"/>
          <p14:tracePt t="240649" x="6481763" y="2686050"/>
          <p14:tracePt t="240665" x="6481763" y="2703513"/>
          <p14:tracePt t="240675" x="6491288" y="2719388"/>
          <p14:tracePt t="240698" x="6491288" y="2728913"/>
          <p14:tracePt t="240707" x="6499225" y="2736850"/>
          <p14:tracePt t="241300" x="6515100" y="2736850"/>
          <p14:tracePt t="241306" x="6556375" y="2736850"/>
          <p14:tracePt t="241313" x="6648450" y="2736850"/>
          <p14:tracePt t="241324" x="6731000" y="2736850"/>
          <p14:tracePt t="241330" x="6813550" y="2736850"/>
          <p14:tracePt t="241338" x="6913563" y="2744788"/>
          <p14:tracePt t="241346" x="6970713" y="2752725"/>
          <p14:tracePt t="241353" x="7062788" y="2778125"/>
          <p14:tracePt t="241361" x="7096125" y="2794000"/>
          <p14:tracePt t="241378" x="7119938" y="2836863"/>
          <p14:tracePt t="241385" x="7137400" y="2852738"/>
          <p14:tracePt t="241396" x="7145338" y="2878138"/>
          <p14:tracePt t="241401" x="7153275" y="2911475"/>
          <p14:tracePt t="241410" x="7162800" y="2952750"/>
          <p14:tracePt t="241417" x="7162800" y="2986088"/>
          <p14:tracePt t="241427" x="7186613" y="3035300"/>
          <p14:tracePt t="241434" x="7204075" y="3051175"/>
          <p14:tracePt t="241444" x="7237413" y="3101975"/>
          <p14:tracePt t="241449" x="7253288" y="3125788"/>
          <p14:tracePt t="241457" x="7269163" y="3135313"/>
          <p14:tracePt t="241473" x="7269163" y="3143250"/>
          <p14:tracePt t="241481" x="7278688" y="3159125"/>
          <p14:tracePt t="241497" x="7278688" y="3167063"/>
          <p14:tracePt t="241507" x="7278688" y="3184525"/>
          <p14:tracePt t="241513" x="7278688" y="3217863"/>
          <p14:tracePt t="241521" x="7278688" y="3233738"/>
          <p14:tracePt t="241529" x="7269163" y="3259138"/>
          <p14:tracePt t="241538" x="7269163" y="3267075"/>
          <p14:tracePt t="241546" x="7269163" y="3292475"/>
          <p14:tracePt t="241553" x="7261225" y="3316288"/>
          <p14:tracePt t="241561" x="7261225" y="3325813"/>
          <p14:tracePt t="241570" x="7261225" y="3349625"/>
          <p14:tracePt t="241578" x="7253288" y="3375025"/>
          <p14:tracePt t="241595" x="7253288" y="3382963"/>
          <p14:tracePt t="241602" x="7253288" y="3400425"/>
          <p14:tracePt t="241617" x="7253288" y="3408363"/>
          <p14:tracePt t="241650" x="7253288" y="3416300"/>
          <p14:tracePt t="241666" x="7253288" y="3433763"/>
          <p14:tracePt t="241681" x="7237413" y="3457575"/>
          <p14:tracePt t="241690" x="7237413" y="3467100"/>
          <p14:tracePt t="241697" x="7237413" y="3475038"/>
          <p14:tracePt t="241706" x="7237413" y="3482975"/>
          <p14:tracePt t="241713" x="7237413" y="3490913"/>
          <p14:tracePt t="241722" x="7237413" y="3508375"/>
          <p14:tracePt t="241729" x="7237413" y="3516313"/>
          <p14:tracePt t="241737" x="7237413" y="3532188"/>
          <p14:tracePt t="241745" x="7237413" y="3541713"/>
          <p14:tracePt t="241761" x="7237413" y="3557588"/>
          <p14:tracePt t="241769" x="7237413" y="3573463"/>
          <p14:tracePt t="241786" x="7237413" y="3606800"/>
          <p14:tracePt t="241817" x="7237413" y="3624263"/>
          <p14:tracePt t="241833" x="7237413" y="3632200"/>
          <p14:tracePt t="242010" x="7237413" y="3616325"/>
          <p14:tracePt t="242018" x="7237413" y="3606800"/>
          <p14:tracePt t="242026" x="7219950" y="3598863"/>
          <p14:tracePt t="242034" x="7219950" y="3590925"/>
          <p14:tracePt t="242044" x="7194550" y="3573463"/>
          <p14:tracePt t="242050" x="7178675" y="3557588"/>
          <p14:tracePt t="242059" x="7153275" y="3524250"/>
          <p14:tracePt t="242065" x="7129463" y="3508375"/>
          <p14:tracePt t="242073" x="7096125" y="3475038"/>
          <p14:tracePt t="242082" x="7062788" y="3457575"/>
          <p14:tracePt t="242091" x="7037388" y="3433763"/>
          <p14:tracePt t="242097" x="6988175" y="3408363"/>
          <p14:tracePt t="242106" x="6954838" y="3390900"/>
          <p14:tracePt t="242114" x="6946900" y="3382963"/>
          <p14:tracePt t="242123" x="6929438" y="3375025"/>
          <p14:tracePt t="242130" x="6921500" y="3367088"/>
          <p14:tracePt t="242178" x="6913563" y="3367088"/>
          <p14:tracePt t="242201" x="6880225" y="3367088"/>
          <p14:tracePt t="242218" x="6846888" y="3367088"/>
          <p14:tracePt t="242227" x="6831013" y="3367088"/>
          <p14:tracePt t="242233" x="6805613" y="3367088"/>
          <p14:tracePt t="242246" x="6789738" y="3367088"/>
          <p14:tracePt t="242249" x="6780213" y="3375025"/>
          <p14:tracePt t="242258" x="6772275" y="3375025"/>
          <p14:tracePt t="242265" x="6756400" y="3382963"/>
          <p14:tracePt t="242273" x="6748463" y="3382963"/>
          <p14:tracePt t="242281" x="6731000" y="3382963"/>
          <p14:tracePt t="242290" x="6697663" y="3400425"/>
          <p14:tracePt t="242323" x="6681788" y="3400425"/>
          <p14:tracePt t="242329" x="6673850" y="3400425"/>
          <p14:tracePt t="242347" x="6664325" y="3400425"/>
          <p14:tracePt t="242353" x="6648450" y="3400425"/>
          <p14:tracePt t="242362" x="6640513" y="3408363"/>
          <p14:tracePt t="242385" x="6623050" y="3416300"/>
          <p14:tracePt t="242402" x="6615113" y="3433763"/>
          <p14:tracePt t="242410" x="6607175" y="3433763"/>
          <p14:tracePt t="242417" x="6607175" y="3441700"/>
          <p14:tracePt t="242429" x="6599238" y="3449638"/>
          <p14:tracePt t="242433" x="6589713" y="3467100"/>
          <p14:tracePt t="242449" x="6589713" y="3490913"/>
          <p14:tracePt t="242458" x="6581775" y="3498850"/>
          <p14:tracePt t="242481" x="6581775" y="3508375"/>
          <p14:tracePt t="242506" x="6581775" y="3524250"/>
          <p14:tracePt t="246156" x="6648450" y="3524250"/>
          <p14:tracePt t="246162" x="6723063" y="3524250"/>
          <p14:tracePt t="246170" x="6813550" y="3524250"/>
          <p14:tracePt t="246179" x="6929438" y="3549650"/>
          <p14:tracePt t="246186" x="6996113" y="3549650"/>
          <p14:tracePt t="246194" x="7096125" y="3582988"/>
          <p14:tracePt t="246202" x="7129463" y="3590925"/>
          <p14:tracePt t="246210" x="7137400" y="3590925"/>
          <p14:tracePt t="246218" x="7178675" y="3598863"/>
          <p14:tracePt t="246235" x="7194550" y="3598863"/>
          <p14:tracePt t="246244" x="7204075" y="3598863"/>
          <p14:tracePt t="247379" x="7212013" y="3598863"/>
          <p14:tracePt t="247385" x="7212013" y="3557588"/>
          <p14:tracePt t="247394" x="7212013" y="3498850"/>
          <p14:tracePt t="247402" x="7212013" y="3441700"/>
          <p14:tracePt t="247410" x="7194550" y="3341688"/>
          <p14:tracePt t="247418" x="7194550" y="3284538"/>
          <p14:tracePt t="247428" x="7186613" y="3241675"/>
          <p14:tracePt t="247433" x="7186613" y="3200400"/>
          <p14:tracePt t="247456" x="7170738" y="3117850"/>
          <p14:tracePt t="247460" x="7170738" y="3101975"/>
          <p14:tracePt t="247465" x="7170738" y="3084513"/>
          <p14:tracePt t="247473" x="7170738" y="3068638"/>
          <p14:tracePt t="247481" x="7170738" y="3060700"/>
          <p14:tracePt t="247562" x="7170738" y="3051175"/>
          <p14:tracePt t="247579" x="7170738" y="3035300"/>
          <p14:tracePt t="247586" x="7170738" y="3017838"/>
          <p14:tracePt t="247595" x="7170738" y="2994025"/>
          <p14:tracePt t="247602" x="7170738" y="2976563"/>
          <p14:tracePt t="247611" x="7170738" y="2943225"/>
          <p14:tracePt t="247618" x="7170738" y="2901950"/>
          <p14:tracePt t="247628" x="7137400" y="2844800"/>
          <p14:tracePt t="247634" x="7129463" y="2819400"/>
          <p14:tracePt t="247643" x="7129463" y="2786063"/>
          <p14:tracePt t="247649" x="7119938" y="2744788"/>
          <p14:tracePt t="247658" x="7119938" y="2719388"/>
          <p14:tracePt t="247667" x="7119938" y="2695575"/>
          <p14:tracePt t="247673" x="7104063" y="2644775"/>
          <p14:tracePt t="247682" x="7096125" y="2603500"/>
          <p14:tracePt t="247691" x="7096125" y="2579688"/>
          <p14:tracePt t="247697" x="7096125" y="2570163"/>
          <p14:tracePt t="247706" x="7096125" y="2562225"/>
          <p14:tracePt t="247714" x="7096125" y="2546350"/>
          <p14:tracePt t="247730" x="7088188" y="2536825"/>
          <p14:tracePt t="248083" x="7088188" y="2528888"/>
          <p14:tracePt t="248114" x="7037388" y="2495550"/>
          <p14:tracePt t="248122" x="6980238" y="2479675"/>
          <p14:tracePt t="248130" x="6905625" y="2446338"/>
          <p14:tracePt t="248139" x="6864350" y="2430463"/>
          <p14:tracePt t="248146" x="6813550" y="2397125"/>
          <p14:tracePt t="248154" x="6780213" y="2387600"/>
          <p14:tracePt t="248163" x="6756400" y="2387600"/>
          <p14:tracePt t="248170" x="6748463" y="2387600"/>
          <p14:tracePt t="248186" x="6731000" y="2371725"/>
          <p14:tracePt t="248195" x="6723063" y="2371725"/>
          <p14:tracePt t="248203" x="6705600" y="2371725"/>
          <p14:tracePt t="248211" x="6681788" y="2371725"/>
          <p14:tracePt t="248228" x="6648450" y="2371725"/>
          <p14:tracePt t="248234" x="6640513" y="2371725"/>
          <p14:tracePt t="248245" x="6630988" y="2371725"/>
          <p14:tracePt t="248249" x="6615113" y="2371725"/>
          <p14:tracePt t="248266" x="6607175" y="2371725"/>
          <p14:tracePt t="248275" x="6599238" y="2371725"/>
          <p14:tracePt t="248282" x="6589713" y="2371725"/>
          <p14:tracePt t="248290" x="6573838" y="2371725"/>
          <p14:tracePt t="248298" x="6565900" y="2371725"/>
          <p14:tracePt t="248308" x="6565900" y="2379663"/>
          <p14:tracePt t="248313" x="6548438" y="2387600"/>
          <p14:tracePt t="248322" x="6540500" y="2397125"/>
          <p14:tracePt t="248340" x="6532563" y="2405063"/>
          <p14:tracePt t="248347" x="6515100" y="2420938"/>
          <p14:tracePt t="248363" x="6515100" y="2430463"/>
          <p14:tracePt t="248379" x="6507163" y="2438400"/>
          <p14:tracePt t="248395" x="6507163" y="2454275"/>
          <p14:tracePt t="248402" x="6507163" y="2462213"/>
          <p14:tracePt t="248411" x="6499225" y="2487613"/>
          <p14:tracePt t="248418" x="6499225" y="2495550"/>
          <p14:tracePt t="248427" x="6491288" y="2495550"/>
          <p14:tracePt t="248433" x="6481763" y="2505075"/>
          <p14:tracePt t="248458" x="6481763" y="2520950"/>
          <p14:tracePt t="248473" x="6481763" y="2536825"/>
          <p14:tracePt t="248482" x="6481763" y="2554288"/>
          <p14:tracePt t="248491" x="6473825" y="2562225"/>
          <p14:tracePt t="248507" x="6473825" y="2579688"/>
          <p14:tracePt t="248514" x="6473825" y="2587625"/>
          <p14:tracePt t="248522" x="6473825" y="2595563"/>
          <p14:tracePt t="248531" x="6473825" y="2603500"/>
          <p14:tracePt t="248539" x="6473825" y="2611438"/>
          <p14:tracePt t="248553" x="6473825" y="2620963"/>
          <p14:tracePt t="248561" x="6473825" y="2628900"/>
          <p14:tracePt t="249525" x="6473825" y="2636838"/>
          <p14:tracePt t="249530" x="6515100" y="2654300"/>
          <p14:tracePt t="249538" x="6589713" y="2662238"/>
          <p14:tracePt t="249546" x="6673850" y="2678113"/>
          <p14:tracePt t="249554" x="6723063" y="2695575"/>
          <p14:tracePt t="249562" x="6780213" y="2711450"/>
          <p14:tracePt t="249570" x="6864350" y="2728913"/>
          <p14:tracePt t="249579" x="6905625" y="2728913"/>
          <p14:tracePt t="249586" x="6929438" y="2728913"/>
          <p14:tracePt t="249597" x="6962775" y="2728913"/>
          <p14:tracePt t="249602" x="6970713" y="2728913"/>
          <p14:tracePt t="249610" x="6980238" y="2728913"/>
          <p14:tracePt t="249633" x="6988175" y="2736850"/>
          <p14:tracePt t="249675" x="6988175" y="2744788"/>
          <p14:tracePt t="249698" x="6996113" y="2752725"/>
          <p14:tracePt t="249714" x="7004050" y="2752725"/>
          <p14:tracePt t="249723" x="7021513" y="2770188"/>
          <p14:tracePt t="249739" x="7029450" y="2786063"/>
          <p14:tracePt t="249754" x="7037388" y="2786063"/>
          <p14:tracePt t="249764" x="7045325" y="2786063"/>
          <p14:tracePt t="249778" x="7045325" y="2794000"/>
          <p14:tracePt t="252076" x="7054850" y="2794000"/>
          <p14:tracePt t="252123" x="7062788" y="2786063"/>
          <p14:tracePt t="253220" x="7062788" y="2778125"/>
          <p14:tracePt t="253515" x="7070725" y="2770188"/>
          <p14:tracePt t="253530" x="7096125" y="2752725"/>
          <p14:tracePt t="253546" x="7112000" y="2752725"/>
          <p14:tracePt t="253556" x="7153275" y="2752725"/>
          <p14:tracePt t="253563" x="7186613" y="2752725"/>
          <p14:tracePt t="253570" x="7227888" y="2752725"/>
          <p14:tracePt t="253580" x="7269163" y="2752725"/>
          <p14:tracePt t="253586" x="7294563" y="2752725"/>
          <p14:tracePt t="253597" x="7327900" y="2760663"/>
          <p14:tracePt t="253602" x="7353300" y="2770188"/>
          <p14:tracePt t="253610" x="7386638" y="2794000"/>
          <p14:tracePt t="253619" x="7394575" y="2794000"/>
          <p14:tracePt t="253628" x="7410450" y="2803525"/>
          <p14:tracePt t="253634" x="7418388" y="2811463"/>
          <p14:tracePt t="253867" x="7418388" y="2803525"/>
          <p14:tracePt t="253898" x="7418388" y="2794000"/>
          <p14:tracePt t="254516" x="7410450" y="2786063"/>
          <p14:tracePt t="254539" x="7402513" y="2778125"/>
          <p14:tracePt t="254555" x="7394575" y="2778125"/>
          <p14:tracePt t="254563" x="7377113" y="2770188"/>
          <p14:tracePt t="254570" x="7361238" y="2752725"/>
          <p14:tracePt t="254579" x="7353300" y="2744788"/>
          <p14:tracePt t="254586" x="7335838" y="2744788"/>
          <p14:tracePt t="254595" x="7327900" y="2736850"/>
          <p14:tracePt t="254602" x="7312025" y="2719388"/>
          <p14:tracePt t="254618" x="7294563" y="2719388"/>
          <p14:tracePt t="254714" x="7278688" y="2719388"/>
          <p14:tracePt t="254722" x="7269163" y="2719388"/>
          <p14:tracePt t="254794" x="7269163" y="2711450"/>
          <p14:tracePt t="254811" x="7269163" y="2703513"/>
          <p14:tracePt t="254827" x="7269163" y="2695575"/>
          <p14:tracePt t="254874" x="7269163" y="2686050"/>
          <p14:tracePt t="255844" x="7237413" y="2678113"/>
          <p14:tracePt t="255850" x="7227888" y="2662238"/>
          <p14:tracePt t="255858" x="7219950" y="2654300"/>
          <p14:tracePt t="255866" x="7170738" y="2611438"/>
          <p14:tracePt t="255873" x="7137400" y="2579688"/>
          <p14:tracePt t="255882" x="7112000" y="2562225"/>
          <p14:tracePt t="255891" x="7078663" y="2536825"/>
          <p14:tracePt t="255898" x="7045325" y="2520950"/>
          <p14:tracePt t="255908" x="7021513" y="2513013"/>
          <p14:tracePt t="255914" x="6988175" y="2487613"/>
          <p14:tracePt t="255922" x="6954838" y="2471738"/>
          <p14:tracePt t="255931" x="6929438" y="2454275"/>
          <p14:tracePt t="255938" x="6913563" y="2446338"/>
          <p14:tracePt t="255946" x="6897688" y="2438400"/>
          <p14:tracePt t="255954" x="6880225" y="2430463"/>
          <p14:tracePt t="255963" x="6854825" y="2413000"/>
          <p14:tracePt t="255971" x="6831013" y="2405063"/>
          <p14:tracePt t="255980" x="6813550" y="2405063"/>
          <p14:tracePt t="255987" x="6805613" y="2405063"/>
          <p14:tracePt t="255994" x="6789738" y="2405063"/>
          <p14:tracePt t="256001" x="6780213" y="2397125"/>
          <p14:tracePt t="256013" x="6764338" y="2397125"/>
          <p14:tracePt t="256017" x="6731000" y="2379663"/>
          <p14:tracePt t="256026" x="6723063" y="2379663"/>
          <p14:tracePt t="256034" x="6715125" y="2371725"/>
          <p14:tracePt t="256041" x="6681788" y="2363788"/>
          <p14:tracePt t="256050" x="6673850" y="2363788"/>
          <p14:tracePt t="256057" x="6656388" y="2363788"/>
          <p14:tracePt t="256065" x="6640513" y="2363788"/>
          <p14:tracePt t="256073" x="6630988" y="2363788"/>
          <p14:tracePt t="256082" x="6623050" y="2363788"/>
          <p14:tracePt t="256090" x="6615113" y="2363788"/>
          <p14:tracePt t="256107" x="6599238" y="2363788"/>
          <p14:tracePt t="256113" x="6581775" y="2363788"/>
          <p14:tracePt t="256130" x="6565900" y="2363788"/>
          <p14:tracePt t="256138" x="6540500" y="2363788"/>
          <p14:tracePt t="256145" x="6515100" y="2363788"/>
          <p14:tracePt t="256153" x="6507163" y="2363788"/>
          <p14:tracePt t="256162" x="6473825" y="2363788"/>
          <p14:tracePt t="256170" x="6450013" y="2363788"/>
          <p14:tracePt t="256179" x="6432550" y="2363788"/>
          <p14:tracePt t="256186" x="6416675" y="2363788"/>
          <p14:tracePt t="256195" x="6407150" y="2363788"/>
          <p14:tracePt t="256202" x="6383338" y="2363788"/>
          <p14:tracePt t="256211" x="6375400" y="2363788"/>
          <p14:tracePt t="256217" x="6365875" y="2363788"/>
          <p14:tracePt t="256234" x="6357938" y="2371725"/>
          <p14:tracePt t="256250" x="6350000" y="2371725"/>
          <p14:tracePt t="256257" x="6342063" y="2371725"/>
          <p14:tracePt t="256275" x="6342063" y="2379663"/>
          <p14:tracePt t="256290" x="6332538" y="2397125"/>
          <p14:tracePt t="256298" x="6324600" y="2405063"/>
          <p14:tracePt t="256307" x="6324600" y="2413000"/>
          <p14:tracePt t="256314" x="6324600" y="2438400"/>
          <p14:tracePt t="256322" x="6308725" y="2446338"/>
          <p14:tracePt t="256330" x="6308725" y="2471738"/>
          <p14:tracePt t="256339" x="6300788" y="2487613"/>
          <p14:tracePt t="256346" x="6300788" y="2495550"/>
          <p14:tracePt t="256353" x="6300788" y="2513013"/>
          <p14:tracePt t="256362" x="6300788" y="2536825"/>
          <p14:tracePt t="256369" x="6300788" y="2546350"/>
          <p14:tracePt t="256379" x="6300788" y="2554288"/>
          <p14:tracePt t="256386" x="6300788" y="2570163"/>
          <p14:tracePt t="256395" x="6300788" y="2587625"/>
          <p14:tracePt t="256402" x="6300788" y="2603500"/>
          <p14:tracePt t="256430" x="6300788" y="2611438"/>
          <p14:tracePt t="256466" x="6300788" y="2620963"/>
          <p14:tracePt t="256473" x="6300788" y="2628900"/>
          <p14:tracePt t="256483" x="6300788" y="2636838"/>
          <p14:tracePt t="256498" x="6300788" y="2644775"/>
          <p14:tracePt t="256522" x="6300788" y="2662238"/>
          <p14:tracePt t="256563" x="6300788" y="2670175"/>
          <p14:tracePt t="256642" x="6300788" y="2678113"/>
          <p14:tracePt t="256659" x="6300788" y="2695575"/>
          <p14:tracePt t="258668" x="6300788" y="2703513"/>
          <p14:tracePt t="258674" x="6365875" y="2703513"/>
          <p14:tracePt t="258682" x="6473825" y="2703513"/>
          <p14:tracePt t="258691" x="6581775" y="2703513"/>
          <p14:tracePt t="258698" x="6738938" y="2703513"/>
          <p14:tracePt t="258707" x="6846888" y="2703513"/>
          <p14:tracePt t="258713" x="6954838" y="2703513"/>
          <p14:tracePt t="258722" x="7078663" y="2703513"/>
          <p14:tracePt t="258731" x="7186613" y="2703513"/>
          <p14:tracePt t="258739" x="7286625" y="2703513"/>
          <p14:tracePt t="258746" x="7327900" y="2703513"/>
          <p14:tracePt t="258753" x="7343775" y="2703513"/>
          <p14:tracePt t="260722" x="7343775" y="2711450"/>
          <p14:tracePt t="260730" x="7343775" y="2736850"/>
          <p14:tracePt t="260738" x="7343775" y="2770188"/>
          <p14:tracePt t="260746" x="7343775" y="2811463"/>
          <p14:tracePt t="260754" x="7343775" y="2868613"/>
          <p14:tracePt t="260763" x="7343775" y="2919413"/>
          <p14:tracePt t="260771" x="7327900" y="3009900"/>
          <p14:tracePt t="260778" x="7327900" y="3109913"/>
          <p14:tracePt t="260786" x="7319963" y="3192463"/>
          <p14:tracePt t="260795" x="7319963" y="3284538"/>
          <p14:tracePt t="260802" x="7261225" y="3375025"/>
          <p14:tracePt t="260812" x="7261225" y="3449638"/>
          <p14:tracePt t="260818" x="7253288" y="3532188"/>
          <p14:tracePt t="260830" x="7253288" y="3598863"/>
          <p14:tracePt t="260834" x="7253288" y="3657600"/>
          <p14:tracePt t="260844" x="7253288" y="3698875"/>
          <p14:tracePt t="260851" x="7253288" y="3732213"/>
          <p14:tracePt t="260857" x="7253288" y="3748088"/>
          <p14:tracePt t="260866" x="7253288" y="3756025"/>
          <p14:tracePt t="260873" x="7253288" y="3765550"/>
          <p14:tracePt t="261154" x="7261225" y="3765550"/>
          <p14:tracePt t="261163" x="7261225" y="3756025"/>
          <p14:tracePt t="261170" x="7278688" y="3748088"/>
          <p14:tracePt t="261182" x="7278688" y="3732213"/>
          <p14:tracePt t="261186" x="7294563" y="3706813"/>
          <p14:tracePt t="261194" x="7302500" y="3698875"/>
          <p14:tracePt t="261202" x="7302500" y="3690938"/>
          <p14:tracePt t="261213" x="7312025" y="3681413"/>
          <p14:tracePt t="261218" x="7327900" y="3673475"/>
          <p14:tracePt t="261226" x="7327900" y="3665538"/>
          <p14:tracePt t="261244" x="7327900" y="3657600"/>
          <p14:tracePt t="261250" x="7335838" y="3657600"/>
          <p14:tracePt t="263260" x="7335838" y="3640138"/>
          <p14:tracePt t="263266" x="7327900" y="3624263"/>
          <p14:tracePt t="263281" x="7319963" y="3616325"/>
          <p14:tracePt t="263292" x="7302500" y="3616325"/>
          <p14:tracePt t="263475" x="7286625" y="3616325"/>
          <p14:tracePt t="263482" x="7253288" y="3616325"/>
          <p14:tracePt t="263498" x="7227888" y="3616325"/>
          <p14:tracePt t="263508" x="7194550" y="3598863"/>
          <p14:tracePt t="263514" x="7170738" y="3590925"/>
          <p14:tracePt t="263522" x="7129463" y="3582988"/>
          <p14:tracePt t="263530" x="7096125" y="3573463"/>
          <p14:tracePt t="263537" x="7062788" y="3557588"/>
          <p14:tracePt t="263545" x="7021513" y="3541713"/>
          <p14:tracePt t="263553" x="6988175" y="3541713"/>
          <p14:tracePt t="263561" x="6954838" y="3532188"/>
          <p14:tracePt t="263570" x="6921500" y="3524250"/>
          <p14:tracePt t="263578" x="6905625" y="3516313"/>
          <p14:tracePt t="263585" x="6888163" y="3508375"/>
          <p14:tracePt t="263595" x="6864350" y="3508375"/>
          <p14:tracePt t="263601" x="6846888" y="3498850"/>
          <p14:tracePt t="263612" x="6831013" y="3490913"/>
          <p14:tracePt t="263617" x="6813550" y="3490913"/>
          <p14:tracePt t="263627" x="6789738" y="3475038"/>
          <p14:tracePt t="263634" x="6780213" y="3475038"/>
          <p14:tracePt t="263642" x="6756400" y="3467100"/>
          <p14:tracePt t="263650" x="6738938" y="3457575"/>
          <p14:tracePt t="263657" x="6715125" y="3457575"/>
          <p14:tracePt t="263666" x="6681788" y="3457575"/>
          <p14:tracePt t="263674" x="6648450" y="3457575"/>
          <p14:tracePt t="263682" x="6630988" y="3457575"/>
          <p14:tracePt t="263691" x="6615113" y="3457575"/>
          <p14:tracePt t="263697" x="6589713" y="3441700"/>
          <p14:tracePt t="263713" x="6565900" y="3433763"/>
          <p14:tracePt t="263721" x="6556375" y="3433763"/>
          <p14:tracePt t="263754" x="6540500" y="3433763"/>
          <p14:tracePt t="263762" x="6532563" y="3433763"/>
          <p14:tracePt t="263778" x="6507163" y="3433763"/>
          <p14:tracePt t="263786" x="6499225" y="3433763"/>
          <p14:tracePt t="263794" x="6473825" y="3433763"/>
          <p14:tracePt t="263802" x="6450013" y="3433763"/>
          <p14:tracePt t="263810" x="6432550" y="3433763"/>
          <p14:tracePt t="263817" x="6416675" y="3433763"/>
          <p14:tracePt t="263828" x="6391275" y="3433763"/>
          <p14:tracePt t="263842" x="6365875" y="3433763"/>
          <p14:tracePt t="263857" x="6332538" y="3433763"/>
          <p14:tracePt t="263874" x="6316663" y="3433763"/>
          <p14:tracePt t="263891" x="6300788" y="3433763"/>
          <p14:tracePt t="263898" x="6291263" y="3433763"/>
          <p14:tracePt t="263922" x="6275388" y="3441700"/>
          <p14:tracePt t="263939" x="6267450" y="3441700"/>
          <p14:tracePt t="263954" x="6267450" y="3449638"/>
          <p14:tracePt t="263986" x="6249988" y="3457575"/>
          <p14:tracePt t="264002" x="6242050" y="3457575"/>
          <p14:tracePt t="264027" x="6234113" y="3467100"/>
          <p14:tracePt t="264043" x="6226175" y="3475038"/>
          <p14:tracePt t="264058" x="6216650" y="3482975"/>
          <p14:tracePt t="264090" x="6216650" y="3490913"/>
          <p14:tracePt t="264283" x="6242050" y="3498850"/>
          <p14:tracePt t="264290" x="6308725" y="3498850"/>
          <p14:tracePt t="264297" x="6383338" y="3498850"/>
          <p14:tracePt t="264308" x="6440488" y="3490913"/>
          <p14:tracePt t="264314" x="6524625" y="3490913"/>
          <p14:tracePt t="264323" x="6573838" y="3490913"/>
          <p14:tracePt t="264330" x="6615113" y="3490913"/>
          <p14:tracePt t="264338" x="6673850" y="3490913"/>
          <p14:tracePt t="264346" x="6705600" y="3490913"/>
          <p14:tracePt t="264354" x="6723063" y="3490913"/>
          <p14:tracePt t="264363" x="6748463" y="3490913"/>
          <p14:tracePt t="264370" x="6780213" y="3490913"/>
          <p14:tracePt t="264379" x="6797675" y="3490913"/>
          <p14:tracePt t="264391" x="6838950" y="3490913"/>
          <p14:tracePt t="264396" x="6864350" y="3490913"/>
          <p14:tracePt t="264401" x="6921500" y="3490913"/>
          <p14:tracePt t="264413" x="6980238" y="3490913"/>
          <p14:tracePt t="264418" x="7045325" y="3490913"/>
          <p14:tracePt t="264429" x="7088188" y="3490913"/>
          <p14:tracePt t="264433" x="7145338" y="3490913"/>
          <p14:tracePt t="264446" x="7227888" y="3490913"/>
          <p14:tracePt t="264450" x="7312025" y="3498850"/>
          <p14:tracePt t="264457" x="7353300" y="3498850"/>
          <p14:tracePt t="264465" x="7427913" y="3516313"/>
          <p14:tracePt t="264474" x="7485063" y="3524250"/>
          <p14:tracePt t="264482" x="7526338" y="3524250"/>
          <p14:tracePt t="264491" x="7577138" y="3532188"/>
          <p14:tracePt t="264497" x="7600950" y="3541713"/>
          <p14:tracePt t="264507" x="7618413" y="3541713"/>
          <p14:tracePt t="264513" x="7626350" y="3541713"/>
          <p14:tracePt t="264521" x="7634288" y="3549650"/>
          <p14:tracePt t="265250" x="7618413" y="3549650"/>
          <p14:tracePt t="265259" x="7567613" y="3549650"/>
          <p14:tracePt t="265266" x="7485063" y="3532188"/>
          <p14:tracePt t="265274" x="7369175" y="3516313"/>
          <p14:tracePt t="265283" x="7294563" y="3490913"/>
          <p14:tracePt t="265291" x="7170738" y="3467100"/>
          <p14:tracePt t="265298" x="7045325" y="3449638"/>
          <p14:tracePt t="265308" x="6946900" y="3433763"/>
          <p14:tracePt t="265314" x="6846888" y="3424238"/>
          <p14:tracePt t="265322" x="6789738" y="3416300"/>
          <p14:tracePt t="265330" x="6748463" y="3408363"/>
          <p14:tracePt t="265338" x="6715125" y="3408363"/>
          <p14:tracePt t="265347" x="6697663" y="3408363"/>
          <p14:tracePt t="265354" x="6681788" y="3408363"/>
          <p14:tracePt t="265363" x="6656388" y="3408363"/>
          <p14:tracePt t="265371" x="6640513" y="3408363"/>
          <p14:tracePt t="265378" x="6623050" y="3424238"/>
          <p14:tracePt t="265388" x="6573838" y="3433763"/>
          <p14:tracePt t="265394" x="6556375" y="3433763"/>
          <p14:tracePt t="265402" x="6524625" y="3441700"/>
          <p14:tracePt t="265411" x="6481763" y="3441700"/>
          <p14:tracePt t="265418" x="6450013" y="3441700"/>
          <p14:tracePt t="265426" x="6407150" y="3441700"/>
          <p14:tracePt t="265433" x="6375400" y="3441700"/>
          <p14:tracePt t="265449" x="6365875" y="3441700"/>
          <p14:tracePt t="265457" x="6357938" y="3441700"/>
          <p14:tracePt t="265546" x="6350000" y="3441700"/>
          <p14:tracePt t="265553" x="6342063" y="3441700"/>
          <p14:tracePt t="265569" x="6332538" y="3441700"/>
          <p14:tracePt t="265578" x="6324600" y="3449638"/>
          <p14:tracePt t="265586" x="6316663" y="3457575"/>
          <p14:tracePt t="265595" x="6300788" y="3467100"/>
          <p14:tracePt t="265859" x="6308725" y="3467100"/>
          <p14:tracePt t="265868" x="6350000" y="3467100"/>
          <p14:tracePt t="265874" x="6391275" y="3467100"/>
          <p14:tracePt t="265884" x="6432550" y="3467100"/>
          <p14:tracePt t="265890" x="6507163" y="3467100"/>
          <p14:tracePt t="265899" x="6573838" y="3475038"/>
          <p14:tracePt t="265908" x="6630988" y="3475038"/>
          <p14:tracePt t="265914" x="6689725" y="3498850"/>
          <p14:tracePt t="265921" x="6723063" y="3508375"/>
          <p14:tracePt t="265930" x="6764338" y="3508375"/>
          <p14:tracePt t="265937" x="6797675" y="3508375"/>
          <p14:tracePt t="265946" x="6831013" y="3516313"/>
          <p14:tracePt t="265954" x="6854825" y="3516313"/>
          <p14:tracePt t="265964" x="6872288" y="3524250"/>
          <p14:tracePt t="265970" x="6905625" y="3524250"/>
          <p14:tracePt t="265979" x="6921500" y="3524250"/>
          <p14:tracePt t="265986" x="6962775" y="3541713"/>
          <p14:tracePt t="265995" x="6988175" y="3541713"/>
          <p14:tracePt t="266002" x="7029450" y="3541713"/>
          <p14:tracePt t="266014" x="7045325" y="3541713"/>
          <p14:tracePt t="266018" x="7096125" y="3549650"/>
          <p14:tracePt t="266028" x="7112000" y="3549650"/>
          <p14:tracePt t="266034" x="7129463" y="3549650"/>
          <p14:tracePt t="266042" x="7137400" y="3549650"/>
          <p14:tracePt t="266050" x="7145338" y="3549650"/>
          <p14:tracePt t="266057" x="7162800" y="3557588"/>
          <p14:tracePt t="266091" x="7170738" y="3557588"/>
          <p14:tracePt t="266115" x="7178675" y="3557588"/>
          <p14:tracePt t="266306" x="7186613" y="3557588"/>
          <p14:tracePt t="266314" x="7212013" y="3557588"/>
          <p14:tracePt t="266323" x="7237413" y="3557588"/>
          <p14:tracePt t="266330" x="7278688" y="3565525"/>
          <p14:tracePt t="266338" x="7312025" y="3565525"/>
          <p14:tracePt t="266346" x="7327900" y="3565525"/>
          <p14:tracePt t="266355" x="7343775" y="3573463"/>
          <p14:tracePt t="266365" x="7369175" y="3573463"/>
          <p14:tracePt t="266570" x="7394575" y="3582988"/>
          <p14:tracePt t="266578" x="7410450" y="3582988"/>
          <p14:tracePt t="266586" x="7443788" y="3590925"/>
          <p14:tracePt t="266596" x="7493000" y="3598863"/>
          <p14:tracePt t="266603" x="7551738" y="3606800"/>
          <p14:tracePt t="266611" x="7610475" y="3624263"/>
          <p14:tracePt t="266618" x="7642225" y="3632200"/>
          <p14:tracePt t="266626" x="7659688" y="3632200"/>
          <p14:tracePt t="266633" x="7667625" y="3632200"/>
          <p14:tracePt t="266642" x="7675563" y="3632200"/>
          <p14:tracePt t="267811" x="7659688" y="3632200"/>
          <p14:tracePt t="267818" x="7634288" y="3632200"/>
          <p14:tracePt t="267828" x="7600950" y="3632200"/>
          <p14:tracePt t="267834" x="7559675" y="3632200"/>
          <p14:tracePt t="267844" x="7535863" y="3632200"/>
          <p14:tracePt t="267850" x="7477125" y="3632200"/>
          <p14:tracePt t="267858" x="7435850" y="3632200"/>
          <p14:tracePt t="267866" x="7386638" y="3632200"/>
          <p14:tracePt t="267874" x="7335838" y="3632200"/>
          <p14:tracePt t="267882" x="7286625" y="3632200"/>
          <p14:tracePt t="267891" x="7245350" y="3632200"/>
          <p14:tracePt t="267898" x="7204075" y="3632200"/>
          <p14:tracePt t="267908" x="7145338" y="3632200"/>
          <p14:tracePt t="267914" x="7096125" y="3632200"/>
          <p14:tracePt t="267922" x="7045325" y="3632200"/>
          <p14:tracePt t="267932" x="7004050" y="3632200"/>
          <p14:tracePt t="267938" x="6946900" y="3632200"/>
          <p14:tracePt t="267946" x="6897688" y="3632200"/>
          <p14:tracePt t="267954" x="6854825" y="3632200"/>
          <p14:tracePt t="267962" x="6823075" y="3632200"/>
          <p14:tracePt t="267970" x="6789738" y="3632200"/>
          <p14:tracePt t="267980" x="6764338" y="3632200"/>
          <p14:tracePt t="267986" x="6756400" y="3632200"/>
          <p14:tracePt t="267994" x="6731000" y="3632200"/>
          <p14:tracePt t="268003" x="6723063" y="3632200"/>
          <p14:tracePt t="268029" x="6715125" y="3632200"/>
          <p14:tracePt t="268058" x="6705600" y="3632200"/>
          <p14:tracePt t="268066" x="6697663" y="3632200"/>
          <p14:tracePt t="268073" x="6689725" y="3640138"/>
          <p14:tracePt t="268098" x="6673850" y="3657600"/>
          <p14:tracePt t="268155" x="6664325" y="3657600"/>
          <p14:tracePt t="269124" x="6664325" y="3665538"/>
          <p14:tracePt t="269139" x="6664325" y="3681413"/>
          <p14:tracePt t="273228" x="6705600" y="3690938"/>
          <p14:tracePt t="273234" x="6988175" y="3732213"/>
          <p14:tracePt t="273244" x="7137400" y="3732213"/>
          <p14:tracePt t="273250" x="7170738" y="3748088"/>
          <p14:tracePt t="273274" x="7178675" y="3748088"/>
          <p14:tracePt t="273284" x="7178675" y="3681413"/>
          <p14:tracePt t="273291" x="7178675" y="3598863"/>
          <p14:tracePt t="273298" x="7178675" y="3457575"/>
          <p14:tracePt t="273308" x="7145338" y="3333750"/>
          <p14:tracePt t="273315" x="7129463" y="3233738"/>
          <p14:tracePt t="273322" x="7129463" y="3167063"/>
          <p14:tracePt t="273330" x="7119938" y="3092450"/>
          <p14:tracePt t="273341" x="7104063" y="3017838"/>
          <p14:tracePt t="273346" x="7088188" y="2976563"/>
          <p14:tracePt t="273354" x="7088188" y="2960688"/>
          <p14:tracePt t="273363" x="7078663" y="2943225"/>
          <p14:tracePt t="273371" x="7054850" y="2919413"/>
          <p14:tracePt t="273378" x="7037388" y="2894013"/>
          <p14:tracePt t="273386" x="7021513" y="2878138"/>
          <p14:tracePt t="273395" x="6996113" y="2852738"/>
          <p14:tracePt t="273402" x="6962775" y="2819400"/>
          <p14:tracePt t="273411" x="6938963" y="2803525"/>
          <p14:tracePt t="273418" x="6913563" y="2778125"/>
          <p14:tracePt t="273425" x="6897688" y="2770188"/>
          <p14:tracePt t="273434" x="6888163" y="2752725"/>
          <p14:tracePt t="273441" x="6880225" y="2736850"/>
          <p14:tracePt t="273450" x="6831013" y="2695575"/>
          <p14:tracePt t="273458" x="6805613" y="2686050"/>
          <p14:tracePt t="273465" x="6756400" y="2670175"/>
          <p14:tracePt t="273474" x="6705600" y="2644775"/>
          <p14:tracePt t="273481" x="6630988" y="2595563"/>
          <p14:tracePt t="273491" x="6581775" y="2570163"/>
          <p14:tracePt t="273498" x="6532563" y="2536825"/>
          <p14:tracePt t="273505" x="6507163" y="2528888"/>
          <p14:tracePt t="273514" x="6473825" y="2513013"/>
          <p14:tracePt t="273522" x="6473825" y="2505075"/>
          <p14:tracePt t="273529" x="6450013" y="2495550"/>
          <p14:tracePt t="273546" x="6440488" y="2495550"/>
          <p14:tracePt t="273553" x="6416675" y="2495550"/>
          <p14:tracePt t="273563" x="6407150" y="2495550"/>
          <p14:tracePt t="273578" x="6391275" y="2495550"/>
          <p14:tracePt t="273586" x="6383338" y="2495550"/>
          <p14:tracePt t="273602" x="6357938" y="2495550"/>
          <p14:tracePt t="273612" x="6350000" y="2505075"/>
          <p14:tracePt t="273618" x="6324600" y="2505075"/>
          <p14:tracePt t="273628" x="6283325" y="2505075"/>
          <p14:tracePt t="273634" x="6257925" y="2505075"/>
          <p14:tracePt t="273642" x="6200775" y="2505075"/>
          <p14:tracePt t="273650" x="6142038" y="2505075"/>
          <p14:tracePt t="273658" x="6084888" y="2505075"/>
          <p14:tracePt t="273666" x="6043613" y="2505075"/>
          <p14:tracePt t="273674" x="5992813" y="2505075"/>
          <p14:tracePt t="273691" x="5969000" y="2505075"/>
          <p14:tracePt t="273698" x="5951538" y="2505075"/>
          <p14:tracePt t="273708" x="5927725" y="2495550"/>
          <p14:tracePt t="273834" x="5918200" y="2487613"/>
          <p14:tracePt t="273858" x="5951538" y="2487613"/>
          <p14:tracePt t="273882" x="5969000" y="2487613"/>
          <p14:tracePt t="273922" x="5976938" y="2487613"/>
          <p14:tracePt t="273930" x="5984875" y="2495550"/>
          <p14:tracePt t="273963" x="6002338" y="2495550"/>
          <p14:tracePt t="273970" x="6026150" y="2495550"/>
          <p14:tracePt t="273979" x="6043613" y="2505075"/>
          <p14:tracePt t="273986" x="6084888" y="2513013"/>
          <p14:tracePt t="273997" x="6108700" y="2513013"/>
          <p14:tracePt t="274002" x="6151563" y="2513013"/>
          <p14:tracePt t="274014" x="6208713" y="2546350"/>
          <p14:tracePt t="274018" x="6234113" y="2546350"/>
          <p14:tracePt t="274025" x="6275388" y="2546350"/>
          <p14:tracePt t="274033" x="6332538" y="2554288"/>
          <p14:tracePt t="274042" x="6342063" y="2554288"/>
          <p14:tracePt t="274049" x="6383338" y="2570163"/>
          <p14:tracePt t="274057" x="6407150" y="2570163"/>
          <p14:tracePt t="274065" x="6440488" y="2570163"/>
          <p14:tracePt t="274074" x="6473825" y="2587625"/>
          <p14:tracePt t="274083" x="6499225" y="2587625"/>
          <p14:tracePt t="274091" x="6515100" y="2595563"/>
          <p14:tracePt t="274098" x="6540500" y="2595563"/>
          <p14:tracePt t="274106" x="6581775" y="2595563"/>
          <p14:tracePt t="274114" x="6623050" y="2603500"/>
          <p14:tracePt t="274122" x="6697663" y="2603500"/>
          <p14:tracePt t="274131" x="6780213" y="2603500"/>
          <p14:tracePt t="274138" x="6880225" y="2611438"/>
          <p14:tracePt t="274146" x="6970713" y="2611438"/>
          <p14:tracePt t="274154" x="7070725" y="2611438"/>
          <p14:tracePt t="274164" x="7153275" y="2636838"/>
          <p14:tracePt t="274170" x="7253288" y="2644775"/>
          <p14:tracePt t="274179" x="7335838" y="2644775"/>
          <p14:tracePt t="274186" x="7377113" y="2644775"/>
          <p14:tracePt t="274195" x="7386638" y="2644775"/>
          <p14:tracePt t="274202" x="7402513" y="2644775"/>
          <p14:tracePt t="274211" x="7427913" y="2644775"/>
          <p14:tracePt t="274218" x="7435850" y="2654300"/>
          <p14:tracePt t="274379" x="7427913" y="2654300"/>
          <p14:tracePt t="274386" x="7394575" y="2654300"/>
          <p14:tracePt t="274402" x="7353300" y="2654300"/>
          <p14:tracePt t="274412" x="7278688" y="2654300"/>
          <p14:tracePt t="274418" x="7194550" y="2654300"/>
          <p14:tracePt t="274428" x="7129463" y="2654300"/>
          <p14:tracePt t="274434" x="7045325" y="2654300"/>
          <p14:tracePt t="274442" x="6988175" y="2654300"/>
          <p14:tracePt t="274451" x="6929438" y="2654300"/>
          <p14:tracePt t="274458" x="6905625" y="2654300"/>
          <p14:tracePt t="274465" x="6846888" y="2654300"/>
          <p14:tracePt t="274476" x="6805613" y="2654300"/>
          <p14:tracePt t="274483" x="6789738" y="2654300"/>
          <p14:tracePt t="274491" x="6772275" y="2662238"/>
          <p14:tracePt t="274498" x="6715125" y="2670175"/>
          <p14:tracePt t="274510" x="6681788" y="2695575"/>
          <p14:tracePt t="274515" x="6648450" y="2719388"/>
          <p14:tracePt t="274522" x="6615113" y="2736850"/>
          <p14:tracePt t="274530" x="6548438" y="2770188"/>
          <p14:tracePt t="274538" x="6515100" y="2786063"/>
          <p14:tracePt t="274546" x="6465888" y="2819400"/>
          <p14:tracePt t="274554" x="6424613" y="2827338"/>
          <p14:tracePt t="274562" x="6407150" y="2836863"/>
          <p14:tracePt t="274570" x="6365875" y="2844800"/>
          <p14:tracePt t="274579" x="6316663" y="2860675"/>
          <p14:tracePt t="274586" x="6275388" y="2868613"/>
          <p14:tracePt t="274596" x="6242050" y="2878138"/>
          <p14:tracePt t="274602" x="6183313" y="2894013"/>
          <p14:tracePt t="274612" x="6151563" y="2901950"/>
          <p14:tracePt t="274620" x="6118225" y="2911475"/>
          <p14:tracePt t="274629" x="6100763" y="2927350"/>
          <p14:tracePt t="274635" x="6076950" y="2943225"/>
          <p14:tracePt t="274642" x="6059488" y="2960688"/>
          <p14:tracePt t="274650" x="6034088" y="2976563"/>
          <p14:tracePt t="274658" x="6018213" y="2986088"/>
          <p14:tracePt t="274666" x="6002338" y="3017838"/>
          <p14:tracePt t="274674" x="5984875" y="3035300"/>
          <p14:tracePt t="274682" x="5976938" y="3068638"/>
          <p14:tracePt t="274690" x="5951538" y="3101975"/>
          <p14:tracePt t="274697" x="5943600" y="3135313"/>
          <p14:tracePt t="274709" x="5935663" y="3167063"/>
          <p14:tracePt t="274714" x="5935663" y="3192463"/>
          <p14:tracePt t="274721" x="5918200" y="3217863"/>
          <p14:tracePt t="274738" x="5918200" y="3225800"/>
          <p14:tracePt t="274749" x="5918200" y="3241675"/>
          <p14:tracePt t="274753" x="5918200" y="3251200"/>
          <p14:tracePt t="274762" x="5910263" y="3259138"/>
          <p14:tracePt t="274780" x="5910263" y="3267075"/>
          <p14:tracePt t="274802" x="5910263" y="3275013"/>
          <p14:tracePt t="274875" x="5910263" y="3284538"/>
          <p14:tracePt t="274891" x="5910263" y="3292475"/>
          <p14:tracePt t="274915" x="5918200" y="3292475"/>
          <p14:tracePt t="274922" x="5935663" y="3300413"/>
          <p14:tracePt t="274938" x="5943600" y="3300413"/>
          <p14:tracePt t="274946" x="5951538" y="3300413"/>
          <p14:tracePt t="274954" x="5976938" y="3300413"/>
          <p14:tracePt t="274962" x="5984875" y="3300413"/>
          <p14:tracePt t="274970" x="6002338" y="3308350"/>
          <p14:tracePt t="274979" x="6026150" y="3308350"/>
          <p14:tracePt t="274995" x="6059488" y="3308350"/>
          <p14:tracePt t="275002" x="6076950" y="3308350"/>
          <p14:tracePt t="275010" x="6092825" y="3308350"/>
          <p14:tracePt t="275018" x="6118225" y="3308350"/>
          <p14:tracePt t="275028" x="6126163" y="3308350"/>
          <p14:tracePt t="275034" x="6134100" y="3308350"/>
          <p14:tracePt t="275041" x="6159500" y="3308350"/>
          <p14:tracePt t="275049" x="6167438" y="3308350"/>
          <p14:tracePt t="275058" x="6200775" y="3316288"/>
          <p14:tracePt t="275066" x="6226175" y="3316288"/>
          <p14:tracePt t="275074" x="6242050" y="3325813"/>
          <p14:tracePt t="275081" x="6275388" y="3325813"/>
          <p14:tracePt t="275091" x="6300788" y="3333750"/>
          <p14:tracePt t="275097" x="6332538" y="3333750"/>
          <p14:tracePt t="275107" x="6342063" y="3333750"/>
          <p14:tracePt t="275113" x="6365875" y="3333750"/>
          <p14:tracePt t="275121" x="6375400" y="3333750"/>
          <p14:tracePt t="275130" x="6383338" y="3333750"/>
          <p14:tracePt t="275137" x="6399213" y="3333750"/>
          <p14:tracePt t="275146" x="6424613" y="3333750"/>
          <p14:tracePt t="275153" x="6440488" y="3333750"/>
          <p14:tracePt t="275162" x="6457950" y="3333750"/>
          <p14:tracePt t="275170" x="6481763" y="3333750"/>
          <p14:tracePt t="275179" x="6507163" y="3333750"/>
          <p14:tracePt t="275186" x="6532563" y="3333750"/>
          <p14:tracePt t="275195" x="6556375" y="3333750"/>
          <p14:tracePt t="275202" x="6565900" y="3333750"/>
          <p14:tracePt t="275212" x="6599238" y="3333750"/>
          <p14:tracePt t="275218" x="6607175" y="3333750"/>
          <p14:tracePt t="275229" x="6623050" y="3333750"/>
          <p14:tracePt t="275233" x="6640513" y="3333750"/>
          <p14:tracePt t="275242" x="6648450" y="3333750"/>
          <p14:tracePt t="275249" x="6664325" y="3333750"/>
          <p14:tracePt t="275258" x="6689725" y="3333750"/>
          <p14:tracePt t="275274" x="6705600" y="3333750"/>
          <p14:tracePt t="275282" x="6738938" y="3349625"/>
          <p14:tracePt t="275291" x="6748463" y="3349625"/>
          <p14:tracePt t="275298" x="6772275" y="3349625"/>
          <p14:tracePt t="275308" x="6797675" y="3359150"/>
          <p14:tracePt t="275314" x="6805613" y="3359150"/>
          <p14:tracePt t="275321" x="6838950" y="3367088"/>
          <p14:tracePt t="275330" x="6854825" y="3367088"/>
          <p14:tracePt t="275341" x="6872288" y="3367088"/>
          <p14:tracePt t="275346" x="6905625" y="3367088"/>
          <p14:tracePt t="275354" x="6921500" y="3367088"/>
          <p14:tracePt t="275362" x="6938963" y="3367088"/>
          <p14:tracePt t="275370" x="6980238" y="3375025"/>
          <p14:tracePt t="275379" x="7004050" y="3375025"/>
          <p14:tracePt t="275386" x="7013575" y="3375025"/>
          <p14:tracePt t="275411" x="7029450" y="3375025"/>
          <p14:tracePt t="275418" x="7037388" y="3375025"/>
          <p14:tracePt t="275426" x="7054850" y="3375025"/>
          <p14:tracePt t="275434" x="7096125" y="3375025"/>
          <p14:tracePt t="275442" x="7145338" y="3375025"/>
          <p14:tracePt t="275450" x="7170738" y="3375025"/>
          <p14:tracePt t="275457" x="7186613" y="3375025"/>
          <p14:tracePt t="275466" x="7212013" y="3375025"/>
          <p14:tracePt t="275482" x="7237413" y="3375025"/>
          <p14:tracePt t="275491" x="7245350" y="3375025"/>
          <p14:tracePt t="275498" x="7253288" y="3375025"/>
          <p14:tracePt t="275507" x="7269163" y="3375025"/>
          <p14:tracePt t="275513" x="7278688" y="3375025"/>
          <p14:tracePt t="275522" x="7286625" y="3375025"/>
          <p14:tracePt t="275538" x="7302500" y="3375025"/>
          <p14:tracePt t="275658" x="7278688" y="3375025"/>
          <p14:tracePt t="275666" x="7227888" y="3375025"/>
          <p14:tracePt t="275674" x="7153275" y="3375025"/>
          <p14:tracePt t="275682" x="7088188" y="3375025"/>
          <p14:tracePt t="275691" x="7004050" y="3375025"/>
          <p14:tracePt t="275698" x="6929438" y="3375025"/>
          <p14:tracePt t="275707" x="6921500" y="3375025"/>
          <p14:tracePt t="275714" x="6888163" y="3375025"/>
          <p14:tracePt t="275721" x="6846888" y="3375025"/>
          <p14:tracePt t="275730" x="6813550" y="3359150"/>
          <p14:tracePt t="275738" x="6789738" y="3359150"/>
          <p14:tracePt t="275748" x="6748463" y="3349625"/>
          <p14:tracePt t="275753" x="6723063" y="3349625"/>
          <p14:tracePt t="275762" x="6689725" y="3349625"/>
          <p14:tracePt t="275770" x="6664325" y="3349625"/>
          <p14:tracePt t="275779" x="6623050" y="3349625"/>
          <p14:tracePt t="275786" x="6581775" y="3349625"/>
          <p14:tracePt t="275795" x="6524625" y="3349625"/>
          <p14:tracePt t="275802" x="6465888" y="3349625"/>
          <p14:tracePt t="275812" x="6424613" y="3349625"/>
          <p14:tracePt t="275818" x="6383338" y="3349625"/>
          <p14:tracePt t="275828" x="6342063" y="3349625"/>
          <p14:tracePt t="275833" x="6316663" y="3349625"/>
          <p14:tracePt t="275842" x="6283325" y="3349625"/>
          <p14:tracePt t="275850" x="6267450" y="3359150"/>
          <p14:tracePt t="275891" x="6257925" y="3367088"/>
          <p14:tracePt t="275907" x="6242050" y="3375025"/>
          <p14:tracePt t="275914" x="6242050" y="3382963"/>
          <p14:tracePt t="275922" x="6242050" y="3390900"/>
          <p14:tracePt t="275930" x="6226175" y="3424238"/>
          <p14:tracePt t="275938" x="6208713" y="3433763"/>
          <p14:tracePt t="275946" x="6200775" y="3457575"/>
          <p14:tracePt t="275954" x="6192838" y="3490913"/>
          <p14:tracePt t="275963" x="6183313" y="3508375"/>
          <p14:tracePt t="275970" x="6159500" y="3549650"/>
          <p14:tracePt t="275979" x="6151563" y="3582988"/>
          <p14:tracePt t="275986" x="6142038" y="3616325"/>
          <p14:tracePt t="275995" x="6126163" y="3648075"/>
          <p14:tracePt t="276002" x="6118225" y="3681413"/>
          <p14:tracePt t="276011" x="6108700" y="3714750"/>
          <p14:tracePt t="276017" x="6100763" y="3740150"/>
          <p14:tracePt t="276029" x="6084888" y="3781425"/>
          <p14:tracePt t="276034" x="6076950" y="3789363"/>
          <p14:tracePt t="276041" x="6076950" y="3814763"/>
          <p14:tracePt t="276050" x="6076950" y="3822700"/>
          <p14:tracePt t="276059" x="6076950" y="3830638"/>
          <p14:tracePt t="276066" x="6076950" y="3856038"/>
          <p14:tracePt t="276074" x="6076950" y="3863975"/>
          <p14:tracePt t="276083" x="6076950" y="3881438"/>
          <p14:tracePt t="276090" x="6076950" y="3897313"/>
          <p14:tracePt t="276098" x="6076950" y="3914775"/>
          <p14:tracePt t="276108" x="6076950" y="3930650"/>
          <p14:tracePt t="276114" x="6076950" y="3956050"/>
          <p14:tracePt t="276122" x="6076950" y="3963988"/>
          <p14:tracePt t="276131" x="6076950" y="3989388"/>
          <p14:tracePt t="276138" x="6084888" y="4013200"/>
          <p14:tracePt t="276146" x="6084888" y="4038600"/>
          <p14:tracePt t="276153" x="6092825" y="4071938"/>
          <p14:tracePt t="276161" x="6092825" y="4105275"/>
          <p14:tracePt t="276169" x="6092825" y="4121150"/>
          <p14:tracePt t="276178" x="6100763" y="4146550"/>
          <p14:tracePt t="276185" x="6100763" y="4154488"/>
          <p14:tracePt t="276195" x="6100763" y="4179888"/>
          <p14:tracePt t="276211" x="6100763" y="4187825"/>
          <p14:tracePt t="276218" x="6100763" y="4195763"/>
          <p14:tracePt t="276228" x="6100763" y="4213225"/>
          <p14:tracePt t="276234" x="6100763" y="4221163"/>
          <p14:tracePt t="276249" x="6100763" y="4237038"/>
          <p14:tracePt t="276257" x="6108700" y="4254500"/>
          <p14:tracePt t="276658" x="6118225" y="4254500"/>
          <p14:tracePt t="276666" x="6126163" y="4254500"/>
          <p14:tracePt t="276675" x="6167438" y="4254500"/>
          <p14:tracePt t="276682" x="6192838" y="4254500"/>
          <p14:tracePt t="276692" x="6216650" y="4254500"/>
          <p14:tracePt t="276699" x="6242050" y="4254500"/>
          <p14:tracePt t="276707" x="6275388" y="4262438"/>
          <p14:tracePt t="276713" x="6300788" y="4262438"/>
          <p14:tracePt t="276722" x="6308725" y="4262438"/>
          <p14:tracePt t="276730" x="6332538" y="4262438"/>
          <p14:tracePt t="276738" x="6357938" y="4278313"/>
          <p14:tracePt t="276745" x="6375400" y="4278313"/>
          <p14:tracePt t="276754" x="6383338" y="4278313"/>
          <p14:tracePt t="276762" x="6416675" y="4287838"/>
          <p14:tracePt t="276770" x="6424613" y="4287838"/>
          <p14:tracePt t="276778" x="6450013" y="4287838"/>
          <p14:tracePt t="276796" x="6473825" y="4287838"/>
          <p14:tracePt t="276802" x="6481763" y="4287838"/>
          <p14:tracePt t="276813" x="6491288" y="4287838"/>
          <p14:tracePt t="276818" x="6515100" y="4287838"/>
          <p14:tracePt t="276828" x="6524625" y="4287838"/>
          <p14:tracePt t="276834" x="6540500" y="4287838"/>
          <p14:tracePt t="276850" x="6548438" y="4287838"/>
          <p14:tracePt t="276857" x="6556375" y="4287838"/>
          <p14:tracePt t="276875" x="6573838" y="4287838"/>
          <p14:tracePt t="276884" x="6581775" y="4287838"/>
          <p14:tracePt t="276899" x="6599238" y="4287838"/>
          <p14:tracePt t="276906" x="6615113" y="4287838"/>
          <p14:tracePt t="276913" x="6640513" y="4287838"/>
          <p14:tracePt t="276921" x="6648450" y="4287838"/>
          <p14:tracePt t="276930" x="6673850" y="4287838"/>
          <p14:tracePt t="276938" x="6697663" y="4287838"/>
          <p14:tracePt t="276946" x="6705600" y="4287838"/>
          <p14:tracePt t="276953" x="6723063" y="4287838"/>
          <p14:tracePt t="276970" x="6748463" y="4287838"/>
          <p14:tracePt t="276979" x="6756400" y="4287838"/>
          <p14:tracePt t="276996" x="6772275" y="4287838"/>
          <p14:tracePt t="277011" x="6780213" y="4287838"/>
          <p14:tracePt t="277042" x="6797675" y="4287838"/>
          <p14:tracePt t="277051" x="6805613" y="4287838"/>
          <p14:tracePt t="277058" x="6823075" y="4287838"/>
          <p14:tracePt t="277066" x="6846888" y="4287838"/>
          <p14:tracePt t="277074" x="6854825" y="4287838"/>
          <p14:tracePt t="277082" x="6880225" y="4287838"/>
          <p14:tracePt t="277092" x="6888163" y="4287838"/>
          <p14:tracePt t="277098" x="6913563" y="4287838"/>
          <p14:tracePt t="277107" x="6929438" y="4287838"/>
          <p14:tracePt t="277115" x="6946900" y="4287838"/>
          <p14:tracePt t="277122" x="6962775" y="4295775"/>
          <p14:tracePt t="277130" x="6970713" y="4295775"/>
          <p14:tracePt t="277138" x="6988175" y="4295775"/>
          <p14:tracePt t="277146" x="6996113" y="4295775"/>
          <p14:tracePt t="277153" x="7004050" y="4295775"/>
          <p14:tracePt t="277163" x="7013575" y="4295775"/>
          <p14:tracePt t="277170" x="7021513" y="4295775"/>
          <p14:tracePt t="277186" x="7029450" y="4303713"/>
          <p14:tracePt t="277202" x="7045325" y="4303713"/>
          <p14:tracePt t="277209" x="7054850" y="4303713"/>
          <p14:tracePt t="277217" x="7062788" y="4311650"/>
          <p14:tracePt t="277229" x="7070725" y="4311650"/>
          <p14:tracePt t="277233" x="7078663" y="4311650"/>
          <p14:tracePt t="277250" x="7088188" y="4311650"/>
          <p14:tracePt t="277257" x="7104063" y="4311650"/>
          <p14:tracePt t="277274" x="7112000" y="4311650"/>
          <p14:tracePt t="277282" x="7119938" y="4311650"/>
          <p14:tracePt t="277291" x="7137400" y="4321175"/>
          <p14:tracePt t="277307" x="7145338" y="4321175"/>
          <p14:tracePt t="277314" x="7153275" y="4321175"/>
          <p14:tracePt t="277322" x="7170738" y="4321175"/>
          <p14:tracePt t="277331" x="7186613" y="4329113"/>
          <p14:tracePt t="277338" x="7194550" y="4329113"/>
          <p14:tracePt t="277346" x="7219950" y="4329113"/>
          <p14:tracePt t="277354" x="7245350" y="4337050"/>
          <p14:tracePt t="277374" x="7253288" y="4337050"/>
          <p14:tracePt t="277379" x="7278688" y="4337050"/>
          <p14:tracePt t="277396" x="7286625" y="4337050"/>
          <p14:tracePt t="277402" x="7302500" y="4337050"/>
          <p14:tracePt t="277413" x="7312025" y="4352925"/>
          <p14:tracePt t="277428" x="7319963" y="4352925"/>
          <p14:tracePt t="277433" x="7335838" y="4352925"/>
          <p14:tracePt t="277442" x="7343775" y="4352925"/>
          <p14:tracePt t="277450" x="7353300" y="4352925"/>
          <p14:tracePt t="277457" x="7369175" y="4352925"/>
          <p14:tracePt t="277467" x="7377113" y="4352925"/>
          <p14:tracePt t="277474" x="7394575" y="4352925"/>
          <p14:tracePt t="277482" x="7402513" y="4352925"/>
          <p14:tracePt t="277491" x="7410450" y="4352925"/>
          <p14:tracePt t="277498" x="7418388" y="4352925"/>
          <p14:tracePt t="277507" x="7427913" y="4352925"/>
          <p14:tracePt t="277513" x="7435850" y="4352925"/>
          <p14:tracePt t="277529" x="7443788" y="4352925"/>
          <p14:tracePt t="277538" x="7461250" y="4352925"/>
          <p14:tracePt t="277553" x="7469188" y="4352925"/>
          <p14:tracePt t="277570" x="7477125" y="4352925"/>
          <p14:tracePt t="277586" x="7485063" y="4352925"/>
          <p14:tracePt t="279099" x="7493000" y="4352925"/>
          <p14:tracePt t="279107" x="7551738" y="4321175"/>
          <p14:tracePt t="279114" x="7626350" y="4287838"/>
          <p14:tracePt t="279122" x="7685088" y="4254500"/>
          <p14:tracePt t="279131" x="7700963" y="4246563"/>
          <p14:tracePt t="279139" x="7708900" y="4246563"/>
          <p14:tracePt t="279146" x="7708900" y="4237038"/>
          <p14:tracePt t="279153" x="7708900" y="4221163"/>
          <p14:tracePt t="279163" x="7734300" y="4203700"/>
          <p14:tracePt t="279170" x="7742238" y="4179888"/>
          <p14:tracePt t="279181" x="7742238" y="4154488"/>
          <p14:tracePt t="279185" x="7742238" y="4113213"/>
          <p14:tracePt t="279197" x="7742238" y="4105275"/>
          <p14:tracePt t="279202" x="7742238" y="4079875"/>
          <p14:tracePt t="279211" x="7750175" y="4064000"/>
          <p14:tracePt t="279218" x="7759700" y="4054475"/>
          <p14:tracePt t="280322" x="7708900" y="4054475"/>
          <p14:tracePt t="280330" x="7618413" y="4097338"/>
          <p14:tracePt t="280341" x="7543800" y="4129088"/>
          <p14:tracePt t="280346" x="7443788" y="4171950"/>
          <p14:tracePt t="280354" x="7327900" y="4229100"/>
          <p14:tracePt t="280364" x="7237413" y="4287838"/>
          <p14:tracePt t="280371" x="7137400" y="4321175"/>
          <p14:tracePt t="280381" x="7054850" y="4337050"/>
          <p14:tracePt t="280386" x="6980238" y="4362450"/>
          <p14:tracePt t="280395" x="6938963" y="4370388"/>
          <p14:tracePt t="280401" x="6913563" y="4378325"/>
          <p14:tracePt t="280412" x="6888163" y="4386263"/>
          <p14:tracePt t="280417" x="6872288" y="4386263"/>
          <p14:tracePt t="280428" x="6864350" y="4395788"/>
          <p14:tracePt t="280443" x="6854825" y="4403725"/>
          <p14:tracePt t="280449" x="6838950" y="4403725"/>
          <p14:tracePt t="280458" x="6838950" y="4411663"/>
          <p14:tracePt t="280466" x="6823075" y="4419600"/>
          <p14:tracePt t="280475" x="6813550" y="4427538"/>
          <p14:tracePt t="280482" x="6789738" y="4437063"/>
          <p14:tracePt t="280491" x="6764338" y="4445000"/>
          <p14:tracePt t="280497" x="6748463" y="4452938"/>
          <p14:tracePt t="280507" x="6705600" y="4460875"/>
          <p14:tracePt t="280513" x="6689725" y="4470400"/>
          <p14:tracePt t="280521" x="6664325" y="4478338"/>
          <p14:tracePt t="280529" x="6640513" y="4494213"/>
          <p14:tracePt t="280538" x="6615113" y="4494213"/>
          <p14:tracePt t="280545" x="6599238" y="4511675"/>
          <p14:tracePt t="280554" x="6589713" y="4519613"/>
          <p14:tracePt t="280562" x="6581775" y="4519613"/>
          <p14:tracePt t="280569" x="6556375" y="4519613"/>
          <p14:tracePt t="280579" x="6548438" y="4527550"/>
          <p14:tracePt t="280586" x="6532563" y="4545013"/>
          <p14:tracePt t="280595" x="6524625" y="4552950"/>
          <p14:tracePt t="280602" x="6515100" y="4552950"/>
          <p14:tracePt t="280611" x="6491288" y="4560888"/>
          <p14:tracePt t="280981" x="6481763" y="4560888"/>
          <p14:tracePt t="280986" x="6465888" y="4560888"/>
          <p14:tracePt t="281002" x="6457950" y="4560888"/>
          <p14:tracePt t="281011" x="6450013" y="4560888"/>
          <p14:tracePt t="281034" x="6440488" y="4560888"/>
          <p14:tracePt t="281050" x="6432550" y="4560888"/>
          <p14:tracePt t="281058" x="6424613" y="4560888"/>
          <p14:tracePt t="281091" x="6416675" y="4560888"/>
          <p14:tracePt t="281098" x="6407150" y="4560888"/>
          <p14:tracePt t="281107" x="6399213" y="4560888"/>
          <p14:tracePt t="281132" x="6391275" y="4560888"/>
          <p14:tracePt t="281138" x="6365875" y="4560888"/>
          <p14:tracePt t="281146" x="6357938" y="4560888"/>
          <p14:tracePt t="281154" x="6342063" y="4560888"/>
          <p14:tracePt t="281170" x="6332538" y="4560888"/>
          <p14:tracePt t="281185" x="6324600" y="4560888"/>
          <p14:tracePt t="281202" x="6316663" y="4560888"/>
          <p14:tracePt t="281212" x="6308725" y="4560888"/>
          <p14:tracePt t="281243" x="6300788" y="4560888"/>
          <p14:tracePt t="281250" x="6291263" y="4560888"/>
          <p14:tracePt t="281258" x="6283325" y="4560888"/>
          <p14:tracePt t="281266" x="6257925" y="4560888"/>
          <p14:tracePt t="281274" x="6249988" y="4560888"/>
          <p14:tracePt t="281282" x="6234113" y="4560888"/>
          <p14:tracePt t="281293" x="6226175" y="4560888"/>
          <p14:tracePt t="281298" x="6216650" y="4560888"/>
          <p14:tracePt t="281308" x="6208713" y="4560888"/>
          <p14:tracePt t="281315" x="6183313" y="4560888"/>
          <p14:tracePt t="281330" x="6175375" y="4560888"/>
          <p14:tracePt t="281338" x="6167438" y="4560888"/>
          <p14:tracePt t="281369" x="6151563" y="4560888"/>
          <p14:tracePt t="281395" x="6134100" y="4576763"/>
          <p14:tracePt t="281418" x="6126163" y="4576763"/>
          <p14:tracePt t="281429" x="6118225" y="4586288"/>
          <p14:tracePt t="281434" x="6118225" y="4594225"/>
          <p14:tracePt t="281457" x="6108700" y="4602163"/>
          <p14:tracePt t="281465" x="6100763" y="4610100"/>
          <p14:tracePt t="281491" x="6100763" y="4619625"/>
          <p14:tracePt t="281587" x="6100763" y="4627563"/>
          <p14:tracePt t="281595" x="6100763" y="4643438"/>
          <p14:tracePt t="281602" x="6100763" y="4651375"/>
          <p14:tracePt t="281612" x="6100763" y="4660900"/>
          <p14:tracePt t="281618" x="6100763" y="4668838"/>
          <p14:tracePt t="281628" x="6100763" y="4676775"/>
          <p14:tracePt t="281634" x="6100763" y="4694238"/>
          <p14:tracePt t="281650" x="6100763" y="4702175"/>
          <p14:tracePt t="281674" x="6100763" y="4710113"/>
          <p14:tracePt t="281691" x="6100763" y="4727575"/>
          <p14:tracePt t="281714" x="6100763" y="4735513"/>
          <p14:tracePt t="281770" x="6100763" y="4743450"/>
          <p14:tracePt t="281785" x="6100763" y="4751388"/>
          <p14:tracePt t="281810" x="6100763" y="4759325"/>
          <p14:tracePt t="281850" x="6100763" y="4768850"/>
          <p14:tracePt t="281881" x="6118225" y="4776788"/>
          <p14:tracePt t="281906" x="6126163" y="4792663"/>
          <p14:tracePt t="281922" x="6134100" y="4792663"/>
          <p14:tracePt t="281930" x="6151563" y="4802188"/>
          <p14:tracePt t="281964" x="6167438" y="4802188"/>
          <p14:tracePt t="281987" x="6175375" y="4802188"/>
          <p14:tracePt t="281995" x="6183313" y="4802188"/>
          <p14:tracePt t="282002" x="6200775" y="4802188"/>
          <p14:tracePt t="282018" x="6216650" y="4810125"/>
          <p14:tracePt t="282029" x="6234113" y="4810125"/>
          <p14:tracePt t="282034" x="6242050" y="4810125"/>
          <p14:tracePt t="282042" x="6249988" y="4810125"/>
          <p14:tracePt t="282050" x="6267450" y="4810125"/>
          <p14:tracePt t="282058" x="6283325" y="4826000"/>
          <p14:tracePt t="282075" x="6300788" y="4826000"/>
          <p14:tracePt t="282082" x="6300788" y="4833938"/>
          <p14:tracePt t="282093" x="6308725" y="4833938"/>
          <p14:tracePt t="282114" x="6316663" y="4833938"/>
          <p14:tracePt t="282122" x="6324600" y="4833938"/>
          <p14:tracePt t="282138" x="6332538" y="4833938"/>
          <p14:tracePt t="282146" x="6350000" y="4833938"/>
          <p14:tracePt t="282154" x="6365875" y="4843463"/>
          <p14:tracePt t="282170" x="6375400" y="4843463"/>
          <p14:tracePt t="282178" x="6391275" y="4843463"/>
          <p14:tracePt t="282186" x="6399213" y="4843463"/>
          <p14:tracePt t="282195" x="6407150" y="4843463"/>
          <p14:tracePt t="282202" x="6424613" y="4843463"/>
          <p14:tracePt t="282211" x="6432550" y="4851400"/>
          <p14:tracePt t="282218" x="6440488" y="4859338"/>
          <p14:tracePt t="282258" x="6457950" y="4859338"/>
          <p14:tracePt t="282266" x="6465888" y="4859338"/>
          <p14:tracePt t="282292" x="6491288" y="4859338"/>
          <p14:tracePt t="282299" x="6499225" y="4859338"/>
          <p14:tracePt t="282306" x="6507163" y="4859338"/>
          <p14:tracePt t="282314" x="6524625" y="4859338"/>
          <p14:tracePt t="282322" x="6532563" y="4859338"/>
          <p14:tracePt t="282330" x="6556375" y="4859338"/>
          <p14:tracePt t="282346" x="6573838" y="4859338"/>
          <p14:tracePt t="282354" x="6581775" y="4859338"/>
          <p14:tracePt t="282363" x="6599238" y="4859338"/>
          <p14:tracePt t="282379" x="6607175" y="4859338"/>
          <p14:tracePt t="282395" x="6615113" y="4859338"/>
          <p14:tracePt t="282402" x="6623050" y="4859338"/>
          <p14:tracePt t="282419" x="6630988" y="4859338"/>
          <p14:tracePt t="282538" x="6648450" y="4859338"/>
          <p14:tracePt t="282554" x="6664325" y="4859338"/>
          <p14:tracePt t="282570" x="6664325" y="4851400"/>
          <p14:tracePt t="282579" x="6664325" y="4843463"/>
          <p14:tracePt t="282586" x="6664325" y="4833938"/>
          <p14:tracePt t="282596" x="6664325" y="4826000"/>
          <p14:tracePt t="282602" x="6673850" y="4826000"/>
          <p14:tracePt t="282626" x="6673850" y="4818063"/>
          <p14:tracePt t="282634" x="6673850" y="4810125"/>
          <p14:tracePt t="282683" x="6673850" y="4802188"/>
          <p14:tracePt t="282738" x="6673850" y="4792663"/>
          <p14:tracePt t="282746" x="6673850" y="4784725"/>
          <p14:tracePt t="282763" x="6673850" y="4776788"/>
          <p14:tracePt t="282770" x="6673850" y="4768850"/>
          <p14:tracePt t="282786" x="6664325" y="4751388"/>
          <p14:tracePt t="282795" x="6656388" y="4751388"/>
          <p14:tracePt t="282813" x="6648450" y="4743450"/>
          <p14:tracePt t="282818" x="6640513" y="4735513"/>
          <p14:tracePt t="282842" x="6623050" y="4727575"/>
          <p14:tracePt t="282850" x="6607175" y="4710113"/>
          <p14:tracePt t="282866" x="6589713" y="4702175"/>
          <p14:tracePt t="282874" x="6565900" y="4702175"/>
          <p14:tracePt t="282882" x="6548438" y="4684713"/>
          <p14:tracePt t="282914" x="6532563" y="4684713"/>
          <p14:tracePt t="282922" x="6507163" y="4676775"/>
          <p14:tracePt t="282932" x="6499225" y="4668838"/>
          <p14:tracePt t="282938" x="6465888" y="4635500"/>
          <p14:tracePt t="282946" x="6457950" y="4635500"/>
          <p14:tracePt t="282953" x="6432550" y="4627563"/>
          <p14:tracePt t="282963" x="6407150" y="4627563"/>
          <p14:tracePt t="282970" x="6383338" y="4627563"/>
          <p14:tracePt t="282979" x="6357938" y="4619625"/>
          <p14:tracePt t="282986" x="6332538" y="4610100"/>
          <p14:tracePt t="282997" x="6324600" y="4610100"/>
          <p14:tracePt t="283001" x="6300788" y="4610100"/>
          <p14:tracePt t="283011" x="6283325" y="4610100"/>
          <p14:tracePt t="283019" x="6267450" y="4610100"/>
          <p14:tracePt t="283027" x="6249988" y="4610100"/>
          <p14:tracePt t="283034" x="6226175" y="4610100"/>
          <p14:tracePt t="283042" x="6216650" y="4610100"/>
          <p14:tracePt t="283050" x="6200775" y="4610100"/>
          <p14:tracePt t="283057" x="6192838" y="4610100"/>
          <p14:tracePt t="283076" x="6167438" y="4610100"/>
          <p14:tracePt t="283082" x="6159500" y="4610100"/>
          <p14:tracePt t="283091" x="6151563" y="4619625"/>
          <p14:tracePt t="283106" x="6151563" y="4627563"/>
          <p14:tracePt t="283114" x="6151563" y="4635500"/>
          <p14:tracePt t="283121" x="6142038" y="4635500"/>
          <p14:tracePt t="283131" x="6126163" y="4643438"/>
          <p14:tracePt t="283146" x="6126163" y="4660900"/>
          <p14:tracePt t="283181" x="6118225" y="4668838"/>
          <p14:tracePt t="283212" x="6118225" y="4676775"/>
          <p14:tracePt t="283235" x="6108700" y="4684713"/>
          <p14:tracePt t="283259" x="6108700" y="4694238"/>
          <p14:tracePt t="283298" x="6108700" y="4710113"/>
          <p14:tracePt t="283314" x="6108700" y="4718050"/>
          <p14:tracePt t="283345" x="6108700" y="4727575"/>
          <p14:tracePt t="283371" x="6108700" y="4735513"/>
          <p14:tracePt t="283418" x="6108700" y="4751388"/>
          <p14:tracePt t="283445" x="6118225" y="4768850"/>
          <p14:tracePt t="283481" x="6134100" y="4776788"/>
          <p14:tracePt t="283514" x="6142038" y="4784725"/>
          <p14:tracePt t="283521" x="6151563" y="4784725"/>
          <p14:tracePt t="283530" x="6159500" y="4784725"/>
          <p14:tracePt t="283539" x="6167438" y="4792663"/>
          <p14:tracePt t="283546" x="6183313" y="4792663"/>
          <p14:tracePt t="283553" x="6200775" y="4802188"/>
          <p14:tracePt t="283562" x="6234113" y="4810125"/>
          <p14:tracePt t="283578" x="6267450" y="4810125"/>
          <p14:tracePt t="283585" x="6283325" y="4818063"/>
          <p14:tracePt t="283602" x="6291263" y="4818063"/>
          <p14:tracePt t="283612" x="6300788" y="4818063"/>
          <p14:tracePt t="283627" x="6308725" y="4818063"/>
          <p14:tracePt t="283634" x="6316663" y="4818063"/>
          <p14:tracePt t="283674" x="6324600" y="4818063"/>
          <p14:tracePt t="283706" x="6332538" y="4818063"/>
          <p14:tracePt t="283713" x="6350000" y="4818063"/>
          <p14:tracePt t="283721" x="6357938" y="4818063"/>
          <p14:tracePt t="283730" x="6365875" y="4818063"/>
          <p14:tracePt t="283737" x="6383338" y="4818063"/>
          <p14:tracePt t="283746" x="6416675" y="4818063"/>
          <p14:tracePt t="283753" x="6440488" y="4818063"/>
          <p14:tracePt t="283762" x="6450013" y="4818063"/>
          <p14:tracePt t="283770" x="6465888" y="4818063"/>
          <p14:tracePt t="283779" x="6473825" y="4818063"/>
          <p14:tracePt t="283796" x="6481763" y="4818063"/>
          <p14:tracePt t="283818" x="6491288" y="4818063"/>
          <p14:tracePt t="283828" x="6499225" y="4818063"/>
          <p14:tracePt t="283931" x="6515100" y="4818063"/>
          <p14:tracePt t="283962" x="6524625" y="4818063"/>
          <p14:tracePt t="283994" x="6532563" y="4818063"/>
          <p14:tracePt t="284002" x="6540500" y="4818063"/>
          <p14:tracePt t="284012" x="6548438" y="4818063"/>
          <p14:tracePt t="285707" x="6599238" y="4810125"/>
          <p14:tracePt t="285714" x="6705600" y="4810125"/>
          <p14:tracePt t="285722" x="6854825" y="4810125"/>
          <p14:tracePt t="285730" x="6980238" y="4810125"/>
          <p14:tracePt t="285738" x="7088188" y="4810125"/>
          <p14:tracePt t="285745" x="7204075" y="4810125"/>
          <p14:tracePt t="285754" x="7261225" y="4810125"/>
          <p14:tracePt t="285763" x="7312025" y="4810125"/>
          <p14:tracePt t="285770" x="7343775" y="4810125"/>
          <p14:tracePt t="285778" x="7386638" y="4810125"/>
          <p14:tracePt t="285786" x="7410450" y="4810125"/>
          <p14:tracePt t="285803" x="7418388" y="4810125"/>
          <p14:tracePt t="285818" x="7427913" y="4810125"/>
          <p14:tracePt t="285827" x="7435850" y="4818063"/>
          <p14:tracePt t="285850" x="7451725" y="4818063"/>
          <p14:tracePt t="285858" x="7461250" y="4818063"/>
          <p14:tracePt t="285866" x="7469188" y="4818063"/>
          <p14:tracePt t="285876" x="7477125" y="4818063"/>
          <p14:tracePt t="285892" x="7493000" y="4818063"/>
          <p14:tracePt t="285914" x="7502525" y="4818063"/>
          <p14:tracePt t="286652" x="7518400" y="4818063"/>
          <p14:tracePt t="286658" x="7526338" y="4784725"/>
          <p14:tracePt t="286666" x="7535863" y="4727575"/>
          <p14:tracePt t="286674" x="7535863" y="4684713"/>
          <p14:tracePt t="286682" x="7551738" y="4627563"/>
          <p14:tracePt t="286692" x="7551738" y="4552950"/>
          <p14:tracePt t="286699" x="7551738" y="4494213"/>
          <p14:tracePt t="286708" x="7551738" y="4470400"/>
          <p14:tracePt t="286713" x="7559675" y="4419600"/>
          <p14:tracePt t="286721" x="7559675" y="4411663"/>
          <p14:tracePt t="286730" x="7559675" y="4386263"/>
          <p14:tracePt t="286746" x="7559675" y="4378325"/>
          <p14:tracePt t="286754" x="7559675" y="4370388"/>
          <p14:tracePt t="286762" x="7559675" y="4362450"/>
          <p14:tracePt t="286779" x="7559675" y="4352925"/>
          <p14:tracePt t="286970" x="7559675" y="4386263"/>
          <p14:tracePt t="286978" x="7559675" y="4411663"/>
          <p14:tracePt t="286986" x="7559675" y="4452938"/>
          <p14:tracePt t="286996" x="7559675" y="4470400"/>
          <p14:tracePt t="287001" x="7559675" y="4502150"/>
          <p14:tracePt t="287013" x="7559675" y="4535488"/>
          <p14:tracePt t="287018" x="7559675" y="4545013"/>
          <p14:tracePt t="287028" x="7559675" y="4568825"/>
          <p14:tracePt t="287034" x="7559675" y="4576763"/>
          <p14:tracePt t="287043" x="7559675" y="4594225"/>
          <p14:tracePt t="287050" x="7559675" y="4602163"/>
          <p14:tracePt t="287066" x="7559675" y="4610100"/>
          <p14:tracePt t="287163" x="7559675" y="4627563"/>
          <p14:tracePt t="287179" x="7510463" y="4643438"/>
          <p14:tracePt t="287185" x="7418388" y="4643438"/>
          <p14:tracePt t="287195" x="7302500" y="4651375"/>
          <p14:tracePt t="287202" x="7194550" y="4651375"/>
          <p14:tracePt t="287212" x="7054850" y="4651375"/>
          <p14:tracePt t="287218" x="6880225" y="4635500"/>
          <p14:tracePt t="287226" x="6689725" y="4594225"/>
          <p14:tracePt t="287234" x="6548438" y="4568825"/>
          <p14:tracePt t="287242" x="6399213" y="4545013"/>
          <p14:tracePt t="287250" x="6324600" y="4545013"/>
          <p14:tracePt t="287258" x="6242050" y="4535488"/>
          <p14:tracePt t="287266" x="6167438" y="4519613"/>
          <p14:tracePt t="287274" x="6159500" y="4519613"/>
          <p14:tracePt t="287282" x="6151563" y="4519613"/>
          <p14:tracePt t="287362" x="6142038" y="4519613"/>
          <p14:tracePt t="287381" x="6142038" y="4535488"/>
          <p14:tracePt t="287396" x="6142038" y="4552950"/>
          <p14:tracePt t="287402" x="6142038" y="4576763"/>
          <p14:tracePt t="287413" x="6142038" y="4586288"/>
          <p14:tracePt t="287417" x="6142038" y="4619625"/>
          <p14:tracePt t="287428" x="6142038" y="4643438"/>
          <p14:tracePt t="287434" x="6151563" y="4668838"/>
          <p14:tracePt t="287443" x="6159500" y="4694238"/>
          <p14:tracePt t="287450" x="6167438" y="4710113"/>
          <p14:tracePt t="287458" x="6183313" y="4735513"/>
          <p14:tracePt t="287466" x="6183313" y="4751388"/>
          <p14:tracePt t="287475" x="6183313" y="4768850"/>
          <p14:tracePt t="287483" x="6192838" y="4792663"/>
          <p14:tracePt t="287493" x="6192838" y="4802188"/>
          <p14:tracePt t="287497" x="6192838" y="4826000"/>
          <p14:tracePt t="287505" x="6200775" y="4843463"/>
          <p14:tracePt t="287514" x="6208713" y="4851400"/>
          <p14:tracePt t="287522" x="6216650" y="4851400"/>
          <p14:tracePt t="287530" x="6216650" y="4859338"/>
          <p14:tracePt t="287538" x="6216650" y="4867275"/>
          <p14:tracePt t="287593" x="6226175" y="4867275"/>
          <p14:tracePt t="288068" x="6226175" y="4900613"/>
          <p14:tracePt t="288074" x="6234113" y="4926013"/>
          <p14:tracePt t="288082" x="6249988" y="4941888"/>
          <p14:tracePt t="288090" x="6267450" y="4975225"/>
          <p14:tracePt t="288098" x="6275388" y="4992688"/>
          <p14:tracePt t="288106" x="6283325" y="5026025"/>
          <p14:tracePt t="288115" x="6291263" y="5041900"/>
          <p14:tracePt t="288130" x="6291263" y="5049838"/>
          <p14:tracePt t="288146" x="6291263" y="5057775"/>
          <p14:tracePt t="288250" x="6300788" y="5057775"/>
          <p14:tracePt t="289852" x="6324600" y="5091113"/>
          <p14:tracePt t="289859" x="6342063" y="5100638"/>
          <p14:tracePt t="289866" x="6391275" y="5124450"/>
          <p14:tracePt t="289874" x="6424613" y="5141913"/>
          <p14:tracePt t="289882" x="6499225" y="5165725"/>
          <p14:tracePt t="289891" x="6548438" y="5191125"/>
          <p14:tracePt t="289897" x="6607175" y="5199063"/>
          <p14:tracePt t="289905" x="6656388" y="5224463"/>
          <p14:tracePt t="289913" x="6689725" y="5232400"/>
          <p14:tracePt t="289922" x="6705600" y="5232400"/>
          <p14:tracePt t="289930" x="6738938" y="5240338"/>
          <p14:tracePt t="289946" x="6748463" y="5240338"/>
          <p14:tracePt t="289980" x="6764338" y="5240338"/>
          <p14:tracePt t="289987" x="6772275" y="5232400"/>
          <p14:tracePt t="289995" x="6780213" y="5216525"/>
          <p14:tracePt t="290002" x="6789738" y="5183188"/>
          <p14:tracePt t="290011" x="6797675" y="5175250"/>
          <p14:tracePt t="290018" x="6805613" y="5157788"/>
          <p14:tracePt t="290026" x="6805613" y="5141913"/>
          <p14:tracePt t="290034" x="6805613" y="5132388"/>
          <p14:tracePt t="290042" x="6813550" y="5116513"/>
          <p14:tracePt t="290076" x="6813550" y="5108575"/>
          <p14:tracePt t="290122" x="6813550" y="5100638"/>
          <p14:tracePt t="290130" x="6813550" y="5091113"/>
          <p14:tracePt t="290137" x="6813550" y="5083175"/>
          <p14:tracePt t="290146" x="6813550" y="5057775"/>
          <p14:tracePt t="290153" x="6813550" y="5049838"/>
          <p14:tracePt t="290163" x="6813550" y="5033963"/>
          <p14:tracePt t="290171" x="6813550" y="5016500"/>
          <p14:tracePt t="290179" x="6797675" y="4992688"/>
          <p14:tracePt t="290186" x="6780213" y="4967288"/>
          <p14:tracePt t="290195" x="6764338" y="4951413"/>
          <p14:tracePt t="290202" x="6748463" y="4933950"/>
          <p14:tracePt t="290209" x="6723063" y="4900613"/>
          <p14:tracePt t="290217" x="6705600" y="4884738"/>
          <p14:tracePt t="290227" x="6673850" y="4859338"/>
          <p14:tracePt t="290234" x="6648450" y="4843463"/>
          <p14:tracePt t="290241" x="6607175" y="4818063"/>
          <p14:tracePt t="290249" x="6599238" y="4810125"/>
          <p14:tracePt t="290257" x="6548438" y="4784725"/>
          <p14:tracePt t="290265" x="6532563" y="4776788"/>
          <p14:tracePt t="290275" x="6515100" y="4768850"/>
          <p14:tracePt t="290282" x="6499225" y="4768850"/>
          <p14:tracePt t="290291" x="6491288" y="4768850"/>
          <p14:tracePt t="290297" x="6481763" y="4751388"/>
          <p14:tracePt t="290324" x="6465888" y="4751388"/>
          <p14:tracePt t="290330" x="6457950" y="4743450"/>
          <p14:tracePt t="290347" x="6450013" y="4743450"/>
          <p14:tracePt t="290355" x="6424613" y="4743450"/>
          <p14:tracePt t="290362" x="6407150" y="4743450"/>
          <p14:tracePt t="290370" x="6383338" y="4743450"/>
          <p14:tracePt t="290379" x="6342063" y="4743450"/>
          <p14:tracePt t="290385" x="6308725" y="4743450"/>
          <p14:tracePt t="290394" x="6300788" y="4743450"/>
          <p14:tracePt t="290402" x="6267450" y="4743450"/>
          <p14:tracePt t="290410" x="6249988" y="4751388"/>
          <p14:tracePt t="290418" x="6216650" y="4768850"/>
          <p14:tracePt t="290428" x="6216650" y="4776788"/>
          <p14:tracePt t="290434" x="6192838" y="4792663"/>
          <p14:tracePt t="290441" x="6183313" y="4792663"/>
          <p14:tracePt t="290450" x="6159500" y="4826000"/>
          <p14:tracePt t="290458" x="6151563" y="4833938"/>
          <p14:tracePt t="290466" x="6151563" y="4851400"/>
          <p14:tracePt t="290474" x="6134100" y="4867275"/>
          <p14:tracePt t="290482" x="6118225" y="4884738"/>
          <p14:tracePt t="290491" x="6108700" y="4884738"/>
          <p14:tracePt t="290507" x="6108700" y="4892675"/>
          <p14:tracePt t="290530" x="6108700" y="4900613"/>
          <p14:tracePt t="290546" x="6108700" y="4908550"/>
          <p14:tracePt t="290563" x="6092825" y="4926013"/>
          <p14:tracePt t="290579" x="6092825" y="4933950"/>
          <p14:tracePt t="290585" x="6092825" y="4941888"/>
          <p14:tracePt t="290595" x="6084888" y="4959350"/>
          <p14:tracePt t="290602" x="6076950" y="4975225"/>
          <p14:tracePt t="290618" x="6076950" y="4992688"/>
          <p14:tracePt t="290625" x="6076950" y="5000625"/>
          <p14:tracePt t="290634" x="6076950" y="5016500"/>
          <p14:tracePt t="290641" x="6067425" y="5033963"/>
          <p14:tracePt t="290650" x="6067425" y="5041900"/>
          <p14:tracePt t="290658" x="6067425" y="5049838"/>
          <p14:tracePt t="290666" x="6067425" y="5057775"/>
          <p14:tracePt t="290674" x="6067425" y="5067300"/>
          <p14:tracePt t="290682" x="6067425" y="5075238"/>
          <p14:tracePt t="290692" x="6067425" y="5083175"/>
          <p14:tracePt t="290714" x="6067425" y="5091113"/>
          <p14:tracePt t="290730" x="6067425" y="5108575"/>
          <p14:tracePt t="290755" x="6076950" y="5116513"/>
          <p14:tracePt t="290770" x="6084888" y="5124450"/>
          <p14:tracePt t="290812" x="6108700" y="5124450"/>
          <p14:tracePt t="290821" x="6108700" y="5132388"/>
          <p14:tracePt t="290827" x="6134100" y="5141913"/>
          <p14:tracePt t="290834" x="6159500" y="5149850"/>
          <p14:tracePt t="290841" x="6175375" y="5157788"/>
          <p14:tracePt t="290850" x="6192838" y="5165725"/>
          <p14:tracePt t="290857" x="6226175" y="5175250"/>
          <p14:tracePt t="290868" x="6249988" y="5191125"/>
          <p14:tracePt t="290874" x="6267450" y="5199063"/>
          <p14:tracePt t="290881" x="6300788" y="5207000"/>
          <p14:tracePt t="290891" x="6332538" y="5224463"/>
          <p14:tracePt t="290897" x="6350000" y="5232400"/>
          <p14:tracePt t="290906" x="6375400" y="5232400"/>
          <p14:tracePt t="290913" x="6391275" y="5232400"/>
          <p14:tracePt t="290931" x="6416675" y="5240338"/>
          <p14:tracePt t="290948" x="6440488" y="5240338"/>
          <p14:tracePt t="290954" x="6457950" y="5257800"/>
          <p14:tracePt t="290962" x="6499225" y="5257800"/>
          <p14:tracePt t="290969" x="6507163" y="5265738"/>
          <p14:tracePt t="290978" x="6524625" y="5265738"/>
          <p14:tracePt t="290985" x="6532563" y="5265738"/>
          <p14:tracePt t="290997" x="6548438" y="5265738"/>
          <p14:tracePt t="291001" x="6573838" y="5273675"/>
          <p14:tracePt t="291028" x="6581775" y="5273675"/>
          <p14:tracePt t="291041" x="6589713" y="5273675"/>
          <p14:tracePt t="291050" x="6599238" y="5273675"/>
          <p14:tracePt t="291059" x="6607175" y="5273675"/>
          <p14:tracePt t="291068" x="6615113" y="5273675"/>
          <p14:tracePt t="291074" x="6640513" y="5265738"/>
          <p14:tracePt t="291081" x="6664325" y="5257800"/>
          <p14:tracePt t="291091" x="6673850" y="5249863"/>
          <p14:tracePt t="291098" x="6723063" y="5232400"/>
          <p14:tracePt t="291114" x="6731000" y="5224463"/>
          <p14:tracePt t="291122" x="6748463" y="5216525"/>
          <p14:tracePt t="291138" x="6756400" y="5216525"/>
          <p14:tracePt t="291146" x="6764338" y="5207000"/>
          <p14:tracePt t="291163" x="6772275" y="5199063"/>
          <p14:tracePt t="291170" x="6772275" y="5191125"/>
          <p14:tracePt t="291179" x="6780213" y="5191125"/>
          <p14:tracePt t="291195" x="6780213" y="5183188"/>
          <p14:tracePt t="291202" x="6780213" y="5165725"/>
          <p14:tracePt t="291213" x="6789738" y="5149850"/>
          <p14:tracePt t="291226" x="6789738" y="5132388"/>
          <p14:tracePt t="291234" x="6789738" y="5108575"/>
          <p14:tracePt t="291243" x="6789738" y="5083175"/>
          <p14:tracePt t="291249" x="6789738" y="5075238"/>
          <p14:tracePt t="291258" x="6789738" y="5049838"/>
          <p14:tracePt t="291266" x="6789738" y="5033963"/>
          <p14:tracePt t="291274" x="6780213" y="5016500"/>
          <p14:tracePt t="291291" x="6780213" y="5008563"/>
          <p14:tracePt t="291298" x="6772275" y="5000625"/>
          <p14:tracePt t="291321" x="6764338" y="4992688"/>
          <p14:tracePt t="291338" x="6756400" y="4992688"/>
          <p14:tracePt t="291359" x="6748463" y="4975225"/>
          <p14:tracePt t="291363" x="6731000" y="4967288"/>
          <p14:tracePt t="291371" x="6705600" y="4951413"/>
          <p14:tracePt t="291380" x="6705600" y="4941888"/>
          <p14:tracePt t="291386" x="6681788" y="4941888"/>
          <p14:tracePt t="291395" x="6640513" y="4908550"/>
          <p14:tracePt t="291402" x="6623050" y="4908550"/>
          <p14:tracePt t="291411" x="6589713" y="4892675"/>
          <p14:tracePt t="291417" x="6565900" y="4876800"/>
          <p14:tracePt t="291428" x="6556375" y="4867275"/>
          <p14:tracePt t="291434" x="6548438" y="4867275"/>
          <p14:tracePt t="291443" x="6532563" y="4859338"/>
          <p14:tracePt t="291515" x="6524625" y="4859338"/>
          <p14:tracePt t="291522" x="6507163" y="4851400"/>
          <p14:tracePt t="291530" x="6491288" y="4851400"/>
          <p14:tracePt t="291538" x="6457950" y="4851400"/>
          <p14:tracePt t="291545" x="6450013" y="4851400"/>
          <p14:tracePt t="291553" x="6440488" y="4851400"/>
          <p14:tracePt t="291562" x="6416675" y="4851400"/>
          <p14:tracePt t="291571" x="6407150" y="4851400"/>
          <p14:tracePt t="291580" x="6391275" y="4851400"/>
          <p14:tracePt t="291586" x="6383338" y="4851400"/>
          <p14:tracePt t="291618" x="6375400" y="4851400"/>
          <p14:tracePt t="291628" x="6350000" y="4851400"/>
          <p14:tracePt t="291635" x="6342063" y="4851400"/>
          <p14:tracePt t="291641" x="6316663" y="4851400"/>
          <p14:tracePt t="291649" x="6308725" y="4851400"/>
          <p14:tracePt t="291658" x="6283325" y="4851400"/>
          <p14:tracePt t="291666" x="6275388" y="4851400"/>
          <p14:tracePt t="291675" x="6267450" y="4851400"/>
          <p14:tracePt t="291682" x="6257925" y="4851400"/>
          <p14:tracePt t="291691" x="6242050" y="4851400"/>
          <p14:tracePt t="291706" x="6226175" y="4867275"/>
          <p14:tracePt t="291722" x="6216650" y="4876800"/>
          <p14:tracePt t="291730" x="6208713" y="4876800"/>
          <p14:tracePt t="291748" x="6200775" y="4884738"/>
          <p14:tracePt t="291754" x="6183313" y="4892675"/>
          <p14:tracePt t="291770" x="6183313" y="4900613"/>
          <p14:tracePt t="291786" x="6175375" y="4908550"/>
          <p14:tracePt t="291797" x="6167438" y="4918075"/>
          <p14:tracePt t="291826" x="6159500" y="4933950"/>
          <p14:tracePt t="291883" x="6159500" y="4941888"/>
          <p14:tracePt t="291898" x="6159500" y="4951413"/>
          <p14:tracePt t="292638" x="6118225" y="4926013"/>
          <p14:tracePt t="292641" x="6026150" y="4833938"/>
          <p14:tracePt t="292650" x="5843588" y="4660900"/>
          <p14:tracePt t="292658" x="5629275" y="4445000"/>
          <p14:tracePt t="292665" x="5338763" y="4187825"/>
          <p14:tracePt t="292675" x="4824413" y="3781425"/>
          <p14:tracePt t="292682" x="4294188" y="3424238"/>
          <p14:tracePt t="292693" x="3754438" y="3017838"/>
          <p14:tracePt t="292697" x="3249613" y="2678113"/>
          <p14:tracePt t="292706" x="2935288" y="2454275"/>
          <p14:tracePt t="292714" x="2735263" y="2305050"/>
          <p14:tracePt t="292722" x="2536825" y="2181225"/>
          <p14:tracePt t="292730" x="2395538" y="2073275"/>
          <p14:tracePt t="292738" x="2305050" y="2006600"/>
          <p14:tracePt t="292747" x="2230438" y="1957388"/>
          <p14:tracePt t="292754" x="2179638" y="1924050"/>
          <p14:tracePt t="292763" x="2155825" y="1906588"/>
          <p14:tracePt t="292771" x="2146300" y="1906588"/>
          <p14:tracePt t="292786" x="2138363" y="1898650"/>
          <p14:tracePt t="292914" x="2122488" y="1898650"/>
          <p14:tracePt t="292922" x="2114550" y="1898650"/>
          <p14:tracePt t="292930" x="2105025" y="1898650"/>
          <p14:tracePt t="292938" x="2089150" y="1898650"/>
          <p14:tracePt t="292955" x="2081213" y="1898650"/>
          <p14:tracePt t="292963" x="2071688" y="1898650"/>
          <p14:tracePt t="292970" x="2063750" y="1906588"/>
          <p14:tracePt t="292978" x="2063750" y="1916113"/>
          <p14:tracePt t="292986" x="2055813" y="1916113"/>
          <p14:tracePt t="292996" x="2055813" y="1939925"/>
          <p14:tracePt t="293003" x="2055813" y="1965325"/>
          <p14:tracePt t="293011" x="2055813" y="2014538"/>
          <p14:tracePt t="293018" x="2071688" y="2073275"/>
          <p14:tracePt t="293027" x="2114550" y="2130425"/>
          <p14:tracePt t="293034" x="2163763" y="2206625"/>
          <p14:tracePt t="293042" x="2212975" y="2289175"/>
          <p14:tracePt t="293050" x="2295525" y="2371725"/>
          <p14:tracePt t="293058" x="2354263" y="2430463"/>
          <p14:tracePt t="293066" x="2420938" y="2479675"/>
          <p14:tracePt t="293074" x="2487613" y="2536825"/>
          <p14:tracePt t="293081" x="2536825" y="2570163"/>
          <p14:tracePt t="293091" x="2570163" y="2587625"/>
          <p14:tracePt t="293097" x="2586038" y="2587625"/>
          <p14:tracePt t="293106" x="2586038" y="2595563"/>
          <p14:tracePt t="293114" x="2593975" y="2603500"/>
          <p14:tracePt t="293121" x="2603500" y="2603500"/>
          <p14:tracePt t="293170" x="2611438" y="2603500"/>
          <p14:tracePt t="293187" x="2627313" y="2603500"/>
          <p14:tracePt t="293220" x="2636838" y="2603500"/>
          <p14:tracePt t="293330" x="2644775" y="2611438"/>
          <p14:tracePt t="293442" x="2652713" y="2611438"/>
          <p14:tracePt t="293490" x="2660650" y="2611438"/>
          <p14:tracePt t="293498" x="2668588" y="2611438"/>
          <p14:tracePt t="293515" x="2693988" y="2611438"/>
          <p14:tracePt t="293531" x="2727325" y="2611438"/>
          <p14:tracePt t="293538" x="2735263" y="2603500"/>
          <p14:tracePt t="293547" x="2760663" y="2587625"/>
          <p14:tracePt t="293553" x="2786063" y="2562225"/>
          <p14:tracePt t="293562" x="2817813" y="2528888"/>
          <p14:tracePt t="293570" x="2843213" y="2513013"/>
          <p14:tracePt t="293579" x="2901950" y="2462213"/>
          <p14:tracePt t="293586" x="2967038" y="2420938"/>
          <p14:tracePt t="293597" x="3000375" y="2405063"/>
          <p14:tracePt t="293602" x="3059113" y="2363788"/>
          <p14:tracePt t="293612" x="3133725" y="2322513"/>
          <p14:tracePt t="293618" x="3208338" y="2281238"/>
          <p14:tracePt t="293629" x="3298825" y="2255838"/>
          <p14:tracePt t="293634" x="3381375" y="2247900"/>
          <p14:tracePt t="293641" x="3455988" y="2222500"/>
          <p14:tracePt t="293651" x="3522663" y="2206625"/>
          <p14:tracePt t="293660" x="3589338" y="2197100"/>
          <p14:tracePt t="293665" x="3630613" y="2197100"/>
          <p14:tracePt t="293676" x="3638550" y="2197100"/>
          <p14:tracePt t="293681" x="3679825" y="2197100"/>
          <p14:tracePt t="293691" x="3722688" y="2197100"/>
          <p14:tracePt t="293699" x="3797300" y="2197100"/>
          <p14:tracePt t="293706" x="3903663" y="2197100"/>
          <p14:tracePt t="293714" x="4044950" y="2197100"/>
          <p14:tracePt t="293722" x="4211638" y="2197100"/>
          <p14:tracePt t="293730" x="4425950" y="2230438"/>
          <p14:tracePt t="293737" x="4608513" y="2238375"/>
          <p14:tracePt t="293747" x="4989513" y="2312988"/>
          <p14:tracePt t="293753" x="5421313" y="2355850"/>
          <p14:tracePt t="293763" x="5727700" y="2420938"/>
          <p14:tracePt t="293772" x="5984875" y="2438400"/>
          <p14:tracePt t="293778" x="6151563" y="2471738"/>
          <p14:tracePt t="293785" x="6249988" y="2487613"/>
          <p14:tracePt t="293795" x="6332538" y="2495550"/>
          <p14:tracePt t="293801" x="6375400" y="2505075"/>
          <p14:tracePt t="293811" x="6391275" y="2505075"/>
          <p14:tracePt t="293817" x="6407150" y="2505075"/>
          <p14:tracePt t="293858" x="6432550" y="2520950"/>
          <p14:tracePt t="293866" x="6440488" y="2536825"/>
          <p14:tracePt t="293874" x="6465888" y="2554288"/>
          <p14:tracePt t="293881" x="6499225" y="2570163"/>
          <p14:tracePt t="293891" x="6540500" y="2611438"/>
          <p14:tracePt t="293897" x="6565900" y="2636838"/>
          <p14:tracePt t="293906" x="6599238" y="2670175"/>
          <p14:tracePt t="293913" x="6607175" y="2695575"/>
          <p14:tracePt t="293921" x="6630988" y="2728913"/>
          <p14:tracePt t="293929" x="6640513" y="2744788"/>
          <p14:tracePt t="293938" x="6648450" y="2770188"/>
          <p14:tracePt t="293946" x="6664325" y="2794000"/>
          <p14:tracePt t="293954" x="6689725" y="2827338"/>
          <p14:tracePt t="293963" x="6723063" y="2860675"/>
          <p14:tracePt t="293970" x="6748463" y="2886075"/>
          <p14:tracePt t="293978" x="6748463" y="2901950"/>
          <p14:tracePt t="293985" x="6756400" y="2911475"/>
          <p14:tracePt t="293995" x="6772275" y="2935288"/>
          <p14:tracePt t="294002" x="6789738" y="2952750"/>
          <p14:tracePt t="294011" x="6797675" y="2960688"/>
          <p14:tracePt t="294620" x="6797675" y="2968625"/>
          <p14:tracePt t="294625" x="6823075" y="3009900"/>
          <p14:tracePt t="294634" x="6846888" y="3043238"/>
          <p14:tracePt t="294642" x="6888163" y="3084513"/>
          <p14:tracePt t="294650" x="6913563" y="3117850"/>
          <p14:tracePt t="294659" x="6946900" y="3167063"/>
          <p14:tracePt t="294666" x="6962775" y="3192463"/>
          <p14:tracePt t="294675" x="6980238" y="3217863"/>
          <p14:tracePt t="294682" x="7004050" y="3233738"/>
          <p14:tracePt t="294692" x="7021513" y="3251200"/>
          <p14:tracePt t="294698" x="7045325" y="3275013"/>
          <p14:tracePt t="294706" x="7054850" y="3284538"/>
          <p14:tracePt t="294714" x="7078663" y="3308350"/>
          <p14:tracePt t="294722" x="7112000" y="3333750"/>
          <p14:tracePt t="294730" x="7153275" y="3349625"/>
          <p14:tracePt t="294739" x="7170738" y="3359150"/>
          <p14:tracePt t="294747" x="7194550" y="3375025"/>
          <p14:tracePt t="294754" x="7204075" y="3382963"/>
          <p14:tracePt t="294763" x="7219950" y="3400425"/>
          <p14:tracePt t="294770" x="7237413" y="3408363"/>
          <p14:tracePt t="294780" x="7245350" y="3416300"/>
          <p14:tracePt t="294874" x="7237413" y="3416300"/>
          <p14:tracePt t="294882" x="7186613" y="3416300"/>
          <p14:tracePt t="294891" x="7129463" y="3408363"/>
          <p14:tracePt t="294898" x="7078663" y="3390900"/>
          <p14:tracePt t="294905" x="7013575" y="3390900"/>
          <p14:tracePt t="294913" x="6988175" y="3390900"/>
          <p14:tracePt t="294922" x="6946900" y="3367088"/>
          <p14:tracePt t="294930" x="6897688" y="3359150"/>
          <p14:tracePt t="294937" x="6854825" y="3359150"/>
          <p14:tracePt t="294946" x="6813550" y="3359150"/>
          <p14:tracePt t="294954" x="6772275" y="3359150"/>
          <p14:tracePt t="294963" x="6738938" y="3359150"/>
          <p14:tracePt t="294969" x="6715125" y="3359150"/>
          <p14:tracePt t="294978" x="6681788" y="3367088"/>
          <p14:tracePt t="294985" x="6664325" y="3375025"/>
          <p14:tracePt t="294993" x="6630988" y="3400425"/>
          <p14:tracePt t="295002" x="6615113" y="3408363"/>
          <p14:tracePt t="295012" x="6615113" y="3416300"/>
          <p14:tracePt t="295026" x="6589713" y="3457575"/>
          <p14:tracePt t="295034" x="6573838" y="3475038"/>
          <p14:tracePt t="295041" x="6565900" y="3524250"/>
          <p14:tracePt t="295050" x="6548438" y="3557588"/>
          <p14:tracePt t="295057" x="6532563" y="3590925"/>
          <p14:tracePt t="295065" x="6524625" y="3624263"/>
          <p14:tracePt t="295074" x="6507163" y="3665538"/>
          <p14:tracePt t="295081" x="6507163" y="3690938"/>
          <p14:tracePt t="295091" x="6507163" y="3732213"/>
          <p14:tracePt t="295097" x="6507163" y="3765550"/>
          <p14:tracePt t="295105" x="6507163" y="3806825"/>
          <p14:tracePt t="295114" x="6507163" y="3822700"/>
          <p14:tracePt t="295121" x="6507163" y="3856038"/>
          <p14:tracePt t="295130" x="6507163" y="3881438"/>
          <p14:tracePt t="295137" x="6507163" y="3889375"/>
          <p14:tracePt t="295145" x="6507163" y="3922713"/>
          <p14:tracePt t="295154" x="6499225" y="3930650"/>
          <p14:tracePt t="295164" x="6491288" y="3938588"/>
          <p14:tracePt t="295169" x="6491288" y="3946525"/>
          <p14:tracePt t="295177" x="6491288" y="3963988"/>
          <p14:tracePt t="295201" x="6491288" y="3971925"/>
          <p14:tracePt t="295330" x="6491288" y="3946525"/>
          <p14:tracePt t="295338" x="6491288" y="3914775"/>
          <p14:tracePt t="295346" x="6524625" y="3871913"/>
          <p14:tracePt t="295355" x="6607175" y="3856038"/>
          <p14:tracePt t="295363" x="6715125" y="3822700"/>
          <p14:tracePt t="295369" x="6797675" y="3822700"/>
          <p14:tracePt t="295378" x="6913563" y="3822700"/>
          <p14:tracePt t="295392" x="7004050" y="3830638"/>
          <p14:tracePt t="295398" x="7062788" y="3856038"/>
          <p14:tracePt t="295402" x="7112000" y="3871913"/>
          <p14:tracePt t="295413" x="7129463" y="3889375"/>
          <p14:tracePt t="295418" x="7153275" y="3914775"/>
          <p14:tracePt t="295428" x="7162800" y="3922713"/>
          <p14:tracePt t="295434" x="7186613" y="3946525"/>
          <p14:tracePt t="295444" x="7186613" y="3963988"/>
          <p14:tracePt t="295449" x="7194550" y="3997325"/>
          <p14:tracePt t="295458" x="7194550" y="4038600"/>
          <p14:tracePt t="295465" x="7194550" y="4064000"/>
          <p14:tracePt t="295474" x="7194550" y="4121150"/>
          <p14:tracePt t="295481" x="7194550" y="4162425"/>
          <p14:tracePt t="295493" x="7194550" y="4203700"/>
          <p14:tracePt t="295498" x="7194550" y="4237038"/>
          <p14:tracePt t="295506" x="7194550" y="4287838"/>
          <p14:tracePt t="295514" x="7194550" y="4329113"/>
          <p14:tracePt t="295522" x="7212013" y="4352925"/>
          <p14:tracePt t="295530" x="7212013" y="4370388"/>
          <p14:tracePt t="295538" x="7212013" y="4386263"/>
          <p14:tracePt t="295546" x="7212013" y="4395788"/>
          <p14:tracePt t="295554" x="7212013" y="4403725"/>
          <p14:tracePt t="295646" x="7212013" y="4411663"/>
          <p14:tracePt t="295722" x="7170738" y="4411663"/>
          <p14:tracePt t="295730" x="7145338" y="4411663"/>
          <p14:tracePt t="295738" x="7096125" y="4419600"/>
          <p14:tracePt t="295747" x="7037388" y="4437063"/>
          <p14:tracePt t="295754" x="6980238" y="4478338"/>
          <p14:tracePt t="295762" x="6938963" y="4519613"/>
          <p14:tracePt t="295770" x="6888163" y="4594225"/>
          <p14:tracePt t="295778" x="6831013" y="4668838"/>
          <p14:tracePt t="295786" x="6789738" y="4743450"/>
          <p14:tracePt t="295795" x="6764338" y="4818063"/>
          <p14:tracePt t="295801" x="6756400" y="4876800"/>
          <p14:tracePt t="295809" x="6723063" y="4959350"/>
          <p14:tracePt t="295818" x="6723063" y="4992688"/>
          <p14:tracePt t="295827" x="6723063" y="5016500"/>
          <p14:tracePt t="295834" x="6723063" y="5041900"/>
          <p14:tracePt t="295846" x="6723063" y="5067300"/>
          <p14:tracePt t="295850" x="6723063" y="5091113"/>
          <p14:tracePt t="295859" x="6723063" y="5124450"/>
          <p14:tracePt t="295876" x="6731000" y="5157788"/>
          <p14:tracePt t="295881" x="6738938" y="5175250"/>
          <p14:tracePt t="295891" x="6756400" y="5191125"/>
          <p14:tracePt t="295897" x="6756400" y="5199063"/>
          <p14:tracePt t="295906" x="6764338" y="5216525"/>
          <p14:tracePt t="295914" x="6772275" y="5216525"/>
          <p14:tracePt t="295922" x="6780213" y="5224463"/>
          <p14:tracePt t="295931" x="6789738" y="5232400"/>
          <p14:tracePt t="295947" x="6797675" y="5232400"/>
          <p14:tracePt t="295954" x="6805613" y="5232400"/>
          <p14:tracePt t="295963" x="6823075" y="5232400"/>
          <p14:tracePt t="295970" x="6838950" y="5240338"/>
          <p14:tracePt t="295980" x="6864350" y="5240338"/>
          <p14:tracePt t="295986" x="6905625" y="5240338"/>
          <p14:tracePt t="295995" x="6954838" y="5240338"/>
          <p14:tracePt t="296002" x="6996113" y="5240338"/>
          <p14:tracePt t="296009" x="7037388" y="5240338"/>
          <p14:tracePt t="296018" x="7070725" y="5240338"/>
          <p14:tracePt t="296034" x="7096125" y="5240338"/>
          <p14:tracePt t="296050" x="7104063" y="5240338"/>
          <p14:tracePt t="296122" x="7112000" y="5240338"/>
          <p14:tracePt t="296132" x="7119938" y="5240338"/>
          <p14:tracePt t="296137" x="7129463" y="5240338"/>
          <p14:tracePt t="296164" x="7145338" y="5240338"/>
          <p14:tracePt t="296179" x="7170738" y="5240338"/>
          <p14:tracePt t="296187" x="7204075" y="5240338"/>
          <p14:tracePt t="296195" x="7219950" y="5240338"/>
          <p14:tracePt t="296202" x="7261225" y="5240338"/>
          <p14:tracePt t="296210" x="7302500" y="5240338"/>
          <p14:tracePt t="296218" x="7343775" y="5240338"/>
          <p14:tracePt t="296226" x="7377113" y="5240338"/>
          <p14:tracePt t="296233" x="7418388" y="5240338"/>
          <p14:tracePt t="296241" x="7461250" y="5240338"/>
          <p14:tracePt t="296249" x="7502525" y="5240338"/>
          <p14:tracePt t="296257" x="7526338" y="5240338"/>
          <p14:tracePt t="296265" x="7535863" y="5240338"/>
          <p14:tracePt t="296274" x="7543800" y="5240338"/>
          <p14:tracePt t="296281" x="7551738" y="5240338"/>
          <p14:tracePt t="296947" x="7543800" y="5240338"/>
          <p14:tracePt t="297556" x="7526338" y="5224463"/>
          <p14:tracePt t="297561" x="7526338" y="5216525"/>
          <p14:tracePt t="297570" x="7526338" y="5199063"/>
          <p14:tracePt t="297586" x="7526338" y="5191125"/>
          <p14:tracePt t="297602" x="7526338" y="5183188"/>
          <p14:tracePt t="297636" x="7526338" y="5165725"/>
          <p14:tracePt t="297642" x="7535863" y="5165725"/>
          <p14:tracePt t="297698" x="7543800" y="5165725"/>
          <p14:tracePt t="298066" x="7543800" y="5157788"/>
          <p14:tracePt t="298075" x="7543800" y="5141913"/>
          <p14:tracePt t="298082" x="7485063" y="5116513"/>
          <p14:tracePt t="298090" x="7427913" y="5083175"/>
          <p14:tracePt t="298097" x="7361238" y="5057775"/>
          <p14:tracePt t="298106" x="7286625" y="5008563"/>
          <p14:tracePt t="298113" x="7227888" y="5000625"/>
          <p14:tracePt t="298121" x="7178675" y="4975225"/>
          <p14:tracePt t="298130" x="7153275" y="4975225"/>
          <p14:tracePt t="298138" x="7129463" y="4967288"/>
          <p14:tracePt t="298146" x="7119938" y="4967288"/>
          <p14:tracePt t="298154" x="7112000" y="4959350"/>
          <p14:tracePt t="298172" x="7104063" y="4959350"/>
          <p14:tracePt t="298180" x="7088188" y="4967288"/>
          <p14:tracePt t="298195" x="7062788" y="4967288"/>
          <p14:tracePt t="298201" x="7037388" y="4975225"/>
          <p14:tracePt t="298211" x="7029450" y="4975225"/>
          <p14:tracePt t="298218" x="7004050" y="4983163"/>
          <p14:tracePt t="298227" x="6970713" y="4983163"/>
          <p14:tracePt t="298233" x="6954838" y="5000625"/>
          <p14:tracePt t="298243" x="6954838" y="5008563"/>
          <p14:tracePt t="298249" x="6929438" y="5016500"/>
          <p14:tracePt t="298274" x="6905625" y="5033963"/>
          <p14:tracePt t="298282" x="6897688" y="5041900"/>
          <p14:tracePt t="298298" x="6880225" y="5041900"/>
          <p14:tracePt t="298306" x="6854825" y="5041900"/>
          <p14:tracePt t="298314" x="6854825" y="5049838"/>
          <p14:tracePt t="298323" x="6831013" y="5057775"/>
          <p14:tracePt t="298331" x="6831013" y="5067300"/>
          <p14:tracePt t="298338" x="6823075" y="5067300"/>
          <p14:tracePt t="298347" x="6813550" y="5075238"/>
          <p14:tracePt t="298353" x="6805613" y="5075238"/>
          <p14:tracePt t="298369" x="6789738" y="5083175"/>
          <p14:tracePt t="298378" x="6789738" y="5091113"/>
          <p14:tracePt t="298385" x="6780213" y="5091113"/>
          <p14:tracePt t="298402" x="6772275" y="5108575"/>
          <p14:tracePt t="298434" x="6764338" y="5116513"/>
          <p14:tracePt t="300467" x="6756400" y="5116513"/>
          <p14:tracePt t="311156" x="6756400" y="5100638"/>
          <p14:tracePt t="311162" x="6748463" y="5083175"/>
          <p14:tracePt t="311170" x="6731000" y="5049838"/>
          <p14:tracePt t="311180" x="6715125" y="5033963"/>
          <p14:tracePt t="311186" x="6715125" y="5008563"/>
          <p14:tracePt t="311194" x="6705600" y="4967288"/>
          <p14:tracePt t="311202" x="6689725" y="4941888"/>
          <p14:tracePt t="311211" x="6689725" y="4926013"/>
          <p14:tracePt t="311218" x="6673850" y="4892675"/>
          <p14:tracePt t="311226" x="6673850" y="4876800"/>
          <p14:tracePt t="311234" x="6656388" y="4859338"/>
          <p14:tracePt t="311242" x="6656388" y="4833938"/>
          <p14:tracePt t="311250" x="6648450" y="4810125"/>
          <p14:tracePt t="311259" x="6648450" y="4802188"/>
          <p14:tracePt t="311266" x="6648450" y="4792663"/>
          <p14:tracePt t="311275" x="6648450" y="4784725"/>
          <p14:tracePt t="311282" x="6640513" y="4768850"/>
          <p14:tracePt t="311291" x="6640513" y="4759325"/>
          <p14:tracePt t="311297" x="6640513" y="4751388"/>
          <p14:tracePt t="311305" x="6623050" y="4718050"/>
          <p14:tracePt t="311314" x="6607175" y="4694238"/>
          <p14:tracePt t="311321" x="6599238" y="4676775"/>
          <p14:tracePt t="311329" x="6589713" y="4643438"/>
          <p14:tracePt t="311340" x="6573838" y="4610100"/>
          <p14:tracePt t="311346" x="6565900" y="4568825"/>
          <p14:tracePt t="311353" x="6556375" y="4519613"/>
          <p14:tracePt t="311363" x="6548438" y="4452938"/>
          <p14:tracePt t="311370" x="6524625" y="4362450"/>
          <p14:tracePt t="311379" x="6524625" y="4321175"/>
          <p14:tracePt t="311386" x="6515100" y="4262438"/>
          <p14:tracePt t="311397" x="6515100" y="4221163"/>
          <p14:tracePt t="311401" x="6507163" y="4179888"/>
          <p14:tracePt t="311412" x="6507163" y="4154488"/>
          <p14:tracePt t="311418" x="6499225" y="4121150"/>
          <p14:tracePt t="311426" x="6499225" y="4087813"/>
          <p14:tracePt t="311434" x="6499225" y="4071938"/>
          <p14:tracePt t="311441" x="6499225" y="4046538"/>
          <p14:tracePt t="311450" x="6499225" y="4021138"/>
          <p14:tracePt t="311460" x="6507163" y="3979863"/>
          <p14:tracePt t="311466" x="6548438" y="3956050"/>
          <p14:tracePt t="311475" x="6589713" y="3922713"/>
          <p14:tracePt t="311481" x="6673850" y="3881438"/>
          <p14:tracePt t="311491" x="6738938" y="3871913"/>
          <p14:tracePt t="311497" x="6838950" y="3848100"/>
          <p14:tracePt t="311506" x="6913563" y="3822700"/>
          <p14:tracePt t="311522" x="6946900" y="3814763"/>
          <p14:tracePt t="311529" x="7004050" y="3781425"/>
          <p14:tracePt t="311537" x="7037388" y="3765550"/>
          <p14:tracePt t="311546" x="7062788" y="3765550"/>
          <p14:tracePt t="311554" x="7088188" y="3756025"/>
          <p14:tracePt t="311618" x="7104063" y="3773488"/>
          <p14:tracePt t="311626" x="7112000" y="3806825"/>
          <p14:tracePt t="311635" x="7129463" y="3871913"/>
          <p14:tracePt t="311641" x="7153275" y="3938588"/>
          <p14:tracePt t="311650" x="7170738" y="4021138"/>
          <p14:tracePt t="311659" x="7204075" y="4097338"/>
          <p14:tracePt t="311666" x="7227888" y="4179888"/>
          <p14:tracePt t="311675" x="7237413" y="4254500"/>
          <p14:tracePt t="311681" x="7253288" y="4287838"/>
          <p14:tracePt t="311691" x="7269163" y="4337050"/>
          <p14:tracePt t="311697" x="7302500" y="4378325"/>
          <p14:tracePt t="311706" x="7302500" y="4386263"/>
          <p14:tracePt t="312018" x="7302500" y="4362450"/>
          <p14:tracePt t="312026" x="7302500" y="4337050"/>
          <p14:tracePt t="312034" x="7294563" y="4303713"/>
          <p14:tracePt t="312042" x="7286625" y="4303713"/>
          <p14:tracePt t="312051" x="7269163" y="4287838"/>
          <p14:tracePt t="312058" x="7269163" y="4278313"/>
          <p14:tracePt t="312082" x="7269163" y="4270375"/>
          <p14:tracePt t="312091" x="7261225" y="4254500"/>
          <p14:tracePt t="312106" x="7253288" y="4246563"/>
          <p14:tracePt t="312115" x="7245350" y="4229100"/>
          <p14:tracePt t="312122" x="7227888" y="4213225"/>
          <p14:tracePt t="312131" x="7212013" y="4179888"/>
          <p14:tracePt t="312137" x="7204075" y="4154488"/>
          <p14:tracePt t="312148" x="7178675" y="4129088"/>
          <p14:tracePt t="312153" x="7145338" y="4097338"/>
          <p14:tracePt t="312162" x="7096125" y="4046538"/>
          <p14:tracePt t="312169" x="7062788" y="4005263"/>
          <p14:tracePt t="312181" x="7021513" y="3956050"/>
          <p14:tracePt t="312185" x="6988175" y="3930650"/>
          <p14:tracePt t="312197" x="6938963" y="3881438"/>
          <p14:tracePt t="312202" x="6913563" y="3863975"/>
          <p14:tracePt t="312211" x="6854825" y="3840163"/>
          <p14:tracePt t="312218" x="6831013" y="3830638"/>
          <p14:tracePt t="312226" x="6823075" y="3822700"/>
          <p14:tracePt t="312233" x="6772275" y="3797300"/>
          <p14:tracePt t="312250" x="6764338" y="3797300"/>
          <p14:tracePt t="312258" x="6756400" y="3797300"/>
          <p14:tracePt t="312282" x="6748463" y="3797300"/>
          <p14:tracePt t="312291" x="6731000" y="3797300"/>
          <p14:tracePt t="312297" x="6705600" y="3797300"/>
          <p14:tracePt t="312306" x="6681788" y="3797300"/>
          <p14:tracePt t="312314" x="6673850" y="3797300"/>
          <p14:tracePt t="312322" x="6640513" y="3797300"/>
          <p14:tracePt t="312343" x="6607175" y="3806825"/>
          <p14:tracePt t="312347" x="6581775" y="3806825"/>
          <p14:tracePt t="312354" x="6565900" y="3806825"/>
          <p14:tracePt t="312363" x="6565900" y="3814763"/>
          <p14:tracePt t="312370" x="6548438" y="3814763"/>
          <p14:tracePt t="312380" x="6540500" y="3814763"/>
          <p14:tracePt t="312386" x="6532563" y="3830638"/>
          <p14:tracePt t="312402" x="6515100" y="3830638"/>
          <p14:tracePt t="312412" x="6507163" y="3830638"/>
          <p14:tracePt t="312425" x="6491288" y="3840163"/>
          <p14:tracePt t="312434" x="6473825" y="3848100"/>
          <p14:tracePt t="312442" x="6473825" y="3856038"/>
          <p14:tracePt t="312451" x="6465888" y="3863975"/>
          <p14:tracePt t="312460" x="6457950" y="3889375"/>
          <p14:tracePt t="312465" x="6440488" y="3914775"/>
          <p14:tracePt t="312474" x="6416675" y="3946525"/>
          <p14:tracePt t="312482" x="6399213" y="3971925"/>
          <p14:tracePt t="312494" x="6391275" y="3989388"/>
          <p14:tracePt t="312497" x="6383338" y="4038600"/>
          <p14:tracePt t="312506" x="6383338" y="4054475"/>
          <p14:tracePt t="312513" x="6375400" y="4097338"/>
          <p14:tracePt t="312522" x="6375400" y="4129088"/>
          <p14:tracePt t="312530" x="6357938" y="4154488"/>
          <p14:tracePt t="312538" x="6357938" y="4179888"/>
          <p14:tracePt t="312547" x="6357938" y="4203700"/>
          <p14:tracePt t="312553" x="6357938" y="4221163"/>
          <p14:tracePt t="312562" x="6357938" y="4246563"/>
          <p14:tracePt t="312570" x="6357938" y="4254500"/>
          <p14:tracePt t="312579" x="6357938" y="4278313"/>
          <p14:tracePt t="312586" x="6357938" y="4287838"/>
          <p14:tracePt t="312595" x="6357938" y="4295775"/>
          <p14:tracePt t="312602" x="6357938" y="4311650"/>
          <p14:tracePt t="315028" x="6249988" y="4370388"/>
          <p14:tracePt t="315034" x="5827713" y="4486275"/>
          <p14:tracePt t="315041" x="5354638" y="4586288"/>
          <p14:tracePt t="315050" x="4940300" y="4676775"/>
          <p14:tracePt t="315058" x="4683125" y="4759325"/>
          <p14:tracePt t="315065" x="4418013" y="4876800"/>
          <p14:tracePt t="315076" x="4202113" y="4983163"/>
          <p14:tracePt t="315081" x="4021138" y="5067300"/>
          <p14:tracePt t="315092" x="3746500" y="5224463"/>
          <p14:tracePt t="315098" x="3605213" y="5314950"/>
          <p14:tracePt t="315106" x="3473450" y="5389563"/>
          <p14:tracePt t="315114" x="3340100" y="5448300"/>
          <p14:tracePt t="315122" x="3249613" y="5497513"/>
          <p14:tracePt t="315130" x="3167063" y="5548313"/>
          <p14:tracePt t="315138" x="3141663" y="5564188"/>
          <p14:tracePt t="315147" x="3100388" y="5613400"/>
          <p14:tracePt t="315154" x="3041650" y="5638800"/>
          <p14:tracePt t="315165" x="2992438" y="5664200"/>
          <p14:tracePt t="315169" x="2959100" y="5680075"/>
          <p14:tracePt t="315179" x="2876550" y="5680075"/>
          <p14:tracePt t="315186" x="2801938" y="5705475"/>
          <p14:tracePt t="315196" x="2719388" y="5713413"/>
          <p14:tracePt t="315202" x="2644775" y="5713413"/>
          <p14:tracePt t="315211" x="2586038" y="5721350"/>
          <p14:tracePt t="315218" x="2562225" y="5721350"/>
          <p14:tracePt t="315227" x="2544763" y="5730875"/>
          <p14:tracePt t="315234" x="2536825" y="5730875"/>
          <p14:tracePt t="315275" x="2562225" y="5730875"/>
          <p14:tracePt t="315284" x="2668588" y="5730875"/>
          <p14:tracePt t="315292" x="2827338" y="5705475"/>
          <p14:tracePt t="315298" x="2959100" y="5705475"/>
          <p14:tracePt t="315306" x="3082925" y="5697538"/>
          <p14:tracePt t="315314" x="3208338" y="5680075"/>
          <p14:tracePt t="315321" x="3306763" y="5646738"/>
          <p14:tracePt t="315330" x="3424238" y="5638800"/>
          <p14:tracePt t="315337" x="3465513" y="5622925"/>
          <p14:tracePt t="315357" x="3679825" y="5572125"/>
          <p14:tracePt t="315363" x="3829050" y="5514975"/>
          <p14:tracePt t="315369" x="4052888" y="5456238"/>
          <p14:tracePt t="315378" x="4276725" y="5381625"/>
          <p14:tracePt t="315386" x="4368800" y="5357813"/>
          <p14:tracePt t="315397" x="4484688" y="5307013"/>
          <p14:tracePt t="315401" x="4567238" y="5265738"/>
          <p14:tracePt t="315409" x="4625975" y="5249863"/>
          <p14:tracePt t="315418" x="4675188" y="5216525"/>
          <p14:tracePt t="315425" x="4724400" y="5207000"/>
          <p14:tracePt t="315434" x="4757738" y="5183188"/>
          <p14:tracePt t="315441" x="4775200" y="5183188"/>
          <p14:tracePt t="315449" x="4775200" y="5175250"/>
          <p14:tracePt t="315460" x="4791075" y="5175250"/>
          <p14:tracePt t="315548" x="4799013" y="5175250"/>
          <p14:tracePt t="315747" x="4849813" y="5175250"/>
          <p14:tracePt t="315754" x="4940300" y="5175250"/>
          <p14:tracePt t="315763" x="5056188" y="5175250"/>
          <p14:tracePt t="315769" x="5097463" y="5175250"/>
          <p14:tracePt t="315786" x="5114925" y="5175250"/>
          <p14:tracePt t="315818" x="5130800" y="5175250"/>
          <p14:tracePt t="315828" x="5172075" y="5175250"/>
          <p14:tracePt t="315834" x="5272088" y="5175250"/>
          <p14:tracePt t="315841" x="5338763" y="5175250"/>
          <p14:tracePt t="315850" x="5421313" y="5175250"/>
          <p14:tracePt t="315859" x="5462588" y="5175250"/>
          <p14:tracePt t="315865" x="5495925" y="5175250"/>
          <p14:tracePt t="315875" x="5511800" y="5175250"/>
          <p14:tracePt t="315970" x="5521325" y="5183188"/>
          <p14:tracePt t="316002" x="5521325" y="5207000"/>
          <p14:tracePt t="316012" x="5511800" y="5216525"/>
          <p14:tracePt t="316018" x="5503863" y="5216525"/>
          <p14:tracePt t="316059" x="5503863" y="5232400"/>
          <p14:tracePt t="316066" x="5503863" y="5249863"/>
          <p14:tracePt t="316082" x="5511800" y="5273675"/>
          <p14:tracePt t="316090" x="5529263" y="5291138"/>
          <p14:tracePt t="316098" x="5529263" y="5314950"/>
          <p14:tracePt t="316106" x="5562600" y="5348288"/>
          <p14:tracePt t="316114" x="5570538" y="5365750"/>
          <p14:tracePt t="316122" x="5603875" y="5399088"/>
          <p14:tracePt t="316132" x="5619750" y="5414963"/>
          <p14:tracePt t="316138" x="5645150" y="5440363"/>
          <p14:tracePt t="316150" x="5653088" y="5448300"/>
          <p14:tracePt t="316154" x="5678488" y="5464175"/>
          <p14:tracePt t="316163" x="5703888" y="5481638"/>
          <p14:tracePt t="316170" x="5719763" y="5481638"/>
          <p14:tracePt t="316179" x="5735638" y="5489575"/>
          <p14:tracePt t="316185" x="5753100" y="5489575"/>
          <p14:tracePt t="316196" x="5761038" y="5497513"/>
          <p14:tracePt t="316202" x="5786438" y="5514975"/>
          <p14:tracePt t="316218" x="5802313" y="5514975"/>
          <p14:tracePt t="316228" x="5810250" y="5514975"/>
          <p14:tracePt t="316233" x="5819775" y="5522913"/>
          <p14:tracePt t="316250" x="5835650" y="5522913"/>
          <p14:tracePt t="316266" x="5843588" y="5522913"/>
          <p14:tracePt t="316275" x="5868988" y="5522913"/>
          <p14:tracePt t="316290" x="5876925" y="5522913"/>
          <p14:tracePt t="316298" x="5884863" y="5522913"/>
          <p14:tracePt t="316314" x="5894388" y="5522913"/>
          <p14:tracePt t="316771" x="5927725" y="5522913"/>
          <p14:tracePt t="316778" x="5976938" y="5522913"/>
          <p14:tracePt t="316786" x="6034088" y="5522913"/>
          <p14:tracePt t="316796" x="6092825" y="5522913"/>
          <p14:tracePt t="316802" x="6151563" y="5522913"/>
          <p14:tracePt t="316813" x="6175375" y="5522913"/>
          <p14:tracePt t="316818" x="6234113" y="5522913"/>
          <p14:tracePt t="316826" x="6267450" y="5507038"/>
          <p14:tracePt t="316834" x="6300788" y="5507038"/>
          <p14:tracePt t="316841" x="6308725" y="5507038"/>
          <p14:tracePt t="316851" x="6324600" y="5507038"/>
          <p14:tracePt t="316859" x="6332538" y="5497513"/>
          <p14:tracePt t="316890" x="6332538" y="5489575"/>
          <p14:tracePt t="316898" x="6342063" y="5489575"/>
          <p14:tracePt t="316906" x="6357938" y="5481638"/>
          <p14:tracePt t="316914" x="6365875" y="5464175"/>
          <p14:tracePt t="316930" x="6375400" y="5456238"/>
          <p14:tracePt t="316938" x="6399213" y="5456238"/>
          <p14:tracePt t="316946" x="6407150" y="5448300"/>
          <p14:tracePt t="316954" x="6432550" y="5440363"/>
          <p14:tracePt t="316963" x="6440488" y="5440363"/>
          <p14:tracePt t="316970" x="6450013" y="5440363"/>
          <p14:tracePt t="316979" x="6481763" y="5432425"/>
          <p14:tracePt t="316986" x="6515100" y="5432425"/>
          <p14:tracePt t="316995" x="6556375" y="5432425"/>
          <p14:tracePt t="317002" x="6599238" y="5432425"/>
          <p14:tracePt t="317012" x="6640513" y="5432425"/>
          <p14:tracePt t="317017" x="6673850" y="5432425"/>
          <p14:tracePt t="317025" x="6715125" y="5432425"/>
          <p14:tracePt t="317033" x="6723063" y="5432425"/>
          <p14:tracePt t="317041" x="6756400" y="5432425"/>
          <p14:tracePt t="317050" x="6764338" y="5432425"/>
          <p14:tracePt t="317059" x="6789738" y="5432425"/>
          <p14:tracePt t="317075" x="6797675" y="5432425"/>
          <p14:tracePt t="317082" x="6805613" y="5432425"/>
          <p14:tracePt t="317092" x="6813550" y="5432425"/>
          <p14:tracePt t="317100" x="6823075" y="5432425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EDBA79B-18F0-493D-84F6-EDB65A8D6B8A}"/>
              </a:ext>
            </a:extLst>
          </p:cNvPr>
          <p:cNvSpPr txBox="1">
            <a:spLocks/>
          </p:cNvSpPr>
          <p:nvPr/>
        </p:nvSpPr>
        <p:spPr>
          <a:xfrm>
            <a:off x="6669221" y="371830"/>
            <a:ext cx="2580428" cy="6178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endParaRPr lang="en-GB" sz="2400" b="1" dirty="0">
              <a:solidFill>
                <a:srgbClr val="90292A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001EFBE-C580-43C8-8BD5-F45DF93FC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1446967"/>
            <a:ext cx="9357360" cy="47971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109BFC2-6350-DE7E-5947-1283E08CE22F}"/>
              </a:ext>
            </a:extLst>
          </p:cNvPr>
          <p:cNvSpPr txBox="1">
            <a:spLocks/>
          </p:cNvSpPr>
          <p:nvPr/>
        </p:nvSpPr>
        <p:spPr>
          <a:xfrm>
            <a:off x="343004" y="790614"/>
            <a:ext cx="7977862" cy="95410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the Business from its Financial Statements</a:t>
            </a:r>
          </a:p>
          <a:p>
            <a:pPr algn="l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The Four Financial Statements: Structure and Components</a:t>
            </a:r>
          </a:p>
          <a:p>
            <a:pPr algn="l"/>
            <a:endParaRPr lang="en-US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400" b="1" dirty="0">
                <a:solidFill>
                  <a:srgbClr val="90292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Income Statement </a:t>
            </a:r>
            <a:endParaRPr lang="en-GB" sz="1400" dirty="0">
              <a:solidFill>
                <a:srgbClr val="90292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73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"/>
    </mc:Choice>
    <mc:Fallback xmlns="">
      <p:transition spd="slow" advTm="25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EDBA79B-18F0-493D-84F6-EDB65A8D6B8A}"/>
              </a:ext>
            </a:extLst>
          </p:cNvPr>
          <p:cNvSpPr txBox="1">
            <a:spLocks/>
          </p:cNvSpPr>
          <p:nvPr/>
        </p:nvSpPr>
        <p:spPr>
          <a:xfrm>
            <a:off x="7004501" y="46881"/>
            <a:ext cx="2580428" cy="61783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endParaRPr lang="en-GB" sz="2400" b="1" dirty="0">
              <a:solidFill>
                <a:srgbClr val="90292A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D2EB061-2693-45F5-842E-30C7783C8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23" y="1196955"/>
            <a:ext cx="8343556" cy="469582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A92FB96-2102-47BC-9A79-EA5DC8993E82}"/>
              </a:ext>
            </a:extLst>
          </p:cNvPr>
          <p:cNvSpPr/>
          <p:nvPr/>
        </p:nvSpPr>
        <p:spPr>
          <a:xfrm>
            <a:off x="1249680" y="5689600"/>
            <a:ext cx="660400" cy="20318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056AC5-7F7A-321E-9614-DDD5DDD853C8}"/>
              </a:ext>
            </a:extLst>
          </p:cNvPr>
          <p:cNvSpPr txBox="1">
            <a:spLocks/>
          </p:cNvSpPr>
          <p:nvPr/>
        </p:nvSpPr>
        <p:spPr>
          <a:xfrm>
            <a:off x="781221" y="616258"/>
            <a:ext cx="7977862" cy="95410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rgbClr val="90292A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the Business from its Financial Statements</a:t>
            </a:r>
          </a:p>
          <a:p>
            <a:pPr algn="l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The Four Financial Statements: Structure and Components</a:t>
            </a:r>
          </a:p>
          <a:p>
            <a:pPr algn="l"/>
            <a:endParaRPr lang="en-US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400" b="1" dirty="0">
                <a:solidFill>
                  <a:srgbClr val="90292A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Income Statement </a:t>
            </a:r>
            <a:endParaRPr lang="en-GB" sz="1400" dirty="0">
              <a:solidFill>
                <a:srgbClr val="90292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GB" sz="2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0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499"/>
    </mc:Choice>
    <mc:Fallback xmlns="">
      <p:transition spd="slow" advTm="313499"/>
    </mc:Fallback>
  </mc:AlternateContent>
  <p:extLst>
    <p:ext uri="{3A86A75C-4F4B-4683-9AE1-C65F6400EC91}">
      <p14:laserTraceLst xmlns:p14="http://schemas.microsoft.com/office/powerpoint/2010/main">
        <p14:tracePtLst>
          <p14:tracePt t="3768" x="6831013" y="5414963"/>
          <p14:tracePt t="3776" x="6831013" y="5407025"/>
          <p14:tracePt t="3785" x="6823075" y="5407025"/>
          <p14:tracePt t="3791" x="6813550" y="5399088"/>
          <p14:tracePt t="3800" x="6805613" y="5389563"/>
          <p14:tracePt t="3818" x="6797675" y="5389563"/>
          <p14:tracePt t="3832" x="6789738" y="5389563"/>
          <p14:tracePt t="3839" x="6780213" y="5381625"/>
          <p14:tracePt t="3849" x="6772275" y="5373688"/>
          <p14:tracePt t="3856" x="6756400" y="5357813"/>
          <p14:tracePt t="3864" x="6731000" y="5332413"/>
          <p14:tracePt t="3871" x="6723063" y="5324475"/>
          <p14:tracePt t="3883" x="6697663" y="5299075"/>
          <p14:tracePt t="3887" x="6681788" y="5281613"/>
          <p14:tracePt t="3897" x="6664325" y="5257800"/>
          <p14:tracePt t="3903" x="6640513" y="5249863"/>
          <p14:tracePt t="3976" x="6630988" y="5249863"/>
          <p14:tracePt t="3983" x="6589713" y="5249863"/>
          <p14:tracePt t="3992" x="6491288" y="5249863"/>
          <p14:tracePt t="4001" x="6342063" y="5249863"/>
          <p14:tracePt t="4007" x="6051550" y="5249863"/>
          <p14:tracePt t="4017" x="5529263" y="5324475"/>
          <p14:tracePt t="4023" x="4841875" y="5448300"/>
          <p14:tracePt t="4032" x="4119563" y="5605463"/>
          <p14:tracePt t="4039" x="3879850" y="5697538"/>
          <p14:tracePt t="4048" x="3821113" y="5738813"/>
          <p14:tracePt t="4055" x="3797300" y="5754688"/>
          <p14:tracePt t="4063" x="3738563" y="5795963"/>
          <p14:tracePt t="4072" x="3622675" y="5862638"/>
          <p14:tracePt t="4080" x="3563938" y="5903913"/>
          <p14:tracePt t="4087" x="3514725" y="5937250"/>
          <p14:tracePt t="4097" x="3489325" y="5954713"/>
          <p14:tracePt t="4103" x="3465513" y="5978525"/>
          <p14:tracePt t="4111" x="3455988" y="5995988"/>
          <p14:tracePt t="4119" x="3455988" y="6019800"/>
          <p14:tracePt t="4127" x="3440113" y="6037263"/>
          <p14:tracePt t="4137" x="3440113" y="6062663"/>
          <p14:tracePt t="4144" x="3440113" y="6086475"/>
          <p14:tracePt t="4169" x="3440113" y="6094413"/>
          <p14:tracePt t="4192" x="3448050" y="6094413"/>
          <p14:tracePt t="4200" x="3473450" y="6053138"/>
          <p14:tracePt t="4207" x="3489325" y="5937250"/>
          <p14:tracePt t="4216" x="3506788" y="5746750"/>
          <p14:tracePt t="4223" x="3506788" y="5489575"/>
          <p14:tracePt t="4231" x="3506788" y="5183188"/>
          <p14:tracePt t="4240" x="3440113" y="4743450"/>
          <p14:tracePt t="4247" x="3265488" y="4362450"/>
          <p14:tracePt t="4257" x="3125788" y="4071938"/>
          <p14:tracePt t="4263" x="3074988" y="3956050"/>
          <p14:tracePt t="4271" x="2959100" y="3740150"/>
          <p14:tracePt t="4280" x="2801938" y="3532188"/>
          <p14:tracePt t="4289" x="2611438" y="3275013"/>
          <p14:tracePt t="4297" x="2495550" y="3151188"/>
          <p14:tracePt t="4303" x="2379663" y="2952750"/>
          <p14:tracePt t="4313" x="2263775" y="2786063"/>
          <p14:tracePt t="4320" x="2155825" y="2636838"/>
          <p14:tracePt t="4327" x="2097088" y="2528888"/>
          <p14:tracePt t="4336" x="2071688" y="2462213"/>
          <p14:tracePt t="4343" x="2047875" y="2405063"/>
          <p14:tracePt t="4352" x="2047875" y="2379663"/>
          <p14:tracePt t="4367" x="2047875" y="2371725"/>
          <p14:tracePt t="4375" x="2047875" y="2330450"/>
          <p14:tracePt t="4385" x="2055813" y="2312988"/>
          <p14:tracePt t="4391" x="2081213" y="2263775"/>
          <p14:tracePt t="4402" x="2089150" y="2263775"/>
          <p14:tracePt t="4407" x="2089150" y="2238375"/>
          <p14:tracePt t="4419" x="2105025" y="2222500"/>
          <p14:tracePt t="4423" x="2105025" y="2214563"/>
          <p14:tracePt t="4432" x="2114550" y="2197100"/>
          <p14:tracePt t="4576" x="2130425" y="2197100"/>
          <p14:tracePt t="4583" x="2163763" y="2197100"/>
          <p14:tracePt t="4592" x="2212975" y="2197100"/>
          <p14:tracePt t="4601" x="2295525" y="2197100"/>
          <p14:tracePt t="4607" x="2370138" y="2189163"/>
          <p14:tracePt t="4617" x="2462213" y="2139950"/>
          <p14:tracePt t="4623" x="2519363" y="2089150"/>
          <p14:tracePt t="4632" x="2562225" y="2024063"/>
          <p14:tracePt t="4640" x="2586038" y="1981200"/>
          <p14:tracePt t="4648" x="2619375" y="1906588"/>
          <p14:tracePt t="4655" x="2619375" y="1865313"/>
          <p14:tracePt t="4664" x="2619375" y="1849438"/>
          <p14:tracePt t="4672" x="2627313" y="1841500"/>
          <p14:tracePt t="4705" x="2644775" y="1831975"/>
          <p14:tracePt t="4720" x="2660650" y="1831975"/>
          <p14:tracePt t="4728" x="2693988" y="1849438"/>
          <p14:tracePt t="4735" x="2719388" y="1857375"/>
          <p14:tracePt t="4743" x="2760663" y="1857375"/>
          <p14:tracePt t="4752" x="2809875" y="1857375"/>
          <p14:tracePt t="4762" x="2868613" y="1857375"/>
          <p14:tracePt t="4768" x="2909888" y="1857375"/>
          <p14:tracePt t="4775" x="2959100" y="1857375"/>
          <p14:tracePt t="4792" x="2976563" y="1857375"/>
          <p14:tracePt t="4817" x="2992438" y="1857375"/>
          <p14:tracePt t="4823" x="3025775" y="1857375"/>
          <p14:tracePt t="4833" x="3041650" y="1865313"/>
          <p14:tracePt t="4839" x="3100388" y="1865313"/>
          <p14:tracePt t="4847" x="3125788" y="1882775"/>
          <p14:tracePt t="4856" x="3141663" y="1890713"/>
          <p14:tracePt t="4865" x="3167063" y="1898650"/>
          <p14:tracePt t="4871" x="3175000" y="1898650"/>
          <p14:tracePt t="4903" x="3175000" y="1906588"/>
          <p14:tracePt t="4919" x="3175000" y="1924050"/>
          <p14:tracePt t="4927" x="3182938" y="1924050"/>
          <p14:tracePt t="4936" x="3182938" y="1931988"/>
          <p14:tracePt t="4943" x="3190875" y="1957388"/>
          <p14:tracePt t="4959" x="3190875" y="1965325"/>
          <p14:tracePt t="4975" x="3190875" y="1981200"/>
          <p14:tracePt t="5183" x="3200400" y="1981200"/>
          <p14:tracePt t="5508" x="3200400" y="1990725"/>
          <p14:tracePt t="5511" x="3200400" y="1998663"/>
          <p14:tracePt t="5538" x="3200400" y="2006600"/>
          <p14:tracePt t="7321" x="3200400" y="2065338"/>
          <p14:tracePt t="7327" x="3200400" y="2173288"/>
          <p14:tracePt t="7338" x="3200400" y="2271713"/>
          <p14:tracePt t="7343" x="3200400" y="2387600"/>
          <p14:tracePt t="7352" x="3216275" y="2513013"/>
          <p14:tracePt t="7359" x="3241675" y="2670175"/>
          <p14:tracePt t="7368" x="3275013" y="2811463"/>
          <p14:tracePt t="7375" x="3324225" y="2952750"/>
          <p14:tracePt t="7383" x="3340100" y="3092450"/>
          <p14:tracePt t="7391" x="3398838" y="3275013"/>
          <p14:tracePt t="7402" x="3455988" y="3498850"/>
          <p14:tracePt t="7407" x="3540125" y="3781425"/>
          <p14:tracePt t="7418" x="3589338" y="4030663"/>
          <p14:tracePt t="7423" x="3713163" y="4403725"/>
          <p14:tracePt t="7432" x="3862388" y="4751388"/>
          <p14:tracePt t="7439" x="3995738" y="5149850"/>
          <p14:tracePt t="7448" x="4103688" y="5489575"/>
          <p14:tracePt t="7455" x="4178300" y="5713413"/>
          <p14:tracePt t="7464" x="4268788" y="5954713"/>
          <p14:tracePt t="7471" x="4351338" y="6111875"/>
          <p14:tracePt t="7480" x="4410075" y="6211888"/>
          <p14:tracePt t="7487" x="4500563" y="6335713"/>
          <p14:tracePt t="7496" x="4543425" y="6392863"/>
          <p14:tracePt t="7503" x="4567238" y="6418263"/>
          <p14:tracePt t="7511" x="4608513" y="6467475"/>
          <p14:tracePt t="7519" x="4618038" y="6477000"/>
          <p14:tracePt t="7752" x="4592638" y="6451600"/>
          <p14:tracePt t="7759" x="4559300" y="6392863"/>
          <p14:tracePt t="7768" x="4518025" y="6327775"/>
          <p14:tracePt t="7775" x="4492625" y="6253163"/>
          <p14:tracePt t="7785" x="4443413" y="6153150"/>
          <p14:tracePt t="7792" x="4425950" y="6078538"/>
          <p14:tracePt t="7799" x="4410075" y="5970588"/>
          <p14:tracePt t="7807" x="4376738" y="5854700"/>
          <p14:tracePt t="7820" x="4351338" y="5680075"/>
          <p14:tracePt t="7824" x="4310063" y="5432425"/>
          <p14:tracePt t="7833" x="4244975" y="5157788"/>
          <p14:tracePt t="7839" x="4152900" y="4851400"/>
          <p14:tracePt t="7847" x="4103688" y="4470400"/>
          <p14:tracePt t="7855" x="4003675" y="3997325"/>
          <p14:tracePt t="7863" x="3929063" y="3557588"/>
          <p14:tracePt t="7871" x="3829050" y="3117850"/>
          <p14:tracePt t="7880" x="3754438" y="2644775"/>
          <p14:tracePt t="7887" x="3638550" y="2173288"/>
          <p14:tracePt t="7896" x="3556000" y="1682750"/>
          <p14:tracePt t="7903" x="3424238" y="1260475"/>
          <p14:tracePt t="7911" x="3298825" y="936625"/>
          <p14:tracePt t="7920" x="3249613" y="696913"/>
          <p14:tracePt t="7927" x="3200400" y="522288"/>
          <p14:tracePt t="7935" x="3190875" y="414338"/>
          <p14:tracePt t="7944" x="3167063" y="282575"/>
          <p14:tracePt t="7952" x="3157538" y="190500"/>
          <p14:tracePt t="7959" x="3157538" y="115888"/>
          <p14:tracePt t="7968" x="3157538" y="74613"/>
          <p14:tracePt t="7982" x="3157538" y="49213"/>
          <p14:tracePt t="8151" x="3157538" y="41275"/>
          <p14:tracePt t="8168" x="3157538" y="7938"/>
          <p14:tracePt t="10423" x="4741863" y="107950"/>
          <p14:tracePt t="10435" x="4716463" y="231775"/>
          <p14:tracePt t="10440" x="4683125" y="390525"/>
          <p14:tracePt t="10448" x="4659313" y="506413"/>
          <p14:tracePt t="10456" x="4659313" y="638175"/>
          <p14:tracePt t="10464" x="4641850" y="754063"/>
          <p14:tracePt t="10471" x="4641850" y="879475"/>
          <p14:tracePt t="10481" x="4641850" y="969963"/>
          <p14:tracePt t="10488" x="4641850" y="1069975"/>
          <p14:tracePt t="10498" x="4683125" y="1160463"/>
          <p14:tracePt t="10509" x="4708525" y="1219200"/>
          <p14:tracePt t="10511" x="4733925" y="1268413"/>
          <p14:tracePt t="10520" x="4749800" y="1285875"/>
          <p14:tracePt t="10528" x="4767263" y="1293813"/>
          <p14:tracePt t="10575" x="4767263" y="1301750"/>
          <p14:tracePt t="10585" x="4767263" y="1309688"/>
          <p14:tracePt t="10591" x="4767263" y="1343025"/>
          <p14:tracePt t="10601" x="4757738" y="1376363"/>
          <p14:tracePt t="10607" x="4749800" y="1425575"/>
          <p14:tracePt t="10618" x="4733925" y="1458913"/>
          <p14:tracePt t="10624" x="4724400" y="1500188"/>
          <p14:tracePt t="10631" x="4716463" y="1533525"/>
          <p14:tracePt t="10641" x="4708525" y="1566863"/>
          <p14:tracePt t="10648" x="4708525" y="1608138"/>
          <p14:tracePt t="10655" x="4692650" y="1658938"/>
          <p14:tracePt t="10665" x="4683125" y="1674813"/>
          <p14:tracePt t="10672" x="4683125" y="1708150"/>
          <p14:tracePt t="10681" x="4675188" y="1725613"/>
          <p14:tracePt t="10687" x="4675188" y="1733550"/>
          <p14:tracePt t="10697" x="4675188" y="1741488"/>
          <p14:tracePt t="10703" x="4667250" y="1749425"/>
          <p14:tracePt t="10728" x="4667250" y="1757363"/>
          <p14:tracePt t="10736" x="4641850" y="1782763"/>
          <p14:tracePt t="10743" x="4633913" y="1790700"/>
          <p14:tracePt t="10751" x="4618038" y="1808163"/>
          <p14:tracePt t="10759" x="4592638" y="1824038"/>
          <p14:tracePt t="10767" x="4543425" y="1865313"/>
          <p14:tracePt t="10775" x="4468813" y="1906588"/>
          <p14:tracePt t="10784" x="4376738" y="1939925"/>
          <p14:tracePt t="10796" x="4260850" y="1990725"/>
          <p14:tracePt t="10801" x="4119563" y="2039938"/>
          <p14:tracePt t="10807" x="3995738" y="2055813"/>
          <p14:tracePt t="10816" x="3879850" y="2106613"/>
          <p14:tracePt t="10823" x="3771900" y="2130425"/>
          <p14:tracePt t="10831" x="3638550" y="2173288"/>
          <p14:tracePt t="10839" x="3540125" y="2197100"/>
          <p14:tracePt t="10847" x="3455988" y="2230438"/>
          <p14:tracePt t="10856" x="3381375" y="2247900"/>
          <p14:tracePt t="10867" x="3349625" y="2263775"/>
          <p14:tracePt t="10871" x="3316288" y="2281238"/>
          <p14:tracePt t="10881" x="3298825" y="2281238"/>
          <p14:tracePt t="10897" x="3290888" y="2289175"/>
          <p14:tracePt t="10959" x="3275013" y="2289175"/>
          <p14:tracePt t="10967" x="3241675" y="2289175"/>
          <p14:tracePt t="10976" x="3232150" y="2289175"/>
          <p14:tracePt t="10983" x="3216275" y="2289175"/>
          <p14:tracePt t="10992" x="3190875" y="2289175"/>
          <p14:tracePt t="11001" x="3175000" y="2281238"/>
          <p14:tracePt t="11008" x="3157538" y="2281238"/>
          <p14:tracePt t="11018" x="3125788" y="2263775"/>
          <p14:tracePt t="11024" x="3116263" y="2263775"/>
          <p14:tracePt t="11032" x="3100388" y="2263775"/>
          <p14:tracePt t="11039" x="3082925" y="2263775"/>
          <p14:tracePt t="11049" x="3074988" y="2255838"/>
          <p14:tracePt t="11055" x="3067050" y="2255838"/>
          <p14:tracePt t="11064" x="3059113" y="2255838"/>
          <p14:tracePt t="11071" x="3051175" y="2255838"/>
          <p14:tracePt t="11087" x="3041650" y="2255838"/>
          <p14:tracePt t="11441" x="3017838" y="2230438"/>
          <p14:tracePt t="11448" x="3008313" y="2214563"/>
          <p14:tracePt t="11455" x="2984500" y="2139950"/>
          <p14:tracePt t="11463" x="2951163" y="2024063"/>
          <p14:tracePt t="11471" x="2901950" y="1906588"/>
          <p14:tracePt t="11480" x="2843213" y="1790700"/>
          <p14:tracePt t="11487" x="2809875" y="1692275"/>
          <p14:tracePt t="11497" x="2776538" y="1608138"/>
          <p14:tracePt t="11503" x="2735263" y="1517650"/>
          <p14:tracePt t="11511" x="2701925" y="1458913"/>
          <p14:tracePt t="11520" x="2693988" y="1401763"/>
          <p14:tracePt t="11527" x="2660650" y="1343025"/>
          <p14:tracePt t="11538" x="2652713" y="1319213"/>
          <p14:tracePt t="11543" x="2652713" y="1293813"/>
          <p14:tracePt t="11552" x="2652713" y="1285875"/>
          <p14:tracePt t="12048" x="2652713" y="1260475"/>
          <p14:tracePt t="12056" x="2652713" y="1252538"/>
          <p14:tracePt t="13449" x="2711450" y="1268413"/>
          <p14:tracePt t="13455" x="2809875" y="1327150"/>
          <p14:tracePt t="13464" x="3067050" y="1476375"/>
          <p14:tracePt t="13471" x="3398838" y="1658938"/>
          <p14:tracePt t="13480" x="3813175" y="1916113"/>
          <p14:tracePt t="13487" x="4252913" y="2155825"/>
          <p14:tracePt t="13498" x="4749800" y="2420938"/>
          <p14:tracePt t="13504" x="5362575" y="2752725"/>
          <p14:tracePt t="13512" x="5884863" y="3017838"/>
          <p14:tracePt t="13519" x="6300788" y="3284538"/>
          <p14:tracePt t="13527" x="6581775" y="3475038"/>
          <p14:tracePt t="13539" x="6789738" y="3648075"/>
          <p14:tracePt t="13543" x="6880225" y="3740150"/>
          <p14:tracePt t="13552" x="6929438" y="3797300"/>
          <p14:tracePt t="13560" x="6946900" y="3830638"/>
          <p14:tracePt t="13576" x="6946900" y="3840163"/>
          <p14:tracePt t="13583" x="6946900" y="3848100"/>
          <p14:tracePt t="13602" x="6929438" y="3856038"/>
          <p14:tracePt t="13623" x="6921500" y="3856038"/>
          <p14:tracePt t="13671" x="6913563" y="3856038"/>
          <p14:tracePt t="13680" x="6897688" y="3856038"/>
          <p14:tracePt t="13687" x="6888163" y="3856038"/>
          <p14:tracePt t="13896" x="6864350" y="3856038"/>
          <p14:tracePt t="13911" x="6846888" y="3856038"/>
          <p14:tracePt t="13920" x="6823075" y="3856038"/>
          <p14:tracePt t="13928" x="6813550" y="3856038"/>
          <p14:tracePt t="13936" x="6789738" y="3856038"/>
          <p14:tracePt t="13944" x="6780213" y="3856038"/>
          <p14:tracePt t="13953" x="6764338" y="3856038"/>
          <p14:tracePt t="13959" x="6748463" y="3856038"/>
          <p14:tracePt t="13975" x="6731000" y="3856038"/>
          <p14:tracePt t="14577" x="6723063" y="3856038"/>
          <p14:tracePt t="14584" x="6664325" y="3789363"/>
          <p14:tracePt t="14591" x="6556375" y="3616325"/>
          <p14:tracePt t="14601" x="6432550" y="3300413"/>
          <p14:tracePt t="14607" x="6283325" y="2927350"/>
          <p14:tracePt t="14620" x="6084888" y="2462213"/>
          <p14:tracePt t="14623" x="5976938" y="2098675"/>
          <p14:tracePt t="14631" x="5802313" y="1716088"/>
          <p14:tracePt t="14639" x="5735638" y="1443038"/>
          <p14:tracePt t="14647" x="5711825" y="1227138"/>
          <p14:tracePt t="14656" x="5711825" y="1103313"/>
          <p14:tracePt t="14665" x="5711825" y="1011238"/>
          <p14:tracePt t="14671" x="5711825" y="954088"/>
          <p14:tracePt t="14681" x="5745163" y="887413"/>
          <p14:tracePt t="14687" x="5794375" y="838200"/>
          <p14:tracePt t="14697" x="5843588" y="812800"/>
          <p14:tracePt t="14703" x="5910263" y="795338"/>
          <p14:tracePt t="14715" x="6026150" y="787400"/>
          <p14:tracePt t="14720" x="6118225" y="787400"/>
          <p14:tracePt t="14727" x="6242050" y="787400"/>
          <p14:tracePt t="14736" x="6342063" y="787400"/>
          <p14:tracePt t="14743" x="6440488" y="820738"/>
          <p14:tracePt t="14752" x="6540500" y="879475"/>
          <p14:tracePt t="14761" x="6607175" y="920750"/>
          <p14:tracePt t="14779" x="6731000" y="1036638"/>
          <p14:tracePt t="14787" x="6772275" y="1103313"/>
          <p14:tracePt t="14791" x="6805613" y="1160463"/>
          <p14:tracePt t="14801" x="6823075" y="1227138"/>
          <p14:tracePt t="14808" x="6846888" y="1268413"/>
          <p14:tracePt t="14817" x="6864350" y="1319213"/>
          <p14:tracePt t="14823" x="6864350" y="1327150"/>
          <p14:tracePt t="14832" x="6864350" y="1360488"/>
          <p14:tracePt t="14847" x="6864350" y="1368425"/>
          <p14:tracePt t="14856" x="6854825" y="1376363"/>
          <p14:tracePt t="14872" x="6831013" y="1393825"/>
          <p14:tracePt t="14881" x="6823075" y="1409700"/>
          <p14:tracePt t="14887" x="6805613" y="1435100"/>
          <p14:tracePt t="14897" x="6789738" y="1476375"/>
          <p14:tracePt t="14903" x="6738938" y="1550988"/>
          <p14:tracePt t="14912" x="6738938" y="1566863"/>
          <p14:tracePt t="14919" x="6723063" y="1617663"/>
          <p14:tracePt t="14927" x="6715125" y="1641475"/>
          <p14:tracePt t="14935" x="6697663" y="1666875"/>
          <p14:tracePt t="14944" x="6697663" y="1692275"/>
          <p14:tracePt t="14952" x="6697663" y="1716088"/>
          <p14:tracePt t="14959" x="6681788" y="1733550"/>
          <p14:tracePt t="14969" x="6681788" y="1741488"/>
          <p14:tracePt t="14986" x="6673850" y="1741488"/>
          <p14:tracePt t="15072" x="6673850" y="1749425"/>
          <p14:tracePt t="15079" x="6656388" y="1757363"/>
          <p14:tracePt t="15087" x="6648450" y="1766888"/>
          <p14:tracePt t="15215" x="6640513" y="1766888"/>
          <p14:tracePt t="15559" x="6623050" y="1766888"/>
          <p14:tracePt t="15625" x="6705600" y="1733550"/>
          <p14:tracePt t="15633" x="6946900" y="1584325"/>
          <p14:tracePt t="15639" x="7129463" y="1435100"/>
          <p14:tracePt t="15651" x="7219950" y="1368425"/>
          <p14:tracePt t="15655" x="7219950" y="1360488"/>
          <p14:tracePt t="15671" x="7212013" y="1350963"/>
          <p14:tracePt t="15680" x="7119938" y="1343025"/>
          <p14:tracePt t="15687" x="7070725" y="1343025"/>
          <p14:tracePt t="15698" x="6888163" y="1309688"/>
          <p14:tracePt t="15703" x="6607175" y="1309688"/>
          <p14:tracePt t="15712" x="6316663" y="1293813"/>
          <p14:tracePt t="15719" x="6092825" y="1293813"/>
          <p14:tracePt t="15728" x="5894388" y="1293813"/>
          <p14:tracePt t="15736" x="5794375" y="1268413"/>
          <p14:tracePt t="15743" x="5753100" y="1268413"/>
          <p14:tracePt t="15766" x="5735638" y="1268413"/>
          <p14:tracePt t="15769" x="5735638" y="1276350"/>
          <p14:tracePt t="15775" x="5735638" y="1309688"/>
          <p14:tracePt t="15786" x="5735638" y="1319213"/>
          <p14:tracePt t="15976" x="5686425" y="1376363"/>
          <p14:tracePt t="15983" x="5611813" y="1443038"/>
          <p14:tracePt t="15991" x="5603875" y="1476375"/>
          <p14:tracePt t="16002" x="5603875" y="1584325"/>
          <p14:tracePt t="16007" x="5586413" y="1774825"/>
          <p14:tracePt t="16017" x="5570538" y="2147888"/>
          <p14:tracePt t="16024" x="5570538" y="2454275"/>
          <p14:tracePt t="16031" x="5619750" y="2836863"/>
          <p14:tracePt t="16039" x="5735638" y="3125788"/>
          <p14:tracePt t="16048" x="5951538" y="3349625"/>
          <p14:tracePt t="16055" x="6208713" y="3616325"/>
          <p14:tracePt t="16064" x="6416675" y="3789363"/>
          <p14:tracePt t="16073" x="6697663" y="4005263"/>
          <p14:tracePt t="16081" x="6831013" y="4121150"/>
          <p14:tracePt t="16087" x="7013575" y="4221163"/>
          <p14:tracePt t="16096" x="7261225" y="4352925"/>
          <p14:tracePt t="16103" x="7394575" y="4427538"/>
          <p14:tracePt t="16111" x="7502525" y="4494213"/>
          <p14:tracePt t="16119" x="7567613" y="4519613"/>
          <p14:tracePt t="16127" x="7585075" y="4519613"/>
          <p14:tracePt t="16135" x="7593013" y="4519613"/>
          <p14:tracePt t="16832" x="7593013" y="4502150"/>
          <p14:tracePt t="16839" x="7642225" y="4437063"/>
          <p14:tracePt t="16849" x="7700963" y="4337050"/>
          <p14:tracePt t="16856" x="7750175" y="4221163"/>
          <p14:tracePt t="16864" x="7791450" y="4105275"/>
          <p14:tracePt t="16871" x="7824788" y="3997325"/>
          <p14:tracePt t="16881" x="7858125" y="3897313"/>
          <p14:tracePt t="16887" x="7883525" y="3781425"/>
          <p14:tracePt t="16899" x="7908925" y="3665538"/>
          <p14:tracePt t="16904" x="7916863" y="3557588"/>
          <p14:tracePt t="16911" x="7916863" y="3457575"/>
          <p14:tracePt t="16919" x="7916863" y="3408363"/>
          <p14:tracePt t="16928" x="7916863" y="3349625"/>
          <p14:tracePt t="16935" x="7916863" y="3316288"/>
          <p14:tracePt t="16944" x="7916863" y="3267075"/>
          <p14:tracePt t="16953" x="7924800" y="3217863"/>
          <p14:tracePt t="16959" x="7924800" y="3167063"/>
          <p14:tracePt t="16971" x="7950200" y="3125788"/>
          <p14:tracePt t="16976" x="7966075" y="3117850"/>
          <p14:tracePt t="16984" x="7974013" y="3109913"/>
          <p14:tracePt t="16991" x="7991475" y="3084513"/>
          <p14:tracePt t="17000" x="7999413" y="3076575"/>
          <p14:tracePt t="17007" x="8015288" y="3060700"/>
          <p14:tracePt t="17018" x="8024813" y="3060700"/>
          <p14:tracePt t="17024" x="8032750" y="3060700"/>
          <p14:tracePt t="17048" x="8048625" y="3051175"/>
          <p14:tracePt t="17151" x="8058150" y="3051175"/>
          <p14:tracePt t="17303" x="8058150" y="3060700"/>
          <p14:tracePt t="17311" x="8007350" y="3060700"/>
          <p14:tracePt t="17321" x="7916863" y="3060700"/>
          <p14:tracePt t="17327" x="7834313" y="3060700"/>
          <p14:tracePt t="17336" x="7651750" y="3060700"/>
          <p14:tracePt t="17343" x="7245350" y="3009900"/>
          <p14:tracePt t="17352" x="6805613" y="2935288"/>
          <p14:tracePt t="17359" x="6257925" y="2878138"/>
          <p14:tracePt t="17368" x="5629275" y="2794000"/>
          <p14:tracePt t="17375" x="5073650" y="2686050"/>
          <p14:tracePt t="17385" x="4584700" y="2628900"/>
          <p14:tracePt t="17391" x="4011613" y="2570163"/>
          <p14:tracePt t="17401" x="3465513" y="2487613"/>
          <p14:tracePt t="17408" x="3000375" y="2413000"/>
          <p14:tracePt t="17417" x="2586038" y="2338388"/>
          <p14:tracePt t="17423" x="2189163" y="2297113"/>
          <p14:tracePt t="17431" x="2071688" y="2289175"/>
          <p14:tracePt t="17440" x="1931988" y="2263775"/>
          <p14:tracePt t="17447" x="1847850" y="2263775"/>
          <p14:tracePt t="17455" x="1782763" y="2263775"/>
          <p14:tracePt t="17463" x="1757363" y="2263775"/>
          <p14:tracePt t="17471" x="1741488" y="2271713"/>
          <p14:tracePt t="17480" x="1741488" y="2289175"/>
          <p14:tracePt t="17487" x="1724025" y="2305050"/>
          <p14:tracePt t="17497" x="1724025" y="2322513"/>
          <p14:tracePt t="17503" x="1724025" y="2330450"/>
          <p14:tracePt t="17520" x="1724025" y="2338388"/>
          <p14:tracePt t="17527" x="1724025" y="2363788"/>
          <p14:tracePt t="17536" x="1724025" y="2371725"/>
          <p14:tracePt t="17544" x="1724025" y="2405063"/>
          <p14:tracePt t="17552" x="1724025" y="2430463"/>
          <p14:tracePt t="17560" x="1716088" y="2454275"/>
          <p14:tracePt t="17567" x="1716088" y="2479675"/>
          <p14:tracePt t="17575" x="1716088" y="2505075"/>
          <p14:tracePt t="17587" x="1716088" y="2528888"/>
          <p14:tracePt t="17591" x="1716088" y="2562225"/>
          <p14:tracePt t="17601" x="1716088" y="2587625"/>
          <p14:tracePt t="17607" x="1716088" y="2611438"/>
          <p14:tracePt t="17615" x="1716088" y="2644775"/>
          <p14:tracePt t="17624" x="1716088" y="2662238"/>
          <p14:tracePt t="17632" x="1716088" y="2678113"/>
          <p14:tracePt t="17639" x="1716088" y="2703513"/>
          <p14:tracePt t="17655" x="1716088" y="2719388"/>
          <p14:tracePt t="17664" x="1731963" y="2744788"/>
          <p14:tracePt t="17671" x="1741488" y="2744788"/>
          <p14:tracePt t="17687" x="1749425" y="2752725"/>
          <p14:tracePt t="18273" x="1749425" y="2760663"/>
          <p14:tracePt t="18280" x="1749425" y="2770188"/>
          <p14:tracePt t="18288" x="1749425" y="2794000"/>
          <p14:tracePt t="18297" x="1749425" y="2803525"/>
          <p14:tracePt t="18304" x="1749425" y="2811463"/>
          <p14:tracePt t="18320" x="1749425" y="2827338"/>
          <p14:tracePt t="18327" x="1757363" y="2844800"/>
          <p14:tracePt t="20746" x="1749425" y="2844800"/>
          <p14:tracePt t="20751" x="1741488" y="2836863"/>
          <p14:tracePt t="20759" x="1731963" y="2836863"/>
          <p14:tracePt t="20768" x="1716088" y="2827338"/>
          <p14:tracePt t="20780" x="1690688" y="2827338"/>
          <p14:tracePt t="20783" x="1674813" y="2819400"/>
          <p14:tracePt t="20791" x="1657350" y="2819400"/>
          <p14:tracePt t="20802" x="1633538" y="2819400"/>
          <p14:tracePt t="20807" x="1616075" y="2819400"/>
          <p14:tracePt t="20816" x="1574800" y="2819400"/>
          <p14:tracePt t="20823" x="1533525" y="2819400"/>
          <p14:tracePt t="20831" x="1517650" y="2819400"/>
          <p14:tracePt t="20840" x="1484313" y="2819400"/>
          <p14:tracePt t="20848" x="1466850" y="2827338"/>
          <p14:tracePt t="20855" x="1443038" y="2836863"/>
          <p14:tracePt t="20864" x="1417638" y="2836863"/>
          <p14:tracePt t="20871" x="1409700" y="2844800"/>
          <p14:tracePt t="21288" x="1409700" y="2836863"/>
          <p14:tracePt t="21297" x="1417638" y="2827338"/>
          <p14:tracePt t="21304" x="1458913" y="2819400"/>
          <p14:tracePt t="21312" x="1484313" y="2803525"/>
          <p14:tracePt t="21321" x="1500188" y="2794000"/>
          <p14:tracePt t="21327" x="1525588" y="2794000"/>
          <p14:tracePt t="21335" x="1541463" y="2794000"/>
          <p14:tracePt t="21344" x="1566863" y="2786063"/>
          <p14:tracePt t="21360" x="1592263" y="2770188"/>
          <p14:tracePt t="21376" x="1600200" y="2770188"/>
          <p14:tracePt t="21401" x="1616075" y="2770188"/>
          <p14:tracePt t="21424" x="1624013" y="2770188"/>
          <p14:tracePt t="21432" x="1633538" y="2770188"/>
          <p14:tracePt t="21439" x="1641475" y="2770188"/>
          <p14:tracePt t="21456" x="1666875" y="2770188"/>
          <p14:tracePt t="21465" x="1674813" y="2770188"/>
          <p14:tracePt t="21471" x="1698625" y="2770188"/>
          <p14:tracePt t="21480" x="1716088" y="2770188"/>
          <p14:tracePt t="21487" x="1724025" y="2770188"/>
          <p14:tracePt t="21498" x="1741488" y="2770188"/>
          <p14:tracePt t="21504" x="1773238" y="2770188"/>
          <p14:tracePt t="21510" x="1798638" y="2770188"/>
          <p14:tracePt t="21519" x="1806575" y="2770188"/>
          <p14:tracePt t="21527" x="1816100" y="2770188"/>
          <p14:tracePt t="21600" x="1824038" y="2770188"/>
          <p14:tracePt t="21607" x="1839913" y="2778125"/>
          <p14:tracePt t="21623" x="1857375" y="2794000"/>
          <p14:tracePt t="21696" x="1857375" y="2803525"/>
          <p14:tracePt t="22153" x="1873250" y="2803525"/>
          <p14:tracePt t="22169" x="1881188" y="2794000"/>
          <p14:tracePt t="22192" x="1881188" y="2786063"/>
          <p14:tracePt t="22216" x="1906588" y="2786063"/>
          <p14:tracePt t="22232" x="1914525" y="2786063"/>
          <p14:tracePt t="22240" x="1931988" y="2786063"/>
          <p14:tracePt t="22247" x="1939925" y="2786063"/>
          <p14:tracePt t="22255" x="1965325" y="2786063"/>
          <p14:tracePt t="22264" x="1973263" y="2770188"/>
          <p14:tracePt t="22272" x="1997075" y="2770188"/>
          <p14:tracePt t="22283" x="2014538" y="2770188"/>
          <p14:tracePt t="22295" x="2047875" y="2770188"/>
          <p14:tracePt t="22303" x="2063750" y="2770188"/>
          <p14:tracePt t="22311" x="2071688" y="2770188"/>
          <p14:tracePt t="22319" x="2089150" y="2770188"/>
          <p14:tracePt t="22328" x="2097088" y="2770188"/>
          <p14:tracePt t="22338" x="2122488" y="2770188"/>
          <p14:tracePt t="22343" x="2138363" y="2770188"/>
          <p14:tracePt t="22353" x="2155825" y="2770188"/>
          <p14:tracePt t="22360" x="2189163" y="2770188"/>
          <p14:tracePt t="22369" x="2205038" y="2770188"/>
          <p14:tracePt t="22375" x="2230438" y="2770188"/>
          <p14:tracePt t="22385" x="2263775" y="2770188"/>
          <p14:tracePt t="22391" x="2287588" y="2770188"/>
          <p14:tracePt t="22402" x="2305050" y="2778125"/>
          <p14:tracePt t="22407" x="2328863" y="2786063"/>
          <p14:tracePt t="22419" x="2338388" y="2786063"/>
          <p14:tracePt t="22424" x="2346325" y="2786063"/>
          <p14:tracePt t="22431" x="2362200" y="2794000"/>
          <p14:tracePt t="22455" x="2379663" y="2803525"/>
          <p14:tracePt t="22730" x="2387600" y="2803525"/>
          <p14:tracePt t="22735" x="2413000" y="2803525"/>
          <p14:tracePt t="22744" x="2454275" y="2778125"/>
          <p14:tracePt t="22751" x="2495550" y="2752725"/>
          <p14:tracePt t="22759" x="2570163" y="2711450"/>
          <p14:tracePt t="22768" x="2644775" y="2678113"/>
          <p14:tracePt t="22782" x="2743200" y="2644775"/>
          <p14:tracePt t="22789" x="2843213" y="2611438"/>
          <p14:tracePt t="22791" x="2935288" y="2562225"/>
          <p14:tracePt t="22801" x="3008313" y="2520950"/>
          <p14:tracePt t="22807" x="3108325" y="2462213"/>
          <p14:tracePt t="22818" x="3200400" y="2420938"/>
          <p14:tracePt t="22824" x="3257550" y="2379663"/>
          <p14:tracePt t="22833" x="3332163" y="2322513"/>
          <p14:tracePt t="22839" x="3398838" y="2271713"/>
          <p14:tracePt t="22848" x="3455988" y="2238375"/>
          <p14:tracePt t="22855" x="3506788" y="2206625"/>
          <p14:tracePt t="22864" x="3556000" y="2173288"/>
          <p14:tracePt t="22872" x="3589338" y="2147888"/>
          <p14:tracePt t="22882" x="3638550" y="2114550"/>
          <p14:tracePt t="22887" x="3663950" y="2098675"/>
          <p14:tracePt t="22898" x="3705225" y="2081213"/>
          <p14:tracePt t="22903" x="3746500" y="2065338"/>
          <p14:tracePt t="22911" x="3771900" y="2055813"/>
          <p14:tracePt t="22919" x="3805238" y="2055813"/>
          <p14:tracePt t="22927" x="3829050" y="2055813"/>
          <p14:tracePt t="22935" x="3854450" y="2039938"/>
          <p14:tracePt t="22959" x="3862388" y="2039938"/>
          <p14:tracePt t="23260" x="3887788" y="2039938"/>
          <p14:tracePt t="23264" x="3946525" y="2039938"/>
          <p14:tracePt t="23272" x="4037013" y="2039938"/>
          <p14:tracePt t="23280" x="4186238" y="2039938"/>
          <p14:tracePt t="23288" x="4376738" y="2039938"/>
          <p14:tracePt t="23298" x="4659313" y="2039938"/>
          <p14:tracePt t="23303" x="5006975" y="2047875"/>
          <p14:tracePt t="23311" x="5454650" y="2073275"/>
          <p14:tracePt t="23320" x="5910263" y="2073275"/>
          <p14:tracePt t="23327" x="6383338" y="2073275"/>
          <p14:tracePt t="23338" x="6864350" y="2089150"/>
          <p14:tracePt t="23343" x="7302500" y="2147888"/>
          <p14:tracePt t="23353" x="7700963" y="2181225"/>
          <p14:tracePt t="23359" x="7899400" y="2222500"/>
          <p14:tracePt t="23368" x="8024813" y="2238375"/>
          <p14:tracePt t="23375" x="8123238" y="2271713"/>
          <p14:tracePt t="23385" x="8140700" y="2281238"/>
          <p14:tracePt t="23391" x="8164513" y="2289175"/>
          <p14:tracePt t="23873" x="8174038" y="2289175"/>
          <p14:tracePt t="23883" x="8174038" y="2305050"/>
          <p14:tracePt t="23888" x="8181975" y="2305050"/>
          <p14:tracePt t="23897" x="8181975" y="2312988"/>
          <p14:tracePt t="23904" x="8181975" y="2330450"/>
          <p14:tracePt t="23911" x="8181975" y="2338388"/>
          <p14:tracePt t="23919" x="8181975" y="2355850"/>
          <p14:tracePt t="23928" x="8181975" y="2363788"/>
          <p14:tracePt t="23936" x="8181975" y="2371725"/>
          <p14:tracePt t="23944" x="8181975" y="2397125"/>
          <p14:tracePt t="23953" x="8181975" y="2405063"/>
          <p14:tracePt t="23959" x="8181975" y="2413000"/>
          <p14:tracePt t="23968" x="8181975" y="2446338"/>
          <p14:tracePt t="23975" x="8181975" y="2454275"/>
          <p14:tracePt t="23985" x="8181975" y="2471738"/>
          <p14:tracePt t="23992" x="8181975" y="2479675"/>
          <p14:tracePt t="24001" x="8181975" y="2495550"/>
          <p14:tracePt t="24007" x="8181975" y="2513013"/>
          <p14:tracePt t="24024" x="8181975" y="2536825"/>
          <p14:tracePt t="24033" x="8181975" y="2546350"/>
          <p14:tracePt t="24039" x="8181975" y="2562225"/>
          <p14:tracePt t="24048" x="8181975" y="2570163"/>
          <p14:tracePt t="24080" x="8181975" y="2603500"/>
          <p14:tracePt t="24096" x="8181975" y="2611438"/>
          <p14:tracePt t="24104" x="8181975" y="2628900"/>
          <p14:tracePt t="24112" x="8181975" y="2636838"/>
          <p14:tracePt t="24119" x="8181975" y="2662238"/>
          <p14:tracePt t="24127" x="8181975" y="2670175"/>
          <p14:tracePt t="24136" x="8181975" y="2678113"/>
          <p14:tracePt t="24143" x="8181975" y="2695575"/>
          <p14:tracePt t="24159" x="8189913" y="2719388"/>
          <p14:tracePt t="24169" x="8207375" y="2744788"/>
          <p14:tracePt t="24175" x="8215313" y="2744788"/>
          <p14:tracePt t="24185" x="8215313" y="2760663"/>
          <p14:tracePt t="24191" x="8215313" y="2770188"/>
          <p14:tracePt t="24199" x="8215313" y="2794000"/>
          <p14:tracePt t="24207" x="8223250" y="2811463"/>
          <p14:tracePt t="24216" x="8231188" y="2827338"/>
          <p14:tracePt t="24223" x="8231188" y="2836863"/>
          <p14:tracePt t="24232" x="8231188" y="2852738"/>
          <p14:tracePt t="24239" x="8231188" y="2868613"/>
          <p14:tracePt t="24250" x="8231188" y="2886075"/>
          <p14:tracePt t="24257" x="8239125" y="2919413"/>
          <p14:tracePt t="24264" x="8239125" y="2952750"/>
          <p14:tracePt t="24273" x="8248650" y="2976563"/>
          <p14:tracePt t="24280" x="8248650" y="3027363"/>
          <p14:tracePt t="24287" x="8256588" y="3084513"/>
          <p14:tracePt t="24298" x="8256588" y="3125788"/>
          <p14:tracePt t="24303" x="8281988" y="3184525"/>
          <p14:tracePt t="24312" x="8281988" y="3241675"/>
          <p14:tracePt t="24320" x="8281988" y="3325813"/>
          <p14:tracePt t="24327" x="8281988" y="3382963"/>
          <p14:tracePt t="24335" x="8281988" y="3467100"/>
          <p14:tracePt t="24344" x="8281988" y="3532188"/>
          <p14:tracePt t="24352" x="8281988" y="3616325"/>
          <p14:tracePt t="24360" x="8281988" y="3698875"/>
          <p14:tracePt t="24368" x="8281988" y="3773488"/>
          <p14:tracePt t="24375" x="8281988" y="3856038"/>
          <p14:tracePt t="24384" x="8281988" y="3946525"/>
          <p14:tracePt t="24391" x="8281988" y="4046538"/>
          <p14:tracePt t="24399" x="8281988" y="4129088"/>
          <p14:tracePt t="24407" x="8281988" y="4213225"/>
          <p14:tracePt t="24415" x="8281988" y="4311650"/>
          <p14:tracePt t="24424" x="8281988" y="4378325"/>
          <p14:tracePt t="24432" x="8281988" y="4478338"/>
          <p14:tracePt t="24439" x="8305800" y="4610100"/>
          <p14:tracePt t="24447" x="8313738" y="4702175"/>
          <p14:tracePt t="24457" x="8313738" y="4784725"/>
          <p14:tracePt t="24464" x="8347075" y="4859338"/>
          <p14:tracePt t="24471" x="8356600" y="4900613"/>
          <p14:tracePt t="24480" x="8364538" y="4933950"/>
          <p14:tracePt t="24487" x="8372475" y="4959350"/>
          <p14:tracePt t="24497" x="8380413" y="4967288"/>
          <p14:tracePt t="24505" x="8380413" y="4975225"/>
          <p14:tracePt t="24768" x="8380413" y="4967288"/>
          <p14:tracePt t="24775" x="8380413" y="4926013"/>
          <p14:tracePt t="24790" x="8380413" y="4892675"/>
          <p14:tracePt t="24793" x="8372475" y="4833938"/>
          <p14:tracePt t="24801" x="8364538" y="4768850"/>
          <p14:tracePt t="24807" x="8356600" y="4710113"/>
          <p14:tracePt t="24818" x="8331200" y="4651375"/>
          <p14:tracePt t="24824" x="8323263" y="4560888"/>
          <p14:tracePt t="24833" x="8313738" y="4502150"/>
          <p14:tracePt t="24839" x="8313738" y="4452938"/>
          <p14:tracePt t="24847" x="8305800" y="4403725"/>
          <p14:tracePt t="24855" x="8281988" y="4344988"/>
          <p14:tracePt t="24865" x="8281988" y="4287838"/>
          <p14:tracePt t="24872" x="8281988" y="4246563"/>
          <p14:tracePt t="24883" x="8281988" y="4187825"/>
          <p14:tracePt t="24889" x="8281988" y="4138613"/>
          <p14:tracePt t="24898" x="8281988" y="4079875"/>
          <p14:tracePt t="24903" x="8281988" y="3979863"/>
          <p14:tracePt t="24912" x="8281988" y="3922713"/>
          <p14:tracePt t="24919" x="8281988" y="3856038"/>
          <p14:tracePt t="24928" x="8281988" y="3797300"/>
          <p14:tracePt t="24935" x="8281988" y="3740150"/>
          <p14:tracePt t="24944" x="8281988" y="3698875"/>
          <p14:tracePt t="24952" x="8281988" y="3640138"/>
          <p14:tracePt t="24959" x="8297863" y="3573463"/>
          <p14:tracePt t="24970" x="8305800" y="3482975"/>
          <p14:tracePt t="24975" x="8323263" y="3416300"/>
          <p14:tracePt t="24986" x="8323263" y="3333750"/>
          <p14:tracePt t="24992" x="8323263" y="3251200"/>
          <p14:tracePt t="25001" x="8323263" y="3159125"/>
          <p14:tracePt t="25007" x="8323263" y="3092450"/>
          <p14:tracePt t="25016" x="8323263" y="3035300"/>
          <p14:tracePt t="25024" x="8323263" y="2986088"/>
          <p14:tracePt t="25032" x="8323263" y="2935288"/>
          <p14:tracePt t="25039" x="8323263" y="2894013"/>
          <p14:tracePt t="25047" x="8323263" y="2852738"/>
          <p14:tracePt t="25055" x="8323263" y="2794000"/>
          <p14:tracePt t="25064" x="8323263" y="2752725"/>
          <p14:tracePt t="25072" x="8323263" y="2719388"/>
          <p14:tracePt t="25080" x="8323263" y="2686050"/>
          <p14:tracePt t="25087" x="8323263" y="2662238"/>
          <p14:tracePt t="25097" x="8323263" y="2644775"/>
          <p14:tracePt t="25103" x="8323263" y="2611438"/>
          <p14:tracePt t="25111" x="8323263" y="2603500"/>
          <p14:tracePt t="25120" x="8323263" y="2570163"/>
          <p14:tracePt t="25127" x="8323263" y="2546350"/>
          <p14:tracePt t="25136" x="8323263" y="2528888"/>
          <p14:tracePt t="25143" x="8323263" y="2505075"/>
          <p14:tracePt t="25152" x="8323263" y="2487613"/>
          <p14:tracePt t="25160" x="8323263" y="2479675"/>
          <p14:tracePt t="25167" x="8323263" y="2471738"/>
          <p14:tracePt t="25175" x="8323263" y="2462213"/>
          <p14:tracePt t="25217" x="8331200" y="2454275"/>
          <p14:tracePt t="25225" x="8331200" y="2446338"/>
          <p14:tracePt t="25239" x="8339138" y="2438400"/>
          <p14:tracePt t="25247" x="8356600" y="2438400"/>
          <p14:tracePt t="25256" x="8364538" y="2430463"/>
          <p14:tracePt t="25263" x="8388350" y="2420938"/>
          <p14:tracePt t="25272" x="8405813" y="2420938"/>
          <p14:tracePt t="25280" x="8447088" y="2405063"/>
          <p14:tracePt t="25287" x="8480425" y="2405063"/>
          <p14:tracePt t="25295" x="8513763" y="2397125"/>
          <p14:tracePt t="25303" x="8521700" y="2397125"/>
          <p14:tracePt t="25311" x="8547100" y="2397125"/>
          <p14:tracePt t="25320" x="8555038" y="2397125"/>
          <p14:tracePt t="25327" x="8580438" y="2397125"/>
          <p14:tracePt t="25338" x="8596313" y="2397125"/>
          <p14:tracePt t="25343" x="8612188" y="2397125"/>
          <p14:tracePt t="25352" x="8629650" y="2397125"/>
          <p14:tracePt t="25359" x="8662988" y="2397125"/>
          <p14:tracePt t="25368" x="8678863" y="2397125"/>
          <p14:tracePt t="25376" x="8704263" y="2397125"/>
          <p14:tracePt t="25386" x="8729663" y="2397125"/>
          <p14:tracePt t="25391" x="8745538" y="2397125"/>
          <p14:tracePt t="25401" x="8761413" y="2397125"/>
          <p14:tracePt t="25407" x="8770938" y="2397125"/>
          <p14:tracePt t="25418" x="8770938" y="2405063"/>
          <p14:tracePt t="25463" x="8786813" y="2405063"/>
          <p14:tracePt t="25479" x="8794750" y="2413000"/>
          <p14:tracePt t="25496" x="8804275" y="2430463"/>
          <p14:tracePt t="25504" x="8804275" y="2438400"/>
          <p14:tracePt t="25511" x="8812213" y="2454275"/>
          <p14:tracePt t="25519" x="8812213" y="2479675"/>
          <p14:tracePt t="25527" x="8828088" y="2513013"/>
          <p14:tracePt t="25543" x="8828088" y="2536825"/>
          <p14:tracePt t="25552" x="8828088" y="2546350"/>
          <p14:tracePt t="25560" x="8828088" y="2570163"/>
          <p14:tracePt t="25568" x="8828088" y="2579688"/>
          <p14:tracePt t="25575" x="8828088" y="2595563"/>
          <p14:tracePt t="25583" x="8828088" y="2603500"/>
          <p14:tracePt t="25592" x="8828088" y="2611438"/>
          <p14:tracePt t="25604" x="8828088" y="2628900"/>
          <p14:tracePt t="25608" x="8828088" y="2636838"/>
          <p14:tracePt t="25623" x="8828088" y="2662238"/>
          <p14:tracePt t="25631" x="8828088" y="2670175"/>
          <p14:tracePt t="25639" x="8828088" y="2695575"/>
          <p14:tracePt t="25646" x="8828088" y="2719388"/>
          <p14:tracePt t="25655" x="8828088" y="2736850"/>
          <p14:tracePt t="25664" x="8828088" y="2752725"/>
          <p14:tracePt t="25671" x="8845550" y="2786063"/>
          <p14:tracePt t="25688" x="8845550" y="2819400"/>
          <p14:tracePt t="25696" x="8845550" y="2827338"/>
          <p14:tracePt t="25703" x="8845550" y="2844800"/>
          <p14:tracePt t="25711" x="8845550" y="2868613"/>
          <p14:tracePt t="25719" x="8845550" y="2878138"/>
          <p14:tracePt t="25727" x="8845550" y="2894013"/>
          <p14:tracePt t="25735" x="8853488" y="2927350"/>
          <p14:tracePt t="25743" x="8861425" y="2943225"/>
          <p14:tracePt t="25752" x="8869363" y="2960688"/>
          <p14:tracePt t="25759" x="8869363" y="2994025"/>
          <p14:tracePt t="25781" x="8878888" y="3043238"/>
          <p14:tracePt t="25784" x="8886825" y="3076575"/>
          <p14:tracePt t="25791" x="8886825" y="3109913"/>
          <p14:tracePt t="25803" x="8894763" y="3135313"/>
          <p14:tracePt t="25807" x="8894763" y="3159125"/>
          <p14:tracePt t="25818" x="8894763" y="3192463"/>
          <p14:tracePt t="25823" x="8894763" y="3225800"/>
          <p14:tracePt t="25831" x="8894763" y="3251200"/>
          <p14:tracePt t="25839" x="8894763" y="3267075"/>
          <p14:tracePt t="25847" x="8894763" y="3284538"/>
          <p14:tracePt t="25856" x="8894763" y="3316288"/>
          <p14:tracePt t="25866" x="8894763" y="3341688"/>
          <p14:tracePt t="25871" x="8894763" y="3375025"/>
          <p14:tracePt t="25881" x="8894763" y="3416300"/>
          <p14:tracePt t="25888" x="8894763" y="3457575"/>
          <p14:tracePt t="25897" x="8894763" y="3482975"/>
          <p14:tracePt t="25903" x="8894763" y="3524250"/>
          <p14:tracePt t="25911" x="8910638" y="3573463"/>
          <p14:tracePt t="25920" x="8910638" y="3598863"/>
          <p14:tracePt t="25928" x="8910638" y="3640138"/>
          <p14:tracePt t="25936" x="8910638" y="3673475"/>
          <p14:tracePt t="25944" x="8910638" y="3690938"/>
          <p14:tracePt t="25952" x="8910638" y="3714750"/>
          <p14:tracePt t="25959" x="8910638" y="3748088"/>
          <p14:tracePt t="25968" x="8910638" y="3781425"/>
          <p14:tracePt t="25976" x="8910638" y="3797300"/>
          <p14:tracePt t="25985" x="8920163" y="3848100"/>
          <p14:tracePt t="25991" x="8920163" y="3856038"/>
          <p14:tracePt t="26002" x="8920163" y="3881438"/>
          <p14:tracePt t="26008" x="8920163" y="3914775"/>
          <p14:tracePt t="26018" x="8920163" y="3938588"/>
          <p14:tracePt t="26025" x="8920163" y="3971925"/>
          <p14:tracePt t="26032" x="8920163" y="3979863"/>
          <p14:tracePt t="26047" x="8928100" y="3997325"/>
          <p14:tracePt t="26055" x="8920163" y="4021138"/>
          <p14:tracePt t="26064" x="8920163" y="4046538"/>
          <p14:tracePt t="26071" x="8920163" y="4054475"/>
          <p14:tracePt t="26111" x="8920163" y="4071938"/>
          <p14:tracePt t="26120" x="8920163" y="4087813"/>
          <p14:tracePt t="26127" x="8920163" y="4129088"/>
          <p14:tracePt t="26137" x="8920163" y="4154488"/>
          <p14:tracePt t="26144" x="8920163" y="4195763"/>
          <p14:tracePt t="26152" x="8920163" y="4221163"/>
          <p14:tracePt t="26159" x="8920163" y="4254500"/>
          <p14:tracePt t="26168" x="8920163" y="4287838"/>
          <p14:tracePt t="26175" x="8920163" y="4295775"/>
          <p14:tracePt t="26184" x="8920163" y="4329113"/>
          <p14:tracePt t="26192" x="8920163" y="4362450"/>
          <p14:tracePt t="26207" x="8920163" y="4370388"/>
          <p14:tracePt t="26217" x="8920163" y="4386263"/>
          <p14:tracePt t="26223" x="8920163" y="4395788"/>
          <p14:tracePt t="26247" x="8928100" y="4403725"/>
          <p14:tracePt t="26280" x="8928100" y="4419600"/>
          <p14:tracePt t="29657" x="8928100" y="4386263"/>
          <p14:tracePt t="29663" x="8928100" y="4337050"/>
          <p14:tracePt t="29672" x="8910638" y="4287838"/>
          <p14:tracePt t="29681" x="8878888" y="4187825"/>
          <p14:tracePt t="29687" x="8845550" y="4097338"/>
          <p14:tracePt t="29695" x="8828088" y="4030663"/>
          <p14:tracePt t="29704" x="8804275" y="3963988"/>
          <p14:tracePt t="29711" x="8804275" y="3881438"/>
          <p14:tracePt t="29720" x="8794750" y="3822700"/>
          <p14:tracePt t="29727" x="8770938" y="3756025"/>
          <p14:tracePt t="29735" x="8745538" y="3681413"/>
          <p14:tracePt t="29743" x="8729663" y="3624263"/>
          <p14:tracePt t="29764" x="8678863" y="3433763"/>
          <p14:tracePt t="29770" x="8645525" y="3359150"/>
          <p14:tracePt t="29775" x="8604250" y="3241675"/>
          <p14:tracePt t="29786" x="8570913" y="3176588"/>
          <p14:tracePt t="29791" x="8513763" y="3084513"/>
          <p14:tracePt t="29803" x="8472488" y="3009900"/>
          <p14:tracePt t="29807" x="8431213" y="2943225"/>
          <p14:tracePt t="29816" x="8413750" y="2919413"/>
          <p14:tracePt t="29824" x="8405813" y="2894013"/>
          <p14:tracePt t="29831" x="8380413" y="2868613"/>
          <p14:tracePt t="29840" x="8372475" y="2852738"/>
          <p14:tracePt t="29919" x="8364538" y="2844800"/>
          <p14:tracePt t="29927" x="8356600" y="2844800"/>
          <p14:tracePt t="29935" x="8339138" y="2878138"/>
          <p14:tracePt t="29943" x="8305800" y="2935288"/>
          <p14:tracePt t="29952" x="8297863" y="2994025"/>
          <p14:tracePt t="29959" x="8289925" y="3043238"/>
          <p14:tracePt t="29968" x="8289925" y="3101975"/>
          <p14:tracePt t="29975" x="8289925" y="3167063"/>
          <p14:tracePt t="29986" x="8281988" y="3209925"/>
          <p14:tracePt t="29992" x="8281988" y="3225800"/>
          <p14:tracePt t="30001" x="8272463" y="3233738"/>
          <p14:tracePt t="30010" x="8272463" y="3259138"/>
          <p14:tracePt t="30017" x="8272463" y="3267075"/>
          <p14:tracePt t="30023" x="8272463" y="3275013"/>
          <p14:tracePt t="30154" x="8272463" y="3267075"/>
          <p14:tracePt t="30170" x="8272463" y="3259138"/>
          <p14:tracePt t="32435" x="8272463" y="3233738"/>
          <p14:tracePt t="32439" x="8272463" y="3209925"/>
          <p14:tracePt t="32447" x="8272463" y="3192463"/>
          <p14:tracePt t="32456" x="8272463" y="3176588"/>
          <p14:tracePt t="32472" x="8272463" y="3151188"/>
          <p14:tracePt t="32487" x="8272463" y="3109913"/>
          <p14:tracePt t="32495" x="8256588" y="3051175"/>
          <p14:tracePt t="32503" x="8231188" y="2952750"/>
          <p14:tracePt t="32511" x="8197850" y="2852738"/>
          <p14:tracePt t="32521" x="8174038" y="2736850"/>
          <p14:tracePt t="32527" x="8140700" y="2654300"/>
          <p14:tracePt t="32536" x="8132763" y="2570163"/>
          <p14:tracePt t="32543" x="8123238" y="2471738"/>
          <p14:tracePt t="32552" x="8099425" y="2397125"/>
          <p14:tracePt t="32559" x="8099425" y="2330450"/>
          <p14:tracePt t="32568" x="8089900" y="2297113"/>
          <p14:tracePt t="32575" x="8081963" y="2263775"/>
          <p14:tracePt t="32584" x="8081963" y="2230438"/>
          <p14:tracePt t="32591" x="8081963" y="2214563"/>
          <p14:tracePt t="32601" x="8074025" y="2189163"/>
          <p14:tracePt t="32607" x="8074025" y="2173288"/>
          <p14:tracePt t="32618" x="8074025" y="2163763"/>
          <p14:tracePt t="33017" x="8081963" y="2173288"/>
          <p14:tracePt t="33023" x="8089900" y="2181225"/>
          <p14:tracePt t="33031" x="8099425" y="2189163"/>
          <p14:tracePt t="33039" x="8099425" y="2197100"/>
          <p14:tracePt t="33047" x="8099425" y="2214563"/>
          <p14:tracePt t="33055" x="8099425" y="2230438"/>
          <p14:tracePt t="33063" x="8107363" y="2255838"/>
          <p14:tracePt t="33071" x="8107363" y="2263775"/>
          <p14:tracePt t="33081" x="8107363" y="2271713"/>
          <p14:tracePt t="33087" x="8123238" y="2305050"/>
          <p14:tracePt t="33104" x="8123238" y="2330450"/>
          <p14:tracePt t="33112" x="8132763" y="2346325"/>
          <p14:tracePt t="33120" x="8132763" y="2371725"/>
          <p14:tracePt t="33136" x="8132763" y="2405063"/>
          <p14:tracePt t="33143" x="8140700" y="2413000"/>
          <p14:tracePt t="33159" x="8140700" y="2430463"/>
          <p14:tracePt t="33176" x="8140700" y="2438400"/>
          <p14:tracePt t="33186" x="8140700" y="2446338"/>
          <p14:tracePt t="33199" x="8140700" y="2471738"/>
          <p14:tracePt t="33207" x="8140700" y="2479675"/>
          <p14:tracePt t="33218" x="8148638" y="2495550"/>
          <p14:tracePt t="33223" x="8148638" y="2513013"/>
          <p14:tracePt t="33231" x="8148638" y="2528888"/>
          <p14:tracePt t="33239" x="8148638" y="2536825"/>
          <p14:tracePt t="33247" x="8148638" y="2546350"/>
          <p14:tracePt t="33929" x="8066088" y="2513013"/>
          <p14:tracePt t="33935" x="7767638" y="2371725"/>
          <p14:tracePt t="33943" x="7361238" y="2155825"/>
          <p14:tracePt t="33952" x="6864350" y="1916113"/>
          <p14:tracePt t="33959" x="6481763" y="1725613"/>
          <p14:tracePt t="33967" x="6226175" y="1625600"/>
          <p14:tracePt t="33975" x="6084888" y="1600200"/>
          <p14:tracePt t="33986" x="5951538" y="1566863"/>
          <p14:tracePt t="33991" x="5884863" y="1543050"/>
          <p14:tracePt t="34002" x="5794375" y="1509713"/>
          <p14:tracePt t="34009" x="5778500" y="1509713"/>
          <p14:tracePt t="34018" x="5753100" y="1509713"/>
          <p14:tracePt t="34024" x="5735638" y="1509713"/>
          <p14:tracePt t="34031" x="5727700" y="1509713"/>
          <p14:tracePt t="34039" x="5719763" y="1517650"/>
          <p14:tracePt t="34048" x="5711825" y="1525588"/>
          <p14:tracePt t="34055" x="5711825" y="1533525"/>
          <p14:tracePt t="34064" x="5703888" y="1558925"/>
          <p14:tracePt t="34071" x="5703888" y="1584325"/>
          <p14:tracePt t="34081" x="5703888" y="1592263"/>
          <p14:tracePt t="34088" x="5703888" y="1617663"/>
          <p14:tracePt t="34095" x="5703888" y="1625600"/>
          <p14:tracePt t="34103" x="5703888" y="1651000"/>
          <p14:tracePt t="34111" x="5703888" y="1682750"/>
          <p14:tracePt t="34119" x="5703888" y="1692275"/>
          <p14:tracePt t="34127" x="5719763" y="1708150"/>
          <p14:tracePt t="34135" x="5727700" y="1733550"/>
          <p14:tracePt t="34143" x="5727700" y="1741488"/>
          <p14:tracePt t="34152" x="5727700" y="1757363"/>
          <p14:tracePt t="34159" x="5735638" y="1774825"/>
          <p14:tracePt t="34170" x="5745163" y="1790700"/>
          <p14:tracePt t="34175" x="5753100" y="1800225"/>
          <p14:tracePt t="34186" x="5753100" y="1808163"/>
          <p14:tracePt t="34191" x="5753100" y="1824038"/>
          <p14:tracePt t="34201" x="5753100" y="1849438"/>
          <p14:tracePt t="34207" x="5753100" y="1874838"/>
          <p14:tracePt t="34215" x="5761038" y="1916113"/>
          <p14:tracePt t="34223" x="5768975" y="1931988"/>
          <p14:tracePt t="34230" x="5768975" y="1949450"/>
          <p14:tracePt t="34239" x="5768975" y="1981200"/>
          <p14:tracePt t="34247" x="5768975" y="1990725"/>
          <p14:tracePt t="34256" x="5768975" y="2024063"/>
          <p14:tracePt t="34263" x="5768975" y="2055813"/>
          <p14:tracePt t="34273" x="5768975" y="2098675"/>
          <p14:tracePt t="34281" x="5768975" y="2139950"/>
          <p14:tracePt t="34288" x="5768975" y="2173288"/>
          <p14:tracePt t="34296" x="5768975" y="2181225"/>
          <p14:tracePt t="34304" x="5768975" y="2206625"/>
          <p14:tracePt t="34311" x="5768975" y="2222500"/>
          <p14:tracePt t="34359" x="5768975" y="2238375"/>
          <p14:tracePt t="34369" x="5768975" y="2247900"/>
          <p14:tracePt t="34384" x="5768975" y="2281238"/>
          <p14:tracePt t="34392" x="5768975" y="2289175"/>
          <p14:tracePt t="34402" x="5768975" y="2330450"/>
          <p14:tracePt t="34407" x="5761038" y="2379663"/>
          <p14:tracePt t="34417" x="5735638" y="2438400"/>
          <p14:tracePt t="34423" x="5735638" y="2505075"/>
          <p14:tracePt t="34431" x="5727700" y="2554288"/>
          <p14:tracePt t="34439" x="5694363" y="2611438"/>
          <p14:tracePt t="34446" x="5686425" y="2644775"/>
          <p14:tracePt t="34456" x="5678488" y="2703513"/>
          <p14:tracePt t="34464" x="5678488" y="2744788"/>
          <p14:tracePt t="34471" x="5678488" y="2786063"/>
          <p14:tracePt t="34480" x="5678488" y="2844800"/>
          <p14:tracePt t="34487" x="5678488" y="2943225"/>
          <p14:tracePt t="34495" x="5678488" y="3043238"/>
          <p14:tracePt t="34503" x="5678488" y="3135313"/>
          <p14:tracePt t="34511" x="5678488" y="3217863"/>
          <p14:tracePt t="34520" x="5678488" y="3316288"/>
          <p14:tracePt t="34527" x="5678488" y="3416300"/>
          <p14:tracePt t="34535" x="5678488" y="3524250"/>
          <p14:tracePt t="34543" x="5678488" y="3590925"/>
          <p14:tracePt t="34553" x="5678488" y="3673475"/>
          <p14:tracePt t="34559" x="5661025" y="3773488"/>
          <p14:tracePt t="34569" x="5645150" y="3848100"/>
          <p14:tracePt t="34576" x="5645150" y="3905250"/>
          <p14:tracePt t="34585" x="5637213" y="3946525"/>
          <p14:tracePt t="34592" x="5637213" y="3989388"/>
          <p14:tracePt t="34601" x="5637213" y="4030663"/>
          <p14:tracePt t="34608" x="5637213" y="4064000"/>
          <p14:tracePt t="34616" x="5637213" y="4097338"/>
          <p14:tracePt t="34623" x="5637213" y="4129088"/>
          <p14:tracePt t="34631" x="5645150" y="4146550"/>
          <p14:tracePt t="34639" x="5653088" y="4179888"/>
          <p14:tracePt t="34647" x="5661025" y="4213225"/>
          <p14:tracePt t="34655" x="5661025" y="4229100"/>
          <p14:tracePt t="34664" x="5661025" y="4246563"/>
          <p14:tracePt t="34671" x="5670550" y="4254500"/>
          <p14:tracePt t="34681" x="5670550" y="4262438"/>
          <p14:tracePt t="34711" x="5678488" y="4262438"/>
          <p14:tracePt t="34785" x="5678488" y="4237038"/>
          <p14:tracePt t="34791" x="5678488" y="4195763"/>
          <p14:tracePt t="34803" x="5678488" y="4113213"/>
          <p14:tracePt t="34807" x="5678488" y="4005263"/>
          <p14:tracePt t="34816" x="5653088" y="3881438"/>
          <p14:tracePt t="34824" x="5619750" y="3756025"/>
          <p14:tracePt t="34831" x="5595938" y="3598863"/>
          <p14:tracePt t="34839" x="5570538" y="3441700"/>
          <p14:tracePt t="34847" x="5562600" y="3259138"/>
          <p14:tracePt t="34855" x="5562600" y="3060700"/>
          <p14:tracePt t="34864" x="5562600" y="2836863"/>
          <p14:tracePt t="34871" x="5611813" y="2611438"/>
          <p14:tracePt t="34880" x="5670550" y="2387600"/>
          <p14:tracePt t="34888" x="5678488" y="2230438"/>
          <p14:tracePt t="34896" x="5719763" y="2122488"/>
          <p14:tracePt t="34903" x="5727700" y="2047875"/>
          <p14:tracePt t="34911" x="5727700" y="1981200"/>
          <p14:tracePt t="34919" x="5735638" y="1931988"/>
          <p14:tracePt t="34928" x="5735638" y="1874838"/>
          <p14:tracePt t="34935" x="5735638" y="1831975"/>
          <p14:tracePt t="34943" x="5735638" y="1790700"/>
          <p14:tracePt t="34951" x="5735638" y="1757363"/>
          <p14:tracePt t="34960" x="5727700" y="1741488"/>
          <p14:tracePt t="34970" x="5711825" y="1733550"/>
          <p14:tracePt t="34975" x="5711825" y="1725613"/>
          <p14:tracePt t="35007" x="5703888" y="1716088"/>
          <p14:tracePt t="35023" x="5678488" y="1733550"/>
          <p14:tracePt t="35032" x="5678488" y="1749425"/>
          <p14:tracePt t="35039" x="5670550" y="1757363"/>
          <p14:tracePt t="35047" x="5653088" y="1782763"/>
          <p14:tracePt t="35055" x="5645150" y="1782763"/>
          <p14:tracePt t="35063" x="5645150" y="1790700"/>
          <p14:tracePt t="35080" x="5645150" y="1800225"/>
          <p14:tracePt t="35104" x="5637213" y="1816100"/>
          <p14:tracePt t="35112" x="5637213" y="1824038"/>
          <p14:tracePt t="35121" x="5629275" y="1831975"/>
          <p14:tracePt t="35127" x="5619750" y="1841500"/>
          <p14:tracePt t="35136" x="5619750" y="1849438"/>
          <p14:tracePt t="35143" x="5619750" y="1857375"/>
          <p14:tracePt t="35159" x="5611813" y="1865313"/>
          <p14:tracePt t="35168" x="5586413" y="1882775"/>
          <p14:tracePt t="35175" x="5570538" y="1890713"/>
          <p14:tracePt t="35183" x="5562600" y="1898650"/>
          <p14:tracePt t="35203" x="5554663" y="1898650"/>
          <p14:tracePt t="35207" x="5545138" y="1898650"/>
          <p14:tracePt t="35754" x="5521325" y="1898650"/>
          <p14:tracePt t="35759" x="5511800" y="1898650"/>
          <p14:tracePt t="35784" x="5495925" y="1898650"/>
          <p14:tracePt t="35847" x="5487988" y="1898650"/>
          <p14:tracePt t="35920" x="5480050" y="1898650"/>
          <p14:tracePt t="36151" x="5487988" y="1898650"/>
          <p14:tracePt t="36159" x="5495925" y="1898650"/>
          <p14:tracePt t="36169" x="5521325" y="1898650"/>
          <p14:tracePt t="36175" x="5529263" y="1898650"/>
          <p14:tracePt t="36186" x="5554663" y="1890713"/>
          <p14:tracePt t="36353" x="5562600" y="1890713"/>
          <p14:tracePt t="36359" x="5586413" y="1890713"/>
          <p14:tracePt t="36371" x="5603875" y="1890713"/>
          <p14:tracePt t="36376" x="5637213" y="1890713"/>
          <p14:tracePt t="36385" x="5653088" y="1890713"/>
          <p14:tracePt t="36391" x="5670550" y="1890713"/>
          <p14:tracePt t="36402" x="5694363" y="1890713"/>
          <p14:tracePt t="36409" x="5703888" y="1890713"/>
          <p14:tracePt t="36416" x="5727700" y="1898650"/>
          <p14:tracePt t="36423" x="5735638" y="1898650"/>
          <p14:tracePt t="36439" x="5745163" y="1898650"/>
          <p14:tracePt t="36447" x="5761038" y="1898650"/>
          <p14:tracePt t="36455" x="5768975" y="1898650"/>
          <p14:tracePt t="36463" x="5794375" y="1898650"/>
          <p14:tracePt t="36471" x="5819775" y="1898650"/>
          <p14:tracePt t="36480" x="5827713" y="1898650"/>
          <p14:tracePt t="36487" x="5843588" y="1898650"/>
          <p14:tracePt t="36495" x="5861050" y="1898650"/>
          <p14:tracePt t="36503" x="5876925" y="1898650"/>
          <p14:tracePt t="36512" x="5902325" y="1898650"/>
          <p14:tracePt t="36519" x="5927725" y="1916113"/>
          <p14:tracePt t="36527" x="5935663" y="1916113"/>
          <p14:tracePt t="36536" x="5951538" y="1916113"/>
          <p14:tracePt t="36553" x="5984875" y="1924050"/>
          <p14:tracePt t="36568" x="5992813" y="1924050"/>
          <p14:tracePt t="36575" x="6002338" y="1931988"/>
          <p14:tracePt t="36585" x="6010275" y="1931988"/>
          <p14:tracePt t="36601" x="6018213" y="1931988"/>
          <p14:tracePt t="36607" x="6043613" y="1931988"/>
          <p14:tracePt t="36618" x="6067425" y="1939925"/>
          <p14:tracePt t="36623" x="6092825" y="1939925"/>
          <p14:tracePt t="36633" x="6118225" y="1939925"/>
          <p14:tracePt t="36640" x="6159500" y="1939925"/>
          <p14:tracePt t="36647" x="6200775" y="1957388"/>
          <p14:tracePt t="36656" x="6216650" y="1957388"/>
          <p14:tracePt t="36665" x="6257925" y="1965325"/>
          <p14:tracePt t="36671" x="6291263" y="1965325"/>
          <p14:tracePt t="36680" x="6291263" y="1973263"/>
          <p14:tracePt t="36688" x="6324600" y="1973263"/>
          <p14:tracePt t="36695" x="6332538" y="1973263"/>
          <p14:tracePt t="36703" x="6350000" y="1973263"/>
          <p14:tracePt t="36711" x="6357938" y="1973263"/>
          <p14:tracePt t="36720" x="6383338" y="1973263"/>
          <p14:tracePt t="36727" x="6391275" y="1973263"/>
          <p14:tracePt t="36736" x="6416675" y="1973263"/>
          <p14:tracePt t="36743" x="6432550" y="1973263"/>
          <p14:tracePt t="36752" x="6450013" y="1973263"/>
          <p14:tracePt t="36759" x="6465888" y="1973263"/>
          <p14:tracePt t="36769" x="6499225" y="1973263"/>
          <p14:tracePt t="36780" x="6524625" y="1973263"/>
          <p14:tracePt t="36785" x="6540500" y="1973263"/>
          <p14:tracePt t="36801" x="6565900" y="1973263"/>
          <p14:tracePt t="36807" x="6573838" y="1973263"/>
          <p14:tracePt t="36817" x="6599238" y="1973263"/>
          <p14:tracePt t="36823" x="6607175" y="1973263"/>
          <p14:tracePt t="36831" x="6630988" y="1973263"/>
          <p14:tracePt t="36840" x="6648450" y="1973263"/>
          <p14:tracePt t="36847" x="6664325" y="1973263"/>
          <p14:tracePt t="36857" x="6697663" y="1973263"/>
          <p14:tracePt t="36863" x="6723063" y="1981200"/>
          <p14:tracePt t="36872" x="6738938" y="1981200"/>
          <p14:tracePt t="36881" x="6772275" y="1981200"/>
          <p14:tracePt t="36887" x="6797675" y="1981200"/>
          <p14:tracePt t="36896" x="6831013" y="1981200"/>
          <p14:tracePt t="36903" x="6846888" y="1981200"/>
          <p14:tracePt t="36911" x="6872288" y="1990725"/>
          <p14:tracePt t="36919" x="6897688" y="1998663"/>
          <p14:tracePt t="36927" x="6905625" y="1998663"/>
          <p14:tracePt t="36935" x="6929438" y="1998663"/>
          <p14:tracePt t="36943" x="6962775" y="1998663"/>
          <p14:tracePt t="36952" x="6970713" y="1998663"/>
          <p14:tracePt t="36959" x="7013575" y="1998663"/>
          <p14:tracePt t="36970" x="7045325" y="1998663"/>
          <p14:tracePt t="36976" x="7088188" y="1998663"/>
          <p14:tracePt t="36984" x="7129463" y="1998663"/>
          <p14:tracePt t="36992" x="7162800" y="1998663"/>
          <p14:tracePt t="36999" x="7186613" y="1998663"/>
          <p14:tracePt t="37007" x="7212013" y="1998663"/>
          <p14:tracePt t="37016" x="7237413" y="1998663"/>
          <p14:tracePt t="37023" x="7261225" y="1998663"/>
          <p14:tracePt t="37033" x="7286625" y="1998663"/>
          <p14:tracePt t="37039" x="7319963" y="1998663"/>
          <p14:tracePt t="37047" x="7361238" y="1998663"/>
          <p14:tracePt t="37055" x="7377113" y="1998663"/>
          <p14:tracePt t="37066" x="7410450" y="1998663"/>
          <p14:tracePt t="37071" x="7451725" y="1998663"/>
          <p14:tracePt t="37082" x="7493000" y="1998663"/>
          <p14:tracePt t="37087" x="7526338" y="1998663"/>
          <p14:tracePt t="37095" x="7551738" y="1998663"/>
          <p14:tracePt t="37104" x="7567613" y="1998663"/>
          <p14:tracePt t="37111" x="7600950" y="1998663"/>
          <p14:tracePt t="37119" x="7610475" y="1998663"/>
          <p14:tracePt t="37128" x="7642225" y="1998663"/>
          <p14:tracePt t="37136" x="7659688" y="1998663"/>
          <p14:tracePt t="37143" x="7675563" y="1998663"/>
          <p14:tracePt t="37152" x="7685088" y="1990725"/>
          <p14:tracePt t="37160" x="7700963" y="1990725"/>
          <p14:tracePt t="37168" x="7708900" y="1990725"/>
          <p14:tracePt t="37176" x="7716838" y="1981200"/>
          <p14:tracePt t="37203" x="7734300" y="1981200"/>
          <p14:tracePt t="37232" x="7742238" y="1981200"/>
          <p14:tracePt t="37271" x="7750175" y="1981200"/>
          <p14:tracePt t="37287" x="7759700" y="1981200"/>
          <p14:tracePt t="37295" x="7767638" y="1981200"/>
          <p14:tracePt t="37303" x="7783513" y="1965325"/>
          <p14:tracePt t="37393" x="7791450" y="1965325"/>
          <p14:tracePt t="37407" x="7800975" y="1965325"/>
          <p14:tracePt t="37416" x="7808913" y="1965325"/>
          <p14:tracePt t="37472" x="7834313" y="1965325"/>
          <p14:tracePt t="37503" x="7842250" y="1965325"/>
          <p14:tracePt t="37759" x="7842250" y="1957388"/>
          <p14:tracePt t="37775" x="7816850" y="1931988"/>
          <p14:tracePt t="37783" x="7726363" y="1924050"/>
          <p14:tracePt t="37791" x="7626350" y="1898650"/>
          <p14:tracePt t="37803" x="7502525" y="1865313"/>
          <p14:tracePt t="37807" x="7402513" y="1824038"/>
          <p14:tracePt t="37815" x="7286625" y="1782763"/>
          <p14:tracePt t="37823" x="7186613" y="1741488"/>
          <p14:tracePt t="37831" x="7045325" y="1692275"/>
          <p14:tracePt t="37839" x="6946900" y="1682750"/>
          <p14:tracePt t="37847" x="6864350" y="1674813"/>
          <p14:tracePt t="37857" x="6805613" y="1674813"/>
          <p14:tracePt t="37865" x="6756400" y="1651000"/>
          <p14:tracePt t="37872" x="6738938" y="1651000"/>
          <p14:tracePt t="37884" x="6705600" y="1651000"/>
          <p14:tracePt t="37887" x="6673850" y="1651000"/>
          <p14:tracePt t="37895" x="6640513" y="1651000"/>
          <p14:tracePt t="37903" x="6599238" y="1651000"/>
          <p14:tracePt t="37911" x="6540500" y="1666875"/>
          <p14:tracePt t="37920" x="6481763" y="1666875"/>
          <p14:tracePt t="37928" x="6424613" y="1674813"/>
          <p14:tracePt t="37935" x="6357938" y="1674813"/>
          <p14:tracePt t="37943" x="6308725" y="1692275"/>
          <p14:tracePt t="37952" x="6249988" y="1700213"/>
          <p14:tracePt t="37959" x="6208713" y="1700213"/>
          <p14:tracePt t="37968" x="6200775" y="1708150"/>
          <p14:tracePt t="37975" x="6167438" y="1708150"/>
          <p14:tracePt t="37985" x="6159500" y="1716088"/>
          <p14:tracePt t="37991" x="6151563" y="1716088"/>
          <p14:tracePt t="37999" x="6134100" y="1733550"/>
          <p14:tracePt t="38008" x="6126163" y="1733550"/>
          <p14:tracePt t="38018" x="6118225" y="1741488"/>
          <p14:tracePt t="38025" x="6092825" y="1757363"/>
          <p14:tracePt t="38031" x="6067425" y="1774825"/>
          <p14:tracePt t="38038" x="6026150" y="1800225"/>
          <p14:tracePt t="38047" x="6010275" y="1816100"/>
          <p14:tracePt t="38056" x="5959475" y="1849438"/>
          <p14:tracePt t="38067" x="5935663" y="1865313"/>
          <p14:tracePt t="38071" x="5884863" y="1890713"/>
          <p14:tracePt t="38081" x="5835650" y="1924050"/>
          <p14:tracePt t="38087" x="5802313" y="1939925"/>
          <p14:tracePt t="38095" x="5753100" y="1973263"/>
          <p14:tracePt t="38103" x="5703888" y="1998663"/>
          <p14:tracePt t="38111" x="5686425" y="2014538"/>
          <p14:tracePt t="38120" x="5670550" y="2032000"/>
          <p14:tracePt t="38128" x="5629275" y="2055813"/>
          <p14:tracePt t="38135" x="5619750" y="2065338"/>
          <p14:tracePt t="38144" x="5611813" y="2073275"/>
          <p14:tracePt t="38159" x="5603875" y="2081213"/>
          <p14:tracePt t="38184" x="5595938" y="2098675"/>
          <p14:tracePt t="38210" x="5595938" y="2106613"/>
          <p14:tracePt t="38216" x="5586413" y="2114550"/>
          <p14:tracePt t="38232" x="5578475" y="2122488"/>
          <p14:tracePt t="38255" x="5578475" y="2130425"/>
          <p14:tracePt t="38271" x="5578475" y="2139950"/>
          <p14:tracePt t="38617" x="5578475" y="2147888"/>
          <p14:tracePt t="38623" x="5611813" y="2163763"/>
          <p14:tracePt t="38633" x="5637213" y="2173288"/>
          <p14:tracePt t="38639" x="5670550" y="2173288"/>
          <p14:tracePt t="38647" x="5711825" y="2173288"/>
          <p14:tracePt t="38655" x="5753100" y="2181225"/>
          <p14:tracePt t="38664" x="5768975" y="2181225"/>
          <p14:tracePt t="38671" x="5794375" y="2181225"/>
          <p14:tracePt t="38680" x="5819775" y="2189163"/>
          <p14:tracePt t="38687" x="5835650" y="2189163"/>
          <p14:tracePt t="38705" x="5853113" y="2189163"/>
          <p14:tracePt t="38808" x="5861050" y="2189163"/>
          <p14:tracePt t="38824" x="5884863" y="2189163"/>
          <p14:tracePt t="38848" x="5894388" y="2189163"/>
          <p14:tracePt t="38855" x="5918200" y="2189163"/>
          <p14:tracePt t="38864" x="5927725" y="2189163"/>
          <p14:tracePt t="38871" x="5935663" y="2189163"/>
          <p14:tracePt t="38882" x="5943600" y="2189163"/>
          <p14:tracePt t="38887" x="5951538" y="2189163"/>
          <p14:tracePt t="38896" x="5959475" y="2189163"/>
          <p14:tracePt t="38911" x="5976938" y="2189163"/>
          <p14:tracePt t="38921" x="5984875" y="2189163"/>
          <p14:tracePt t="38927" x="5992813" y="2189163"/>
          <p14:tracePt t="38936" x="6010275" y="2189163"/>
          <p14:tracePt t="38944" x="6018213" y="2189163"/>
          <p14:tracePt t="38952" x="6026150" y="2189163"/>
          <p14:tracePt t="38959" x="6051550" y="2189163"/>
          <p14:tracePt t="38970" x="6059488" y="2189163"/>
          <p14:tracePt t="38975" x="6084888" y="2189163"/>
          <p14:tracePt t="38992" x="6092825" y="2189163"/>
          <p14:tracePt t="39000" x="6108700" y="2189163"/>
          <p14:tracePt t="39016" x="6126163" y="2189163"/>
          <p14:tracePt t="39023" x="6151563" y="2189163"/>
          <p14:tracePt t="39039" x="6175375" y="2189163"/>
          <p14:tracePt t="39047" x="6192838" y="2189163"/>
          <p14:tracePt t="39055" x="6208713" y="2189163"/>
          <p14:tracePt t="39063" x="6226175" y="2189163"/>
          <p14:tracePt t="39080" x="6242050" y="2189163"/>
          <p14:tracePt t="39087" x="6249988" y="2189163"/>
          <p14:tracePt t="39095" x="6257925" y="2189163"/>
          <p14:tracePt t="39104" x="6275388" y="2189163"/>
          <p14:tracePt t="39112" x="6283325" y="2189163"/>
          <p14:tracePt t="39120" x="6291263" y="2189163"/>
          <p14:tracePt t="39127" x="6308725" y="2189163"/>
          <p14:tracePt t="39136" x="6324600" y="2189163"/>
          <p14:tracePt t="39143" x="6357938" y="2189163"/>
          <p14:tracePt t="39153" x="6383338" y="2189163"/>
          <p14:tracePt t="39159" x="6416675" y="2189163"/>
          <p14:tracePt t="39168" x="6440488" y="2189163"/>
          <p14:tracePt t="39175" x="6473825" y="2189163"/>
          <p14:tracePt t="39184" x="6491288" y="2189163"/>
          <p14:tracePt t="39191" x="6515100" y="2189163"/>
          <p14:tracePt t="39201" x="6540500" y="2189163"/>
          <p14:tracePt t="39208" x="6548438" y="2189163"/>
          <p14:tracePt t="39217" x="6573838" y="2189163"/>
          <p14:tracePt t="39223" x="6581775" y="2189163"/>
          <p14:tracePt t="39239" x="6599238" y="2189163"/>
          <p14:tracePt t="39263" x="6607175" y="2189163"/>
          <p14:tracePt t="39271" x="6630988" y="2189163"/>
          <p14:tracePt t="39287" x="6640513" y="2189163"/>
          <p14:tracePt t="39296" x="6648450" y="2189163"/>
          <p14:tracePt t="39303" x="6656388" y="2189163"/>
          <p14:tracePt t="39311" x="6664325" y="2189163"/>
          <p14:tracePt t="39319" x="6673850" y="2189163"/>
          <p14:tracePt t="39343" x="6689725" y="2189163"/>
          <p14:tracePt t="41058" x="6697663" y="2189163"/>
          <p14:tracePt t="41079" x="6689725" y="2189163"/>
          <p14:tracePt t="41087" x="6648450" y="2189163"/>
          <p14:tracePt t="41096" x="6607175" y="2189163"/>
          <p14:tracePt t="41104" x="6540500" y="2189163"/>
          <p14:tracePt t="41112" x="6491288" y="2189163"/>
          <p14:tracePt t="41121" x="6440488" y="2189163"/>
          <p14:tracePt t="41127" x="6407150" y="2189163"/>
          <p14:tracePt t="41135" x="6383338" y="2189163"/>
          <p14:tracePt t="41143" x="6365875" y="2189163"/>
          <p14:tracePt t="41154" x="6357938" y="2189163"/>
          <p14:tracePt t="41159" x="6350000" y="2189163"/>
          <p14:tracePt t="41168" x="6342063" y="2189163"/>
          <p14:tracePt t="41175" x="6324600" y="2189163"/>
          <p14:tracePt t="41185" x="6300788" y="2189163"/>
          <p14:tracePt t="41204" x="6275388" y="2189163"/>
          <p14:tracePt t="41208" x="6267450" y="2189163"/>
          <p14:tracePt t="41216" x="6234113" y="2189163"/>
          <p14:tracePt t="41223" x="6216650" y="2189163"/>
          <p14:tracePt t="41234" x="6183313" y="2173288"/>
          <p14:tracePt t="41239" x="6175375" y="2173288"/>
          <p14:tracePt t="41248" x="6151563" y="2163763"/>
          <p14:tracePt t="41255" x="6142038" y="2163763"/>
          <p14:tracePt t="41264" x="6126163" y="2155825"/>
          <p14:tracePt t="41272" x="6076950" y="2139950"/>
          <p14:tracePt t="41281" x="6067425" y="2139950"/>
          <p14:tracePt t="41287" x="6034088" y="2139950"/>
          <p14:tracePt t="41296" x="6010275" y="2130425"/>
          <p14:tracePt t="41304" x="5992813" y="2130425"/>
          <p14:tracePt t="41311" x="5984875" y="2130425"/>
          <p14:tracePt t="41319" x="5969000" y="2130425"/>
          <p14:tracePt t="41327" x="5959475" y="2130425"/>
          <p14:tracePt t="41335" x="5935663" y="2130425"/>
          <p14:tracePt t="41352" x="5927725" y="2130425"/>
          <p14:tracePt t="41359" x="5918200" y="2130425"/>
          <p14:tracePt t="41368" x="5902325" y="2130425"/>
          <p14:tracePt t="41375" x="5884863" y="2130425"/>
          <p14:tracePt t="41387" x="5876925" y="2130425"/>
          <p14:tracePt t="41391" x="5853113" y="2139950"/>
          <p14:tracePt t="41408" x="5819775" y="2147888"/>
          <p14:tracePt t="41416" x="5794375" y="2147888"/>
          <p14:tracePt t="41423" x="5761038" y="2173288"/>
          <p14:tracePt t="41431" x="5727700" y="2181225"/>
          <p14:tracePt t="41439" x="5711825" y="2189163"/>
          <p14:tracePt t="41448" x="5678488" y="2189163"/>
          <p14:tracePt t="41455" x="5637213" y="2222500"/>
          <p14:tracePt t="41465" x="5619750" y="2230438"/>
          <p14:tracePt t="41472" x="5586413" y="2238375"/>
          <p14:tracePt t="41481" x="5554663" y="2263775"/>
          <p14:tracePt t="41488" x="5529263" y="2271713"/>
          <p14:tracePt t="41496" x="5495925" y="2281238"/>
          <p14:tracePt t="41508" x="5446713" y="2297113"/>
          <p14:tracePt t="41512" x="5429250" y="2305050"/>
          <p14:tracePt t="41519" x="5405438" y="2312988"/>
          <p14:tracePt t="41527" x="5387975" y="2312988"/>
          <p14:tracePt t="41535" x="5380038" y="2322513"/>
          <p14:tracePt t="41543" x="5362575" y="2330450"/>
          <p14:tracePt t="41561" x="5346700" y="2346325"/>
          <p14:tracePt t="41575" x="5338763" y="2346325"/>
          <p14:tracePt t="41586" x="5338763" y="2355850"/>
          <p14:tracePt t="41601" x="5330825" y="2363788"/>
          <p14:tracePt t="41607" x="5313363" y="2379663"/>
          <p14:tracePt t="41624" x="5313363" y="2387600"/>
          <p14:tracePt t="41634" x="5305425" y="2405063"/>
          <p14:tracePt t="41639" x="5297488" y="2405063"/>
          <p14:tracePt t="41647" x="5297488" y="2420938"/>
          <p14:tracePt t="41655" x="5280025" y="2438400"/>
          <p14:tracePt t="41695" x="5272088" y="2446338"/>
          <p14:tracePt t="41719" x="5272088" y="2454275"/>
          <p14:tracePt t="41736" x="5264150" y="2454275"/>
          <p14:tracePt t="41752" x="5264150" y="2462213"/>
          <p14:tracePt t="41775" x="5264150" y="2471738"/>
          <p14:tracePt t="41785" x="5264150" y="2479675"/>
          <p14:tracePt t="41802" x="5264150" y="2487613"/>
          <p14:tracePt t="41808" x="5264150" y="2495550"/>
          <p14:tracePt t="41823" x="5264150" y="2505075"/>
          <p14:tracePt t="41831" x="5256213" y="2513013"/>
          <p14:tracePt t="41839" x="5256213" y="2520950"/>
          <p14:tracePt t="41864" x="5246688" y="2528888"/>
          <p14:tracePt t="41871" x="5246688" y="2546350"/>
          <p14:tracePt t="41887" x="5238750" y="2554288"/>
          <p14:tracePt t="41927" x="5238750" y="2562225"/>
          <p14:tracePt t="41953" x="5238750" y="2570163"/>
          <p14:tracePt t="41959" x="5238750" y="2579688"/>
          <p14:tracePt t="41968" x="5238750" y="2587625"/>
          <p14:tracePt t="42001" x="5238750" y="2603500"/>
          <p14:tracePt t="42024" x="5238750" y="2611438"/>
          <p14:tracePt t="42056" x="5238750" y="2628900"/>
          <p14:tracePt t="42064" x="5246688" y="2636838"/>
          <p14:tracePt t="42087" x="5246688" y="2644775"/>
          <p14:tracePt t="42104" x="5256213" y="2662238"/>
          <p14:tracePt t="42119" x="5272088" y="2670175"/>
          <p14:tracePt t="42144" x="5272088" y="2678113"/>
          <p14:tracePt t="42152" x="5272088" y="2686050"/>
          <p14:tracePt t="42160" x="5280025" y="2695575"/>
          <p14:tracePt t="42176" x="5287963" y="2703513"/>
          <p14:tracePt t="42208" x="5287963" y="2711450"/>
          <p14:tracePt t="42218" x="5287963" y="2719388"/>
          <p14:tracePt t="42224" x="5305425" y="2719388"/>
          <p14:tracePt t="42239" x="5313363" y="2728913"/>
          <p14:tracePt t="42255" x="5321300" y="2744788"/>
          <p14:tracePt t="42272" x="5330825" y="2744788"/>
          <p14:tracePt t="42280" x="5346700" y="2752725"/>
          <p14:tracePt t="42297" x="5354638" y="2770188"/>
          <p14:tracePt t="42312" x="5372100" y="2770188"/>
          <p14:tracePt t="42319" x="5380038" y="2778125"/>
          <p14:tracePt t="42336" x="5387975" y="2778125"/>
          <p14:tracePt t="42368" x="5405438" y="2778125"/>
          <p14:tracePt t="42432" x="5405438" y="2786063"/>
          <p14:tracePt t="42439" x="5413375" y="2786063"/>
          <p14:tracePt t="42456" x="5437188" y="2803525"/>
          <p14:tracePt t="42472" x="5446713" y="2803525"/>
          <p14:tracePt t="42496" x="5454650" y="2803525"/>
          <p14:tracePt t="42519" x="5470525" y="2803525"/>
          <p14:tracePt t="42536" x="5480050" y="2803525"/>
          <p14:tracePt t="42543" x="5495925" y="2811463"/>
          <p14:tracePt t="42561" x="5511800" y="2811463"/>
          <p14:tracePt t="42571" x="5521325" y="2811463"/>
          <p14:tracePt t="42575" x="5537200" y="2819400"/>
          <p14:tracePt t="42585" x="5545138" y="2819400"/>
          <p14:tracePt t="42602" x="5562600" y="2819400"/>
          <p14:tracePt t="42618" x="5578475" y="2836863"/>
          <p14:tracePt t="42647" x="5595938" y="2836863"/>
          <p14:tracePt t="42663" x="5603875" y="2836863"/>
          <p14:tracePt t="42728" x="5611813" y="2836863"/>
          <p14:tracePt t="42735" x="5629275" y="2836863"/>
          <p14:tracePt t="42752" x="5637213" y="2836863"/>
          <p14:tracePt t="42759" x="5645150" y="2836863"/>
          <p14:tracePt t="42767" x="5653088" y="2836863"/>
          <p14:tracePt t="42775" x="5661025" y="2844800"/>
          <p14:tracePt t="42787" x="5670550" y="2844800"/>
          <p14:tracePt t="42801" x="5686425" y="2844800"/>
          <p14:tracePt t="42807" x="5703888" y="2844800"/>
          <p14:tracePt t="42824" x="5727700" y="2844800"/>
          <p14:tracePt t="42839" x="5735638" y="2844800"/>
          <p14:tracePt t="42847" x="5753100" y="2844800"/>
          <p14:tracePt t="42872" x="5761038" y="2844800"/>
          <p14:tracePt t="42912" x="5778500" y="2844800"/>
          <p14:tracePt t="42975" x="5786438" y="2836863"/>
          <p14:tracePt t="43000" x="5786438" y="2827338"/>
          <p14:tracePt t="43015" x="5786438" y="2819400"/>
          <p14:tracePt t="43023" x="5786438" y="2803525"/>
          <p14:tracePt t="43031" x="5786438" y="2794000"/>
          <p14:tracePt t="43039" x="5786438" y="2778125"/>
          <p14:tracePt t="43047" x="5786438" y="2770188"/>
          <p14:tracePt t="43056" x="5794375" y="2770188"/>
          <p14:tracePt t="43064" x="5794375" y="2752725"/>
          <p14:tracePt t="43081" x="5794375" y="2744788"/>
          <p14:tracePt t="43224" x="5810250" y="2736850"/>
          <p14:tracePt t="43232" x="5827713" y="2728913"/>
          <p14:tracePt t="43239" x="5868988" y="2728913"/>
          <p14:tracePt t="43248" x="5894388" y="2711450"/>
          <p14:tracePt t="43256" x="5918200" y="2711450"/>
          <p14:tracePt t="43263" x="5935663" y="2711450"/>
          <p14:tracePt t="43273" x="5943600" y="2703513"/>
          <p14:tracePt t="43311" x="5951538" y="2703513"/>
          <p14:tracePt t="43343" x="5935663" y="2695575"/>
          <p14:tracePt t="43351" x="5902325" y="2695575"/>
          <p14:tracePt t="43359" x="5861050" y="2670175"/>
          <p14:tracePt t="43369" x="5827713" y="2670175"/>
          <p14:tracePt t="43375" x="5810250" y="2662238"/>
          <p14:tracePt t="43388" x="5802313" y="2662238"/>
          <p14:tracePt t="43391" x="5786438" y="2654300"/>
          <p14:tracePt t="43402" x="5761038" y="2654300"/>
          <p14:tracePt t="43407" x="5753100" y="2654300"/>
          <p14:tracePt t="43424" x="5745163" y="2654300"/>
          <p14:tracePt t="43431" x="5727700" y="2654300"/>
          <p14:tracePt t="43447" x="5711825" y="2654300"/>
          <p14:tracePt t="43455" x="5686425" y="2636838"/>
          <p14:tracePt t="43464" x="5678488" y="2636838"/>
          <p14:tracePt t="43472" x="5637213" y="2628900"/>
          <p14:tracePt t="43481" x="5611813" y="2628900"/>
          <p14:tracePt t="43488" x="5595938" y="2628900"/>
          <p14:tracePt t="43495" x="5586413" y="2620963"/>
          <p14:tracePt t="43505" x="5578475" y="2620963"/>
          <p14:tracePt t="43512" x="5570538" y="2611438"/>
          <p14:tracePt t="43527" x="5554663" y="2603500"/>
          <p14:tracePt t="43536" x="5537200" y="2595563"/>
          <p14:tracePt t="43544" x="5503863" y="2587625"/>
          <p14:tracePt t="43554" x="5480050" y="2579688"/>
          <p14:tracePt t="43559" x="5454650" y="2562225"/>
          <p14:tracePt t="43568" x="5429250" y="2554288"/>
          <p14:tracePt t="43575" x="5405438" y="2536825"/>
          <p14:tracePt t="43584" x="5395913" y="2536825"/>
          <p14:tracePt t="43591" x="5380038" y="2520950"/>
          <p14:tracePt t="43632" x="5362575" y="2520950"/>
          <p14:tracePt t="43639" x="5354638" y="2520950"/>
          <p14:tracePt t="43687" x="5346700" y="2520950"/>
          <p14:tracePt t="43695" x="5330825" y="2520950"/>
          <p14:tracePt t="43983" x="5346700" y="2520950"/>
          <p14:tracePt t="43991" x="5362575" y="2520950"/>
          <p14:tracePt t="44000" x="5395913" y="2520950"/>
          <p14:tracePt t="44007" x="5421313" y="2520950"/>
          <p14:tracePt t="44016" x="5437188" y="2520950"/>
          <p14:tracePt t="44023" x="5454650" y="2520950"/>
          <p14:tracePt t="44032" x="5470525" y="2520950"/>
          <p14:tracePt t="44040" x="5495925" y="2520950"/>
          <p14:tracePt t="44048" x="5511800" y="2520950"/>
          <p14:tracePt t="44056" x="5545138" y="2520950"/>
          <p14:tracePt t="44064" x="5562600" y="2520950"/>
          <p14:tracePt t="44071" x="5586413" y="2520950"/>
          <p14:tracePt t="44082" x="5603875" y="2520950"/>
          <p14:tracePt t="44087" x="5611813" y="2520950"/>
          <p14:tracePt t="44096" x="5619750" y="2520950"/>
          <p14:tracePt t="44103" x="5629275" y="2520950"/>
          <p14:tracePt t="44167" x="5637213" y="2520950"/>
          <p14:tracePt t="44185" x="5645150" y="2520950"/>
          <p14:tracePt t="44191" x="5653088" y="2520950"/>
          <p14:tracePt t="44201" x="5661025" y="2520950"/>
          <p14:tracePt t="44207" x="5670550" y="2520950"/>
          <p14:tracePt t="44216" x="5678488" y="2520950"/>
          <p14:tracePt t="44231" x="5694363" y="2520950"/>
          <p14:tracePt t="44247" x="5703888" y="2520950"/>
          <p14:tracePt t="44255" x="5711825" y="2520950"/>
          <p14:tracePt t="44264" x="5719763" y="2520950"/>
          <p14:tracePt t="44272" x="5727700" y="2520950"/>
          <p14:tracePt t="44282" x="5745163" y="2520950"/>
          <p14:tracePt t="44289" x="5761038" y="2520950"/>
          <p14:tracePt t="44295" x="5778500" y="2520950"/>
          <p14:tracePt t="44303" x="5810250" y="2520950"/>
          <p14:tracePt t="44311" x="5827713" y="2520950"/>
          <p14:tracePt t="44320" x="5843588" y="2520950"/>
          <p14:tracePt t="44327" x="5876925" y="2520950"/>
          <p14:tracePt t="44343" x="5902325" y="2520950"/>
          <p14:tracePt t="44352" x="5918200" y="2520950"/>
          <p14:tracePt t="44359" x="5943600" y="2520950"/>
          <p14:tracePt t="44371" x="5959475" y="2520950"/>
          <p14:tracePt t="44375" x="5984875" y="2520950"/>
          <p14:tracePt t="44384" x="5992813" y="2520950"/>
          <p14:tracePt t="44391" x="6018213" y="2520950"/>
          <p14:tracePt t="44402" x="6026150" y="2520950"/>
          <p14:tracePt t="44408" x="6051550" y="2520950"/>
          <p14:tracePt t="44416" x="6059488" y="2520950"/>
          <p14:tracePt t="44424" x="6076950" y="2520950"/>
          <p14:tracePt t="44432" x="6084888" y="2520950"/>
          <p14:tracePt t="44439" x="6108700" y="2520950"/>
          <p14:tracePt t="44447" x="6118225" y="2520950"/>
          <p14:tracePt t="44455" x="6126163" y="2520950"/>
          <p14:tracePt t="44465" x="6142038" y="2520950"/>
          <p14:tracePt t="44471" x="6167438" y="2520950"/>
          <p14:tracePt t="44481" x="6183313" y="2520950"/>
          <p14:tracePt t="44487" x="6192838" y="2520950"/>
          <p14:tracePt t="44495" x="6200775" y="2520950"/>
          <p14:tracePt t="44503" x="6216650" y="2520950"/>
          <p14:tracePt t="44511" x="6226175" y="2520950"/>
          <p14:tracePt t="44520" x="6242050" y="2520950"/>
          <p14:tracePt t="44527" x="6249988" y="2520950"/>
          <p14:tracePt t="44536" x="6257925" y="2520950"/>
          <p14:tracePt t="44543" x="6283325" y="2520950"/>
          <p14:tracePt t="44553" x="6300788" y="2520950"/>
          <p14:tracePt t="44568" x="6324600" y="2520950"/>
          <p14:tracePt t="44576" x="6342063" y="2520950"/>
          <p14:tracePt t="44584" x="6357938" y="2520950"/>
          <p14:tracePt t="44591" x="6383338" y="2520950"/>
          <p14:tracePt t="44600" x="6391275" y="2520950"/>
          <p14:tracePt t="44607" x="6416675" y="2520950"/>
          <p14:tracePt t="44616" x="6424613" y="2520950"/>
          <p14:tracePt t="44633" x="6432550" y="2520950"/>
          <p14:tracePt t="44639" x="6450013" y="2520950"/>
          <p14:tracePt t="44647" x="6457950" y="2520950"/>
          <p14:tracePt t="44655" x="6465888" y="2520950"/>
          <p14:tracePt t="44664" x="6473825" y="2520950"/>
          <p14:tracePt t="44671" x="6481763" y="2520950"/>
          <p14:tracePt t="44680" x="6491288" y="2520950"/>
          <p14:tracePt t="44687" x="6499225" y="2520950"/>
          <p14:tracePt t="44696" x="6507163" y="2520950"/>
          <p14:tracePt t="44705" x="6515100" y="2520950"/>
          <p14:tracePt t="45040" x="6507163" y="2520950"/>
          <p14:tracePt t="45065" x="6499225" y="2520950"/>
          <p14:tracePt t="45071" x="6481763" y="2520950"/>
          <p14:tracePt t="45081" x="6473825" y="2520950"/>
          <p14:tracePt t="45087" x="6457950" y="2520950"/>
          <p14:tracePt t="45095" x="6440488" y="2520950"/>
          <p14:tracePt t="45104" x="6424613" y="2520950"/>
          <p14:tracePt t="45111" x="6391275" y="2520950"/>
          <p14:tracePt t="45119" x="6350000" y="2520950"/>
          <p14:tracePt t="45136" x="6342063" y="2513013"/>
          <p14:tracePt t="45143" x="6324600" y="2513013"/>
          <p14:tracePt t="45152" x="6308725" y="2513013"/>
          <p14:tracePt t="45159" x="6300788" y="2513013"/>
          <p14:tracePt t="45168" x="6275388" y="2513013"/>
          <p14:tracePt t="45185" x="6242050" y="2513013"/>
          <p14:tracePt t="45191" x="6234113" y="2513013"/>
          <p14:tracePt t="45203" x="6208713" y="2505075"/>
          <p14:tracePt t="45207" x="6183313" y="2487613"/>
          <p14:tracePt t="45216" x="6142038" y="2487613"/>
          <p14:tracePt t="45223" x="6084888" y="2479675"/>
          <p14:tracePt t="45231" x="6026150" y="2471738"/>
          <p14:tracePt t="45239" x="6010275" y="2471738"/>
          <p14:tracePt t="45248" x="5969000" y="2471738"/>
          <p14:tracePt t="45255" x="5935663" y="2462213"/>
          <p14:tracePt t="45264" x="5902325" y="2462213"/>
          <p14:tracePt t="45272" x="5884863" y="2462213"/>
          <p14:tracePt t="45281" x="5861050" y="2462213"/>
          <p14:tracePt t="45288" x="5835650" y="2462213"/>
          <p14:tracePt t="45296" x="5819775" y="2462213"/>
          <p14:tracePt t="45312" x="5794375" y="2462213"/>
          <p14:tracePt t="45320" x="5786438" y="2462213"/>
          <p14:tracePt t="45327" x="5761038" y="2462213"/>
          <p14:tracePt t="45339" x="5745163" y="2462213"/>
          <p14:tracePt t="45343" x="5727700" y="2462213"/>
          <p14:tracePt t="45352" x="5711825" y="2462213"/>
          <p14:tracePt t="45359" x="5670550" y="2462213"/>
          <p14:tracePt t="45369" x="5637213" y="2462213"/>
          <p14:tracePt t="45375" x="5619750" y="2462213"/>
          <p14:tracePt t="45387" x="5603875" y="2462213"/>
          <p14:tracePt t="45391" x="5570538" y="2462213"/>
          <p14:tracePt t="45400" x="5562600" y="2462213"/>
          <p14:tracePt t="45407" x="5529263" y="2462213"/>
          <p14:tracePt t="45415" x="5503863" y="2462213"/>
          <p14:tracePt t="45423" x="5495925" y="2462213"/>
          <p14:tracePt t="45431" x="5462588" y="2462213"/>
          <p14:tracePt t="45439" x="5454650" y="2462213"/>
          <p14:tracePt t="45447" x="5437188" y="2462213"/>
          <p14:tracePt t="45455" x="5429250" y="2462213"/>
          <p14:tracePt t="45463" x="5421313" y="2462213"/>
          <p14:tracePt t="45471" x="5405438" y="2462213"/>
          <p14:tracePt t="45481" x="5395913" y="2462213"/>
          <p14:tracePt t="45495" x="5387975" y="2462213"/>
          <p14:tracePt t="45503" x="5380038" y="2462213"/>
          <p14:tracePt t="45519" x="5362575" y="2462213"/>
          <p14:tracePt t="45527" x="5354638" y="2462213"/>
          <p14:tracePt t="45544" x="5338763" y="2462213"/>
          <p14:tracePt t="45553" x="5321300" y="2462213"/>
          <p14:tracePt t="45560" x="5305425" y="2462213"/>
          <p14:tracePt t="45575" x="5272088" y="2462213"/>
          <p14:tracePt t="45585" x="5264150" y="2462213"/>
          <p14:tracePt t="45591" x="5256213" y="2462213"/>
          <p14:tracePt t="45976" x="5264150" y="2462213"/>
          <p14:tracePt t="45983" x="5272088" y="2462213"/>
          <p14:tracePt t="45991" x="5280025" y="2462213"/>
          <p14:tracePt t="46003" x="5287963" y="2462213"/>
          <p14:tracePt t="46016" x="5297488" y="2462213"/>
          <p14:tracePt t="46024" x="5321300" y="2462213"/>
          <p14:tracePt t="46040" x="5346700" y="2462213"/>
          <p14:tracePt t="46057" x="5354638" y="2462213"/>
          <p14:tracePt t="46066" x="5380038" y="2462213"/>
          <p14:tracePt t="46082" x="5395913" y="2462213"/>
          <p14:tracePt t="46089" x="5413375" y="2462213"/>
          <p14:tracePt t="46095" x="5429250" y="2462213"/>
          <p14:tracePt t="46105" x="5454650" y="2462213"/>
          <p14:tracePt t="46111" x="5470525" y="2462213"/>
          <p14:tracePt t="46119" x="5495925" y="2462213"/>
          <p14:tracePt t="46127" x="5503863" y="2462213"/>
          <p14:tracePt t="46136" x="5529263" y="2462213"/>
          <p14:tracePt t="46143" x="5537200" y="2462213"/>
          <p14:tracePt t="46153" x="5554663" y="2462213"/>
          <p14:tracePt t="46160" x="5562600" y="2462213"/>
          <p14:tracePt t="46169" x="5570538" y="2462213"/>
          <p14:tracePt t="46175" x="5578475" y="2462213"/>
          <p14:tracePt t="46185" x="5586413" y="2462213"/>
          <p14:tracePt t="46192" x="5595938" y="2462213"/>
          <p14:tracePt t="46199" x="5611813" y="2462213"/>
          <p14:tracePt t="46207" x="5619750" y="2462213"/>
          <p14:tracePt t="46218" x="5629275" y="2462213"/>
          <p14:tracePt t="46223" x="5645150" y="2462213"/>
          <p14:tracePt t="46231" x="5661025" y="2462213"/>
          <p14:tracePt t="46239" x="5678488" y="2462213"/>
          <p14:tracePt t="46248" x="5703888" y="2462213"/>
          <p14:tracePt t="46255" x="5711825" y="2462213"/>
          <p14:tracePt t="46266" x="5727700" y="2462213"/>
          <p14:tracePt t="46272" x="5735638" y="2462213"/>
          <p14:tracePt t="46280" x="5745163" y="2462213"/>
          <p14:tracePt t="46287" x="5761038" y="2462213"/>
          <p14:tracePt t="46304" x="5778500" y="2462213"/>
          <p14:tracePt t="46311" x="5786438" y="2462213"/>
          <p14:tracePt t="46328" x="5794375" y="2462213"/>
          <p14:tracePt t="46338" x="5819775" y="2462213"/>
          <p14:tracePt t="46353" x="5843588" y="2462213"/>
          <p14:tracePt t="46359" x="5853113" y="2462213"/>
          <p14:tracePt t="46369" x="5861050" y="2462213"/>
          <p14:tracePt t="46385" x="5876925" y="2462213"/>
          <p14:tracePt t="46392" x="5894388" y="2462213"/>
          <p14:tracePt t="46401" x="5910263" y="2462213"/>
          <p14:tracePt t="46407" x="5918200" y="2462213"/>
          <p14:tracePt t="46415" x="5927725" y="2462213"/>
          <p14:tracePt t="46423" x="5951538" y="2462213"/>
          <p14:tracePt t="46432" x="5959475" y="2462213"/>
          <p14:tracePt t="46440" x="5976938" y="2462213"/>
          <p14:tracePt t="46447" x="5984875" y="2462213"/>
          <p14:tracePt t="46455" x="6002338" y="2462213"/>
          <p14:tracePt t="46464" x="6018213" y="2462213"/>
          <p14:tracePt t="46471" x="6043613" y="2462213"/>
          <p14:tracePt t="46481" x="6051550" y="2462213"/>
          <p14:tracePt t="46487" x="6076950" y="2462213"/>
          <p14:tracePt t="46495" x="6100763" y="2462213"/>
          <p14:tracePt t="46504" x="6142038" y="2479675"/>
          <p14:tracePt t="46511" x="6175375" y="2479675"/>
          <p14:tracePt t="46520" x="6216650" y="2487613"/>
          <p14:tracePt t="46527" x="6257925" y="2487613"/>
          <p14:tracePt t="46536" x="6283325" y="2495550"/>
          <p14:tracePt t="46543" x="6324600" y="2495550"/>
          <p14:tracePt t="46554" x="6332538" y="2495550"/>
          <p14:tracePt t="46559" x="6365875" y="2495550"/>
          <p14:tracePt t="46569" x="6375400" y="2495550"/>
          <p14:tracePt t="46575" x="6399213" y="2505075"/>
          <p14:tracePt t="46591" x="6407150" y="2513013"/>
          <p14:tracePt t="48284" x="6399213" y="2513013"/>
          <p14:tracePt t="48472" x="6375400" y="2513013"/>
          <p14:tracePt t="48481" x="6332538" y="2513013"/>
          <p14:tracePt t="48487" x="6291263" y="2513013"/>
          <p14:tracePt t="48496" x="6257925" y="2513013"/>
          <p14:tracePt t="48504" x="6242050" y="2505075"/>
          <p14:tracePt t="48511" x="6208713" y="2505075"/>
          <p14:tracePt t="48519" x="6175375" y="2495550"/>
          <p14:tracePt t="48529" x="6118225" y="2479675"/>
          <p14:tracePt t="48536" x="6108700" y="2479675"/>
          <p14:tracePt t="48544" x="6084888" y="2479675"/>
          <p14:tracePt t="48553" x="6059488" y="2479675"/>
          <p14:tracePt t="48559" x="6034088" y="2471738"/>
          <p14:tracePt t="48567" x="6018213" y="2471738"/>
          <p14:tracePt t="48575" x="6002338" y="2471738"/>
          <p14:tracePt t="48585" x="5976938" y="2471738"/>
          <p14:tracePt t="48591" x="5969000" y="2462213"/>
          <p14:tracePt t="48603" x="5935663" y="2462213"/>
          <p14:tracePt t="48607" x="5902325" y="2454275"/>
          <p14:tracePt t="48616" x="5894388" y="2454275"/>
          <p14:tracePt t="48624" x="5861050" y="2454275"/>
          <p14:tracePt t="48631" x="5827713" y="2454275"/>
          <p14:tracePt t="48639" x="5794375" y="2454275"/>
          <p14:tracePt t="48656" x="5778500" y="2454275"/>
          <p14:tracePt t="48664" x="5753100" y="2454275"/>
          <p14:tracePt t="48672" x="5745163" y="2454275"/>
          <p14:tracePt t="48680" x="5727700" y="2454275"/>
          <p14:tracePt t="48687" x="5719763" y="2454275"/>
          <p14:tracePt t="48695" x="5694363" y="2454275"/>
          <p14:tracePt t="48704" x="5678488" y="2454275"/>
          <p14:tracePt t="48711" x="5661025" y="2454275"/>
          <p14:tracePt t="48719" x="5645150" y="2454275"/>
          <p14:tracePt t="48727" x="5619750" y="2454275"/>
          <p14:tracePt t="48736" x="5611813" y="2454275"/>
          <p14:tracePt t="48745" x="5586413" y="2454275"/>
          <p14:tracePt t="48753" x="5578475" y="2454275"/>
          <p14:tracePt t="48764" x="5554663" y="2454275"/>
          <p14:tracePt t="48769" x="5529263" y="2454275"/>
          <p14:tracePt t="48775" x="5521325" y="2454275"/>
          <p14:tracePt t="48785" x="5503863" y="2454275"/>
          <p14:tracePt t="48791" x="5495925" y="2454275"/>
          <p14:tracePt t="48801" x="5480050" y="2454275"/>
          <p14:tracePt t="48807" x="5462588" y="2454275"/>
          <p14:tracePt t="48816" x="5446713" y="2454275"/>
          <p14:tracePt t="48823" x="5437188" y="2454275"/>
          <p14:tracePt t="48832" x="5413375" y="2454275"/>
          <p14:tracePt t="48863" x="5405438" y="2454275"/>
          <p14:tracePt t="48944" x="5395913" y="2454275"/>
          <p14:tracePt t="48962" x="5395913" y="2462213"/>
          <p14:tracePt t="48991" x="5387975" y="2471738"/>
          <p14:tracePt t="49000" x="5380038" y="2471738"/>
          <p14:tracePt t="49007" x="5372100" y="2479675"/>
          <p14:tracePt t="49018" x="5372100" y="2487613"/>
          <p14:tracePt t="49031" x="5362575" y="2495550"/>
          <p14:tracePt t="49039" x="5354638" y="2505075"/>
          <p14:tracePt t="49056" x="5346700" y="2520950"/>
          <p14:tracePt t="49080" x="5338763" y="2528888"/>
          <p14:tracePt t="49697" x="5346700" y="2528888"/>
          <p14:tracePt t="49703" x="5372100" y="2536825"/>
          <p14:tracePt t="49711" x="5395913" y="2536825"/>
          <p14:tracePt t="49721" x="5437188" y="2546350"/>
          <p14:tracePt t="49727" x="5462588" y="2546350"/>
          <p14:tracePt t="49737" x="5487988" y="2546350"/>
          <p14:tracePt t="49743" x="5511800" y="2546350"/>
          <p14:tracePt t="49754" x="5554663" y="2546350"/>
          <p14:tracePt t="49760" x="5578475" y="2546350"/>
          <p14:tracePt t="49781" x="5619750" y="2546350"/>
          <p14:tracePt t="49786" x="5645150" y="2546350"/>
          <p14:tracePt t="49791" x="5653088" y="2546350"/>
          <p14:tracePt t="49799" x="5661025" y="2546350"/>
          <p14:tracePt t="49807" x="5670550" y="2546350"/>
          <p14:tracePt t="49823" x="5686425" y="2546350"/>
          <p14:tracePt t="49830" x="5694363" y="2546350"/>
          <p14:tracePt t="49839" x="5703888" y="2546350"/>
          <p14:tracePt t="49848" x="5719763" y="2546350"/>
          <p14:tracePt t="49855" x="5745163" y="2546350"/>
          <p14:tracePt t="49864" x="5761038" y="2546350"/>
          <p14:tracePt t="49871" x="5794375" y="2546350"/>
          <p14:tracePt t="49881" x="5835650" y="2546350"/>
          <p14:tracePt t="49887" x="5876925" y="2546350"/>
          <p14:tracePt t="49895" x="5918200" y="2546350"/>
          <p14:tracePt t="49903" x="5959475" y="2546350"/>
          <p14:tracePt t="49912" x="6018213" y="2546350"/>
          <p14:tracePt t="49920" x="6059488" y="2546350"/>
          <p14:tracePt t="49927" x="6118225" y="2546350"/>
          <p14:tracePt t="49935" x="6175375" y="2546350"/>
          <p14:tracePt t="49943" x="6200775" y="2554288"/>
          <p14:tracePt t="49953" x="6216650" y="2562225"/>
          <p14:tracePt t="49959" x="6234113" y="2562225"/>
          <p14:tracePt t="49967" x="6257925" y="2562225"/>
          <p14:tracePt t="49976" x="6267450" y="2562225"/>
          <p14:tracePt t="49985" x="6283325" y="2562225"/>
          <p14:tracePt t="49991" x="6291263" y="2562225"/>
          <p14:tracePt t="50008" x="6300788" y="2562225"/>
          <p14:tracePt t="50023" x="6308725" y="2562225"/>
          <p14:tracePt t="50031" x="6316663" y="2562225"/>
          <p14:tracePt t="50039" x="6324600" y="2562225"/>
          <p14:tracePt t="50055" x="6342063" y="2562225"/>
          <p14:tracePt t="50063" x="6350000" y="2562225"/>
          <p14:tracePt t="50071" x="6365875" y="2562225"/>
          <p14:tracePt t="50081" x="6383338" y="2562225"/>
          <p14:tracePt t="50087" x="6399213" y="2562225"/>
          <p14:tracePt t="50095" x="6424613" y="2562225"/>
          <p14:tracePt t="50103" x="6432550" y="2562225"/>
          <p14:tracePt t="50119" x="6450013" y="2562225"/>
          <p14:tracePt t="52456" x="6399213" y="2562225"/>
          <p14:tracePt t="52463" x="6375400" y="2562225"/>
          <p14:tracePt t="52471" x="6342063" y="2562225"/>
          <p14:tracePt t="52481" x="6332538" y="2562225"/>
          <p14:tracePt t="52488" x="6300788" y="2562225"/>
          <p14:tracePt t="52495" x="6257925" y="2562225"/>
          <p14:tracePt t="52504" x="6226175" y="2562225"/>
          <p14:tracePt t="52511" x="6183313" y="2562225"/>
          <p14:tracePt t="52519" x="6142038" y="2562225"/>
          <p14:tracePt t="52527" x="6108700" y="2562225"/>
          <p14:tracePt t="52536" x="6092825" y="2562225"/>
          <p14:tracePt t="52543" x="6059488" y="2562225"/>
          <p14:tracePt t="52552" x="6026150" y="2562225"/>
          <p14:tracePt t="52559" x="5992813" y="2562225"/>
          <p14:tracePt t="52568" x="5984875" y="2562225"/>
          <p14:tracePt t="52576" x="5951538" y="2562225"/>
          <p14:tracePt t="52585" x="5910263" y="2562225"/>
          <p14:tracePt t="52591" x="5876925" y="2562225"/>
          <p14:tracePt t="52601" x="5853113" y="2562225"/>
          <p14:tracePt t="52608" x="5819775" y="2562225"/>
          <p14:tracePt t="52615" x="5745163" y="2554288"/>
          <p14:tracePt t="52623" x="5686425" y="2554288"/>
          <p14:tracePt t="52632" x="5645150" y="2546350"/>
          <p14:tracePt t="52639" x="5586413" y="2520950"/>
          <p14:tracePt t="52648" x="5545138" y="2520950"/>
          <p14:tracePt t="52655" x="5487988" y="2513013"/>
          <p14:tracePt t="52664" x="5470525" y="2513013"/>
          <p14:tracePt t="52671" x="5454650" y="2513013"/>
          <p14:tracePt t="52855" x="5437188" y="2513013"/>
          <p14:tracePt t="52865" x="5429250" y="2513013"/>
          <p14:tracePt t="52882" x="5421313" y="2513013"/>
          <p14:tracePt t="52896" x="5395913" y="2513013"/>
          <p14:tracePt t="52921" x="5387975" y="2520950"/>
          <p14:tracePt t="52944" x="5362575" y="2528888"/>
          <p14:tracePt t="53145" x="5380038" y="2536825"/>
          <p14:tracePt t="53151" x="5405438" y="2554288"/>
          <p14:tracePt t="53170" x="5421313" y="2554288"/>
          <p14:tracePt t="53176" x="5437188" y="2554288"/>
          <p14:tracePt t="53187" x="5446713" y="2554288"/>
          <p14:tracePt t="53191" x="5462588" y="2554288"/>
          <p14:tracePt t="53201" x="5470525" y="2562225"/>
          <p14:tracePt t="53207" x="5487988" y="2562225"/>
          <p14:tracePt t="53216" x="5495925" y="2562225"/>
          <p14:tracePt t="53239" x="5511800" y="2562225"/>
          <p14:tracePt t="53247" x="5521325" y="2562225"/>
          <p14:tracePt t="53256" x="5529263" y="2562225"/>
          <p14:tracePt t="53264" x="5554663" y="2562225"/>
          <p14:tracePt t="53272" x="5570538" y="2562225"/>
          <p14:tracePt t="53280" x="5586413" y="2562225"/>
          <p14:tracePt t="53287" x="5603875" y="2562225"/>
          <p14:tracePt t="53296" x="5619750" y="2562225"/>
          <p14:tracePt t="53304" x="5653088" y="2562225"/>
          <p14:tracePt t="53311" x="5670550" y="2562225"/>
          <p14:tracePt t="53319" x="5686425" y="2562225"/>
          <p14:tracePt t="53327" x="5711825" y="2562225"/>
          <p14:tracePt t="53335" x="5753100" y="2562225"/>
          <p14:tracePt t="53344" x="5786438" y="2562225"/>
          <p14:tracePt t="53352" x="5835650" y="2562225"/>
          <p14:tracePt t="53360" x="5876925" y="2562225"/>
          <p14:tracePt t="53368" x="5927725" y="2562225"/>
          <p14:tracePt t="53375" x="5943600" y="2562225"/>
          <p14:tracePt t="53386" x="5984875" y="2562225"/>
          <p14:tracePt t="53392" x="6002338" y="2562225"/>
          <p14:tracePt t="53401" x="6010275" y="2562225"/>
          <p14:tracePt t="53407" x="6026150" y="2562225"/>
          <p14:tracePt t="53418" x="6034088" y="2562225"/>
          <p14:tracePt t="53423" x="6051550" y="2562225"/>
          <p14:tracePt t="53431" x="6059488" y="2562225"/>
          <p14:tracePt t="53457" x="6067425" y="2562225"/>
          <p14:tracePt t="53471" x="6076950" y="2562225"/>
          <p14:tracePt t="53583" x="6084888" y="2570163"/>
          <p14:tracePt t="53591" x="6076950" y="2570163"/>
          <p14:tracePt t="53601" x="6034088" y="2587625"/>
          <p14:tracePt t="53607" x="5976938" y="2587625"/>
          <p14:tracePt t="53615" x="5910263" y="2587625"/>
          <p14:tracePt t="53624" x="5835650" y="2587625"/>
          <p14:tracePt t="53631" x="5753100" y="2587625"/>
          <p14:tracePt t="53641" x="5686425" y="2587625"/>
          <p14:tracePt t="53648" x="5603875" y="2587625"/>
          <p14:tracePt t="53655" x="5554663" y="2579688"/>
          <p14:tracePt t="53664" x="5495925" y="2570163"/>
          <p14:tracePt t="53671" x="5437188" y="2570163"/>
          <p14:tracePt t="53680" x="5405438" y="2554288"/>
          <p14:tracePt t="53687" x="5362575" y="2554288"/>
          <p14:tracePt t="53695" x="5354638" y="2554288"/>
          <p14:tracePt t="53704" x="5330825" y="2546350"/>
          <p14:tracePt t="53784" x="5346700" y="2546350"/>
          <p14:tracePt t="53791" x="5387975" y="2546350"/>
          <p14:tracePt t="53802" x="5470525" y="2546350"/>
          <p14:tracePt t="53807" x="5562600" y="2546350"/>
          <p14:tracePt t="53816" x="5645150" y="2546350"/>
          <p14:tracePt t="53823" x="5745163" y="2546350"/>
          <p14:tracePt t="53831" x="5843588" y="2546350"/>
          <p14:tracePt t="53839" x="5894388" y="2546350"/>
          <p14:tracePt t="53848" x="5935663" y="2546350"/>
          <p14:tracePt t="53856" x="5959475" y="2546350"/>
          <p14:tracePt t="53865" x="5976938" y="2546350"/>
          <p14:tracePt t="54009" x="5969000" y="2546350"/>
          <p14:tracePt t="54016" x="5943600" y="2546350"/>
          <p14:tracePt t="54023" x="5927725" y="2546350"/>
          <p14:tracePt t="54031" x="5902325" y="2546350"/>
          <p14:tracePt t="54144" x="5918200" y="2546350"/>
          <p14:tracePt t="54152" x="5927725" y="2546350"/>
          <p14:tracePt t="54569" x="5935663" y="2546350"/>
          <p14:tracePt t="54576" x="5943600" y="2546350"/>
          <p14:tracePt t="54583" x="5969000" y="2562225"/>
          <p14:tracePt t="54592" x="5976938" y="2579688"/>
          <p14:tracePt t="54601" x="5984875" y="2611438"/>
          <p14:tracePt t="54607" x="6002338" y="2628900"/>
          <p14:tracePt t="54616" x="6010275" y="2636838"/>
          <p14:tracePt t="54623" x="6010275" y="2644775"/>
          <p14:tracePt t="54632" x="6010275" y="2654300"/>
          <p14:tracePt t="54680" x="6010275" y="2662238"/>
          <p14:tracePt t="54687" x="5959475" y="2703513"/>
          <p14:tracePt t="54703" x="5910263" y="2719388"/>
          <p14:tracePt t="54711" x="5884863" y="2728913"/>
          <p14:tracePt t="54720" x="5853113" y="2736850"/>
          <p14:tracePt t="54727" x="5835650" y="2736850"/>
          <p14:tracePt t="54737" x="5819775" y="2744788"/>
          <p14:tracePt t="54743" x="5794375" y="2744788"/>
          <p14:tracePt t="54766" x="5745163" y="2744788"/>
          <p14:tracePt t="54771" x="5727700" y="2744788"/>
          <p14:tracePt t="54776" x="5719763" y="2744788"/>
          <p14:tracePt t="54786" x="5711825" y="2744788"/>
          <p14:tracePt t="54803" x="5703888" y="2744788"/>
          <p14:tracePt t="54823" x="5694363" y="2744788"/>
          <p14:tracePt t="54831" x="5678488" y="2744788"/>
          <p14:tracePt t="54864" x="5670550" y="2744788"/>
          <p14:tracePt t="54872" x="5661025" y="2736850"/>
          <p14:tracePt t="54911" x="5653088" y="2736850"/>
          <p14:tracePt t="54919" x="5645150" y="2736850"/>
          <p14:tracePt t="54927" x="5637213" y="2736850"/>
          <p14:tracePt t="54935" x="5619750" y="2736850"/>
          <p14:tracePt t="54944" x="5603875" y="2736850"/>
          <p14:tracePt t="54952" x="5578475" y="2736850"/>
          <p14:tracePt t="54960" x="5554663" y="2728913"/>
          <p14:tracePt t="54969" x="5521325" y="2728913"/>
          <p14:tracePt t="54975" x="5495925" y="2728913"/>
          <p14:tracePt t="54985" x="5470525" y="2719388"/>
          <p14:tracePt t="54992" x="5421313" y="2703513"/>
          <p14:tracePt t="55002" x="5380038" y="2703513"/>
          <p14:tracePt t="55007" x="5362575" y="2695575"/>
          <p14:tracePt t="55015" x="5330825" y="2695575"/>
          <p14:tracePt t="55024" x="5321300" y="2686050"/>
          <p14:tracePt t="55031" x="5297488" y="2686050"/>
          <p14:tracePt t="55039" x="5280025" y="2678113"/>
          <p14:tracePt t="55055" x="5272088" y="2678113"/>
          <p14:tracePt t="55449" x="5264150" y="2678113"/>
          <p14:tracePt t="55456" x="5264150" y="2686050"/>
          <p14:tracePt t="55465" x="5256213" y="2686050"/>
          <p14:tracePt t="55487" x="5256213" y="2695575"/>
          <p14:tracePt t="55496" x="5246688" y="2703513"/>
          <p14:tracePt t="55616" x="5246688" y="2711450"/>
          <p14:tracePt t="55623" x="5246688" y="2719388"/>
          <p14:tracePt t="55631" x="5246688" y="2728913"/>
          <p14:tracePt t="55648" x="5230813" y="2752725"/>
          <p14:tracePt t="55665" x="5222875" y="2770188"/>
          <p14:tracePt t="55672" x="5222875" y="2786063"/>
          <p14:tracePt t="55688" x="5222875" y="2794000"/>
          <p14:tracePt t="55703" x="5222875" y="2811463"/>
          <p14:tracePt t="56258" x="5222875" y="2819400"/>
          <p14:tracePt t="56264" x="5230813" y="2827338"/>
          <p14:tracePt t="56281" x="5246688" y="2827338"/>
          <p14:tracePt t="56289" x="5256213" y="2827338"/>
          <p14:tracePt t="56303" x="5264150" y="2827338"/>
          <p14:tracePt t="56312" x="5280025" y="2827338"/>
          <p14:tracePt t="56327" x="5287963" y="2827338"/>
          <p14:tracePt t="56336" x="5297488" y="2836863"/>
          <p14:tracePt t="56343" x="5313363" y="2836863"/>
          <p14:tracePt t="56353" x="5321300" y="2836863"/>
          <p14:tracePt t="56359" x="5330825" y="2836863"/>
          <p14:tracePt t="56369" x="5346700" y="2836863"/>
          <p14:tracePt t="56376" x="5354638" y="2836863"/>
          <p14:tracePt t="56387" x="5362575" y="2836863"/>
          <p14:tracePt t="56391" x="5372100" y="2836863"/>
          <p14:tracePt t="56402" x="5380038" y="2836863"/>
          <p14:tracePt t="56407" x="5380038" y="2844800"/>
          <p14:tracePt t="56423" x="5387975" y="2844800"/>
          <p14:tracePt t="56431" x="5405438" y="2844800"/>
          <p14:tracePt t="56447" x="5413375" y="2844800"/>
          <p14:tracePt t="56455" x="5429250" y="2852738"/>
          <p14:tracePt t="56464" x="5437188" y="2852738"/>
          <p14:tracePt t="56481" x="5446713" y="2852738"/>
          <p14:tracePt t="56487" x="5454650" y="2852738"/>
          <p14:tracePt t="56495" x="5462588" y="2852738"/>
          <p14:tracePt t="56511" x="5470525" y="2852738"/>
          <p14:tracePt t="56528" x="5480050" y="2852738"/>
          <p14:tracePt t="56560" x="5487988" y="2852738"/>
          <p14:tracePt t="56569" x="5495925" y="2852738"/>
          <p14:tracePt t="56575" x="5503863" y="2852738"/>
          <p14:tracePt t="56592" x="5529263" y="2852738"/>
          <p14:tracePt t="56603" x="5537200" y="2852738"/>
          <p14:tracePt t="56615" x="5545138" y="2852738"/>
          <p14:tracePt t="56623" x="5562600" y="2852738"/>
          <p14:tracePt t="56631" x="5570538" y="2852738"/>
          <p14:tracePt t="56639" x="5586413" y="2852738"/>
          <p14:tracePt t="56648" x="5595938" y="2852738"/>
          <p14:tracePt t="56655" x="5611813" y="2852738"/>
          <p14:tracePt t="56664" x="5619750" y="2852738"/>
          <p14:tracePt t="56671" x="5645150" y="2852738"/>
          <p14:tracePt t="56683" x="5661025" y="2852738"/>
          <p14:tracePt t="56688" x="5670550" y="2852738"/>
          <p14:tracePt t="56695" x="5694363" y="2852738"/>
          <p14:tracePt t="56703" x="5711825" y="2844800"/>
          <p14:tracePt t="56711" x="5727700" y="2844800"/>
          <p14:tracePt t="56719" x="5745163" y="2844800"/>
          <p14:tracePt t="56727" x="5761038" y="2844800"/>
          <p14:tracePt t="56737" x="5768975" y="2836863"/>
          <p14:tracePt t="56993" x="5778500" y="2836863"/>
          <p14:tracePt t="56999" x="5778500" y="2819400"/>
          <p14:tracePt t="57016" x="5778500" y="2803525"/>
          <p14:tracePt t="57023" x="5778500" y="2794000"/>
          <p14:tracePt t="57031" x="5778500" y="2786063"/>
          <p14:tracePt t="57040" x="5778500" y="2778125"/>
          <p14:tracePt t="57056" x="5768975" y="2778125"/>
          <p14:tracePt t="57064" x="5761038" y="2770188"/>
          <p14:tracePt t="57085" x="5753100" y="2770188"/>
          <p14:tracePt t="57087" x="5753100" y="2760663"/>
          <p14:tracePt t="57095" x="5745163" y="2760663"/>
          <p14:tracePt t="57143" x="5735638" y="2760663"/>
          <p14:tracePt t="57153" x="5727700" y="2752725"/>
          <p14:tracePt t="57169" x="5711825" y="2744788"/>
          <p14:tracePt t="57193" x="5703888" y="2736850"/>
          <p14:tracePt t="57207" x="5686425" y="2728913"/>
          <p14:tracePt t="57239" x="5661025" y="2719388"/>
          <p14:tracePt t="57248" x="5653088" y="2711450"/>
          <p14:tracePt t="57256" x="5645150" y="2703513"/>
          <p14:tracePt t="57264" x="5619750" y="2703513"/>
          <p14:tracePt t="57272" x="5595938" y="2686050"/>
          <p14:tracePt t="57281" x="5586413" y="2678113"/>
          <p14:tracePt t="57291" x="5570538" y="2678113"/>
          <p14:tracePt t="57295" x="5537200" y="2678113"/>
          <p14:tracePt t="57303" x="5529263" y="2678113"/>
          <p14:tracePt t="57311" x="5511800" y="2678113"/>
          <p14:tracePt t="57319" x="5495925" y="2670175"/>
          <p14:tracePt t="57384" x="5480050" y="2670175"/>
          <p14:tracePt t="57391" x="5462588" y="2670175"/>
          <p14:tracePt t="57401" x="5454650" y="2670175"/>
          <p14:tracePt t="57407" x="5429250" y="2670175"/>
          <p14:tracePt t="57417" x="5421313" y="2670175"/>
          <p14:tracePt t="57423" x="5405438" y="2670175"/>
          <p14:tracePt t="57431" x="5387975" y="2670175"/>
          <p14:tracePt t="57440" x="5372100" y="2670175"/>
          <p14:tracePt t="57447" x="5354638" y="2670175"/>
          <p14:tracePt t="57456" x="5338763" y="2670175"/>
          <p14:tracePt t="57487" x="5330825" y="2670175"/>
          <p14:tracePt t="57512" x="5321300" y="2670175"/>
          <p14:tracePt t="57520" x="5313363" y="2670175"/>
          <p14:tracePt t="57543" x="5305425" y="2670175"/>
          <p14:tracePt t="57555" x="5297488" y="2670175"/>
          <p14:tracePt t="57583" x="5287963" y="2678113"/>
          <p14:tracePt t="57601" x="5280025" y="2686050"/>
          <p14:tracePt t="57608" x="5264150" y="2703513"/>
          <p14:tracePt t="57623" x="5264150" y="2711450"/>
          <p14:tracePt t="57632" x="5264150" y="2719388"/>
          <p14:tracePt t="57639" x="5264150" y="2736850"/>
          <p14:tracePt t="57648" x="5264150" y="2752725"/>
          <p14:tracePt t="57672" x="5264150" y="2770188"/>
          <p14:tracePt t="57703" x="5264150" y="2778125"/>
          <p14:tracePt t="57871" x="5264150" y="2786063"/>
          <p14:tracePt t="57882" x="5264150" y="2794000"/>
          <p14:tracePt t="57896" x="5272088" y="2794000"/>
          <p14:tracePt t="57904" x="5280025" y="2803525"/>
          <p14:tracePt t="57919" x="5287963" y="2803525"/>
          <p14:tracePt t="57927" x="5305425" y="2803525"/>
          <p14:tracePt t="57944" x="5330825" y="2811463"/>
          <p14:tracePt t="57960" x="5338763" y="2811463"/>
          <p14:tracePt t="57968" x="5354638" y="2811463"/>
          <p14:tracePt t="57986" x="5372100" y="2819400"/>
          <p14:tracePt t="57991" x="5380038" y="2819400"/>
          <p14:tracePt t="58001" x="5395913" y="2819400"/>
          <p14:tracePt t="58009" x="5405438" y="2819400"/>
          <p14:tracePt t="58015" x="5413375" y="2819400"/>
          <p14:tracePt t="58023" x="5429250" y="2819400"/>
          <p14:tracePt t="58031" x="5437188" y="2827338"/>
          <p14:tracePt t="58047" x="5446713" y="2827338"/>
          <p14:tracePt t="58055" x="5454650" y="2827338"/>
          <p14:tracePt t="58064" x="5462588" y="2827338"/>
          <p14:tracePt t="58104" x="5480050" y="2827338"/>
          <p14:tracePt t="58111" x="5487988" y="2836863"/>
          <p14:tracePt t="58120" x="5495925" y="2836863"/>
          <p14:tracePt t="58135" x="5511800" y="2836863"/>
          <p14:tracePt t="58152" x="5521325" y="2836863"/>
          <p14:tracePt t="58160" x="5529263" y="2836863"/>
          <p14:tracePt t="58167" x="5537200" y="2836863"/>
          <p14:tracePt t="58176" x="5554663" y="2836863"/>
          <p14:tracePt t="58184" x="5562600" y="2836863"/>
          <p14:tracePt t="58192" x="5578475" y="2836863"/>
          <p14:tracePt t="58201" x="5586413" y="2836863"/>
          <p14:tracePt t="58225" x="5611813" y="2836863"/>
          <p14:tracePt t="58241" x="5619750" y="2836863"/>
          <p14:tracePt t="58272" x="5637213" y="2836863"/>
          <p14:tracePt t="58280" x="5645150" y="2836863"/>
          <p14:tracePt t="58295" x="5653088" y="2836863"/>
          <p14:tracePt t="58303" x="5670550" y="2836863"/>
          <p14:tracePt t="58320" x="5686425" y="2836863"/>
          <p14:tracePt t="58327" x="5694363" y="2836863"/>
          <p14:tracePt t="58343" x="5703888" y="2827338"/>
          <p14:tracePt t="58384" x="5711825" y="2827338"/>
          <p14:tracePt t="60473" x="5719763" y="2819400"/>
          <p14:tracePt t="60495" x="5735638" y="2803525"/>
          <p14:tracePt t="60504" x="5745163" y="2803525"/>
          <p14:tracePt t="60520" x="5753100" y="2794000"/>
          <p14:tracePt t="60537" x="5753100" y="2778125"/>
          <p14:tracePt t="61881" x="5753100" y="2752725"/>
          <p14:tracePt t="61895" x="5753100" y="2736850"/>
          <p14:tracePt t="61904" x="5753100" y="2711450"/>
          <p14:tracePt t="61912" x="5753100" y="2703513"/>
          <p14:tracePt t="61920" x="5753100" y="2678113"/>
          <p14:tracePt t="61927" x="5753100" y="2670175"/>
          <p14:tracePt t="61937" x="5745163" y="2662238"/>
          <p14:tracePt t="61944" x="5745163" y="2654300"/>
          <p14:tracePt t="61960" x="5735638" y="2644775"/>
          <p14:tracePt t="62056" x="5727700" y="2636838"/>
          <p14:tracePt t="62064" x="5719763" y="2636838"/>
          <p14:tracePt t="62072" x="5703888" y="2628900"/>
          <p14:tracePt t="62087" x="5694363" y="2620963"/>
          <p14:tracePt t="62096" x="5686425" y="2611438"/>
          <p14:tracePt t="62128" x="5678488" y="2611438"/>
          <p14:tracePt t="62138" x="5670550" y="2611438"/>
          <p14:tracePt t="62161" x="5637213" y="2603500"/>
          <p14:tracePt t="62176" x="5611813" y="2603500"/>
          <p14:tracePt t="62185" x="5578475" y="2595563"/>
          <p14:tracePt t="62191" x="5562600" y="2595563"/>
          <p14:tracePt t="62202" x="5521325" y="2587625"/>
          <p14:tracePt t="62207" x="5495925" y="2579688"/>
          <p14:tracePt t="62216" x="5487988" y="2579688"/>
          <p14:tracePt t="62223" x="5462588" y="2579688"/>
          <p14:tracePt t="62231" x="5454650" y="2579688"/>
          <p14:tracePt t="62240" x="5446713" y="2579688"/>
          <p14:tracePt t="62247" x="5429250" y="2579688"/>
          <p14:tracePt t="62256" x="5421313" y="2579688"/>
          <p14:tracePt t="62457" x="5413375" y="2579688"/>
          <p14:tracePt t="62471" x="5405438" y="2579688"/>
          <p14:tracePt t="62511" x="5405438" y="2603500"/>
          <p14:tracePt t="62519" x="5395913" y="2611438"/>
          <p14:tracePt t="62583" x="5387975" y="2636838"/>
          <p14:tracePt t="62632" x="5380038" y="2644775"/>
          <p14:tracePt t="65420" x="5387975" y="2654300"/>
          <p14:tracePt t="65423" x="5487988" y="2654300"/>
          <p14:tracePt t="65431" x="5603875" y="2654300"/>
          <p14:tracePt t="65439" x="5778500" y="2654300"/>
          <p14:tracePt t="65448" x="5910263" y="2654300"/>
          <p14:tracePt t="65455" x="6051550" y="2654300"/>
          <p14:tracePt t="65464" x="6151563" y="2678113"/>
          <p14:tracePt t="65471" x="6257925" y="2678113"/>
          <p14:tracePt t="65479" x="6357938" y="2678113"/>
          <p14:tracePt t="65488" x="6440488" y="2678113"/>
          <p14:tracePt t="65495" x="6507163" y="2678113"/>
          <p14:tracePt t="65503" x="6573838" y="2678113"/>
          <p14:tracePt t="65511" x="6599238" y="2678113"/>
          <p14:tracePt t="65520" x="6623050" y="2678113"/>
          <p14:tracePt t="65527" x="6630988" y="2678113"/>
          <p14:tracePt t="65536" x="6656388" y="2678113"/>
          <p14:tracePt t="65543" x="6673850" y="2678113"/>
          <p14:tracePt t="65554" x="6689725" y="2678113"/>
          <p14:tracePt t="65559" x="6705600" y="2678113"/>
          <p14:tracePt t="65570" x="6738938" y="2670175"/>
          <p14:tracePt t="65575" x="6764338" y="2670175"/>
          <p14:tracePt t="65585" x="6805613" y="2670175"/>
          <p14:tracePt t="65591" x="6846888" y="2670175"/>
          <p14:tracePt t="65600" x="6897688" y="2670175"/>
          <p14:tracePt t="65607" x="6970713" y="2670175"/>
          <p14:tracePt t="65615" x="7037388" y="2670175"/>
          <p14:tracePt t="65623" x="7112000" y="2670175"/>
          <p14:tracePt t="65631" x="7162800" y="2670175"/>
          <p14:tracePt t="65639" x="7253288" y="2670175"/>
          <p14:tracePt t="65648" x="7294563" y="2670175"/>
          <p14:tracePt t="65655" x="7312025" y="2670175"/>
          <p14:tracePt t="65664" x="7369175" y="2670175"/>
          <p14:tracePt t="65671" x="7402513" y="2678113"/>
          <p14:tracePt t="65680" x="7418388" y="2678113"/>
          <p14:tracePt t="65688" x="7427913" y="2678113"/>
          <p14:tracePt t="66202" x="7418388" y="2678113"/>
          <p14:tracePt t="66265" x="7410450" y="2686050"/>
          <p14:tracePt t="66320" x="7402513" y="2686050"/>
          <p14:tracePt t="66335" x="7394575" y="2686050"/>
          <p14:tracePt t="66352" x="7386638" y="2686050"/>
          <p14:tracePt t="66439" x="7377113" y="2695575"/>
          <p14:tracePt t="66447" x="7369175" y="2695575"/>
          <p14:tracePt t="70537" x="7502525" y="2695575"/>
          <p14:tracePt t="70543" x="7908925" y="2728913"/>
          <p14:tracePt t="70553" x="8364538" y="2770188"/>
          <p14:tracePt t="70559" x="8812213" y="2770188"/>
          <p14:tracePt t="70567" x="9036050" y="2770188"/>
          <p14:tracePt t="70575" x="9110663" y="2770188"/>
          <p14:tracePt t="70672" x="9118600" y="2770188"/>
          <p14:tracePt t="70911" x="9101138" y="2819400"/>
          <p14:tracePt t="70919" x="9059863" y="2878138"/>
          <p14:tracePt t="70928" x="9018588" y="2952750"/>
          <p14:tracePt t="70936" x="8985250" y="3068638"/>
          <p14:tracePt t="70943" x="8951913" y="3125788"/>
          <p14:tracePt t="70951" x="8928100" y="3176588"/>
          <p14:tracePt t="70960" x="8902700" y="3217863"/>
          <p14:tracePt t="70969" x="8878888" y="3233738"/>
          <p14:tracePt t="70975" x="8878888" y="3241675"/>
          <p14:tracePt t="70985" x="8861425" y="3259138"/>
          <p14:tracePt t="70991" x="8853488" y="3259138"/>
          <p14:tracePt t="71097" x="8845550" y="3259138"/>
          <p14:tracePt t="71103" x="8828088" y="3275013"/>
          <p14:tracePt t="71127" x="8820150" y="3284538"/>
          <p14:tracePt t="71159" x="8812213" y="3292475"/>
          <p14:tracePt t="72199" x="8794750" y="3275013"/>
          <p14:tracePt t="72207" x="8786813" y="3267075"/>
          <p14:tracePt t="72216" x="8778875" y="3241675"/>
          <p14:tracePt t="72240" x="8770938" y="3241675"/>
          <p14:tracePt t="72260" x="8761413" y="3233738"/>
          <p14:tracePt t="72647" x="8761413" y="3225800"/>
          <p14:tracePt t="72656" x="8745538" y="3217863"/>
          <p14:tracePt t="72721" x="8737600" y="3200400"/>
          <p14:tracePt t="72727" x="8737600" y="3192463"/>
          <p14:tracePt t="72744" x="8729663" y="3184525"/>
          <p14:tracePt t="72751" x="8720138" y="3176588"/>
          <p14:tracePt t="72764" x="8704263" y="3159125"/>
          <p14:tracePt t="72769" x="8670925" y="3143250"/>
          <p14:tracePt t="72775" x="8662988" y="3135313"/>
          <p14:tracePt t="72785" x="8645525" y="3125788"/>
          <p14:tracePt t="72791" x="8612188" y="3101975"/>
          <p14:tracePt t="72801" x="8562975" y="3060700"/>
          <p14:tracePt t="72807" x="8537575" y="3043238"/>
          <p14:tracePt t="72815" x="8505825" y="3017838"/>
          <p14:tracePt t="72823" x="8447088" y="3001963"/>
          <p14:tracePt t="72831" x="8421688" y="2976563"/>
          <p14:tracePt t="72839" x="8397875" y="2960688"/>
          <p14:tracePt t="72848" x="8364538" y="2935288"/>
          <p14:tracePt t="72855" x="8356600" y="2927350"/>
          <p14:tracePt t="72865" x="8347075" y="2919413"/>
          <p14:tracePt t="73393" x="8331200" y="2911475"/>
          <p14:tracePt t="73417" x="8323263" y="2911475"/>
          <p14:tracePt t="73432" x="8323263" y="2901950"/>
          <p14:tracePt t="73463" x="8323263" y="2894013"/>
          <p14:tracePt t="73471" x="8323263" y="2886075"/>
          <p14:tracePt t="74536" x="8297863" y="2868613"/>
          <p14:tracePt t="74544" x="8223250" y="2844800"/>
          <p14:tracePt t="74551" x="8215313" y="2844800"/>
          <p14:tracePt t="74559" x="8189913" y="2827338"/>
          <p14:tracePt t="74569" x="8174038" y="2827338"/>
          <p14:tracePt t="74719" x="8164513" y="2827338"/>
          <p14:tracePt t="74767" x="8164513" y="2844800"/>
          <p14:tracePt t="74927" x="8174038" y="2852738"/>
          <p14:tracePt t="74944" x="8181975" y="2852738"/>
          <p14:tracePt t="74952" x="8189913" y="2852738"/>
          <p14:tracePt t="74969" x="8197850" y="2852738"/>
          <p14:tracePt t="74992" x="8215313" y="2852738"/>
          <p14:tracePt t="75016" x="8231188" y="2860675"/>
          <p14:tracePt t="75031" x="8239125" y="2860675"/>
          <p14:tracePt t="75040" x="8248650" y="2860675"/>
          <p14:tracePt t="75047" x="8272463" y="2868613"/>
          <p14:tracePt t="75065" x="8281988" y="2868613"/>
          <p14:tracePt t="75072" x="8289925" y="2886075"/>
          <p14:tracePt t="75079" x="8297863" y="2886075"/>
          <p14:tracePt t="75095" x="8305800" y="2886075"/>
          <p14:tracePt t="75120" x="8313738" y="2886075"/>
          <p14:tracePt t="75127" x="8331200" y="2886075"/>
          <p14:tracePt t="75143" x="8339138" y="2886075"/>
          <p14:tracePt t="75153" x="8347075" y="2894013"/>
          <p14:tracePt t="75159" x="8356600" y="2901950"/>
          <p14:tracePt t="75169" x="8364538" y="2901950"/>
          <p14:tracePt t="75175" x="8372475" y="2901950"/>
          <p14:tracePt t="75183" x="8388350" y="2919413"/>
          <p14:tracePt t="75192" x="8397875" y="2919413"/>
          <p14:tracePt t="75201" x="8405813" y="2919413"/>
          <p14:tracePt t="75207" x="8413750" y="2919413"/>
          <p14:tracePt t="75215" x="8421688" y="2919413"/>
          <p14:tracePt t="75223" x="8431213" y="2919413"/>
          <p14:tracePt t="75256" x="8439150" y="2919413"/>
          <p14:tracePt t="75279" x="8455025" y="2919413"/>
          <p14:tracePt t="75303" x="8462963" y="2919413"/>
          <p14:tracePt t="75311" x="8472488" y="2919413"/>
          <p14:tracePt t="75327" x="8480425" y="2919413"/>
          <p14:tracePt t="75336" x="8488363" y="2919413"/>
          <p14:tracePt t="75343" x="8496300" y="2919413"/>
          <p14:tracePt t="75352" x="8513763" y="2919413"/>
          <p14:tracePt t="75360" x="8521700" y="2919413"/>
          <p14:tracePt t="75370" x="8529638" y="2919413"/>
          <p14:tracePt t="75385" x="8547100" y="2919413"/>
          <p14:tracePt t="75455" x="8555038" y="2919413"/>
          <p14:tracePt t="75464" x="8562975" y="2919413"/>
          <p14:tracePt t="75471" x="8570913" y="2911475"/>
          <p14:tracePt t="75487" x="8570913" y="2901950"/>
          <p14:tracePt t="75496" x="8570913" y="2894013"/>
          <p14:tracePt t="75503" x="8580438" y="2886075"/>
          <p14:tracePt t="75512" x="8580438" y="2868613"/>
          <p14:tracePt t="75521" x="8588375" y="2852738"/>
          <p14:tracePt t="75527" x="8588375" y="2844800"/>
          <p14:tracePt t="75537" x="8588375" y="2836863"/>
          <p14:tracePt t="75543" x="8588375" y="2819400"/>
          <p14:tracePt t="75552" x="8588375" y="2803525"/>
          <p14:tracePt t="75559" x="8588375" y="2794000"/>
          <p14:tracePt t="75569" x="8588375" y="2778125"/>
          <p14:tracePt t="75576" x="8588375" y="2770188"/>
          <p14:tracePt t="75585" x="8588375" y="2760663"/>
          <p14:tracePt t="75591" x="8588375" y="2752725"/>
          <p14:tracePt t="75615" x="8588375" y="2728913"/>
          <p14:tracePt t="75640" x="8588375" y="2719388"/>
          <p14:tracePt t="75648" x="8588375" y="2703513"/>
          <p14:tracePt t="75655" x="8580438" y="2686050"/>
          <p14:tracePt t="75665" x="8570913" y="2678113"/>
          <p14:tracePt t="75672" x="8562975" y="2662238"/>
          <p14:tracePt t="75679" x="8555038" y="2654300"/>
          <p14:tracePt t="75695" x="8547100" y="2654300"/>
          <p14:tracePt t="75720" x="8537575" y="2644775"/>
          <p14:tracePt t="75730" x="8521700" y="2636838"/>
          <p14:tracePt t="75735" x="8513763" y="2628900"/>
          <p14:tracePt t="75743" x="8505825" y="2628900"/>
          <p14:tracePt t="75752" x="8480425" y="2620963"/>
          <p14:tracePt t="75771" x="8472488" y="2611438"/>
          <p14:tracePt t="75775" x="8447088" y="2595563"/>
          <p14:tracePt t="75787" x="8439150" y="2595563"/>
          <p14:tracePt t="75800" x="8431213" y="2587625"/>
          <p14:tracePt t="75815" x="8421688" y="2587625"/>
          <p14:tracePt t="75824" x="8413750" y="2579688"/>
          <p14:tracePt t="75831" x="8405813" y="2579688"/>
          <p14:tracePt t="75850" x="8397875" y="2579688"/>
          <p14:tracePt t="75857" x="8380413" y="2579688"/>
          <p14:tracePt t="75896" x="8364538" y="2579688"/>
          <p14:tracePt t="75919" x="8347075" y="2579688"/>
          <p14:tracePt t="75943" x="8331200" y="2570163"/>
          <p14:tracePt t="75951" x="8323263" y="2570163"/>
          <p14:tracePt t="75959" x="8313738" y="2570163"/>
          <p14:tracePt t="75968" x="8297863" y="2570163"/>
          <p14:tracePt t="75975" x="8289925" y="2570163"/>
          <p14:tracePt t="75986" x="8264525" y="2570163"/>
          <p14:tracePt t="75991" x="8256588" y="2570163"/>
          <p14:tracePt t="76007" x="8248650" y="2570163"/>
          <p14:tracePt t="76015" x="8231188" y="2570163"/>
          <p14:tracePt t="76031" x="8223250" y="2570163"/>
          <p14:tracePt t="76041" x="8215313" y="2570163"/>
          <p14:tracePt t="76048" x="8207375" y="2570163"/>
          <p14:tracePt t="76111" x="8197850" y="2570163"/>
          <p14:tracePt t="76119" x="8189913" y="2570163"/>
          <p14:tracePt t="76137" x="8174038" y="2570163"/>
          <p14:tracePt t="76152" x="8164513" y="2570163"/>
          <p14:tracePt t="76171" x="8156575" y="2570163"/>
          <p14:tracePt t="76176" x="8132763" y="2579688"/>
          <p14:tracePt t="76192" x="8123238" y="2595563"/>
          <p14:tracePt t="76207" x="8107363" y="2595563"/>
          <p14:tracePt t="76215" x="8099425" y="2603500"/>
          <p14:tracePt t="76224" x="8089900" y="2611438"/>
          <p14:tracePt t="76230" x="8089900" y="2620963"/>
          <p14:tracePt t="76248" x="8081963" y="2628900"/>
          <p14:tracePt t="76281" x="8081963" y="2636838"/>
          <p14:tracePt t="76335" x="8081963" y="2644775"/>
          <p14:tracePt t="76352" x="8081963" y="2654300"/>
          <p14:tracePt t="76360" x="8081963" y="2662238"/>
          <p14:tracePt t="76375" x="8066088" y="2670175"/>
          <p14:tracePt t="76384" x="8066088" y="2678113"/>
          <p14:tracePt t="76407" x="8066088" y="2695575"/>
          <p14:tracePt t="76439" x="8074025" y="2703513"/>
          <p14:tracePt t="76447" x="8074025" y="2711450"/>
          <p14:tracePt t="76503" x="8074025" y="2719388"/>
          <p14:tracePt t="76527" x="8074025" y="2728913"/>
          <p14:tracePt t="76537" x="8081963" y="2736850"/>
          <p14:tracePt t="76583" x="8089900" y="2760663"/>
          <p14:tracePt t="76623" x="8099425" y="2770188"/>
          <p14:tracePt t="76648" x="8115300" y="2770188"/>
          <p14:tracePt t="76655" x="8115300" y="2778125"/>
          <p14:tracePt t="76665" x="8123238" y="2778125"/>
          <p14:tracePt t="76671" x="8132763" y="2786063"/>
          <p14:tracePt t="76687" x="8148638" y="2786063"/>
          <p14:tracePt t="76696" x="8164513" y="2794000"/>
          <p14:tracePt t="76727" x="8181975" y="2794000"/>
          <p14:tracePt t="76759" x="8197850" y="2794000"/>
          <p14:tracePt t="76769" x="8215313" y="2794000"/>
          <p14:tracePt t="76776" x="8223250" y="2794000"/>
          <p14:tracePt t="76785" x="8231188" y="2794000"/>
          <p14:tracePt t="76800" x="8256588" y="2794000"/>
          <p14:tracePt t="76815" x="8264525" y="2794000"/>
          <p14:tracePt t="76823" x="8272463" y="2794000"/>
          <p14:tracePt t="76865" x="8281988" y="2794000"/>
          <p14:tracePt t="76887" x="8289925" y="2794000"/>
          <p14:tracePt t="76895" x="8313738" y="2794000"/>
          <p14:tracePt t="76903" x="8331200" y="2794000"/>
          <p14:tracePt t="76913" x="8339138" y="2794000"/>
          <p14:tracePt t="76928" x="8347075" y="2794000"/>
          <p14:tracePt t="76944" x="8356600" y="2794000"/>
          <p14:tracePt t="76953" x="8372475" y="2794000"/>
          <p14:tracePt t="76986" x="8380413" y="2794000"/>
          <p14:tracePt t="77107" x="8388350" y="2794000"/>
          <p14:tracePt t="77160" x="8388350" y="2786063"/>
          <p14:tracePt t="77185" x="8388350" y="2778125"/>
          <p14:tracePt t="77208" x="8388350" y="2760663"/>
          <p14:tracePt t="77224" x="8388350" y="2752725"/>
          <p14:tracePt t="77240" x="8388350" y="2744788"/>
          <p14:tracePt t="77247" x="8388350" y="2728913"/>
          <p14:tracePt t="77256" x="8388350" y="2719388"/>
          <p14:tracePt t="77273" x="8380413" y="2711450"/>
          <p14:tracePt t="77295" x="8380413" y="2703513"/>
          <p14:tracePt t="77351" x="8372475" y="2686050"/>
          <p14:tracePt t="77359" x="8364538" y="2670175"/>
          <p14:tracePt t="77385" x="8339138" y="2644775"/>
          <p14:tracePt t="77391" x="8331200" y="2644775"/>
          <p14:tracePt t="77400" x="8323263" y="2636838"/>
          <p14:tracePt t="77407" x="8313738" y="2620963"/>
          <p14:tracePt t="77415" x="8305800" y="2620963"/>
          <p14:tracePt t="77433" x="8289925" y="2611438"/>
          <p14:tracePt t="77440" x="8272463" y="2587625"/>
          <p14:tracePt t="77449" x="8256588" y="2587625"/>
          <p14:tracePt t="77455" x="8231188" y="2570163"/>
          <p14:tracePt t="77465" x="8207375" y="2570163"/>
          <p14:tracePt t="77471" x="8181975" y="2562225"/>
          <p14:tracePt t="77479" x="8164513" y="2546350"/>
          <p14:tracePt t="77487" x="8123238" y="2536825"/>
          <p14:tracePt t="77495" x="8115300" y="2536825"/>
          <p14:tracePt t="77503" x="8099425" y="2536825"/>
          <p14:tracePt t="77512" x="8081963" y="2536825"/>
          <p14:tracePt t="77520" x="8058150" y="2536825"/>
          <p14:tracePt t="77535" x="8048625" y="2536825"/>
          <p14:tracePt t="77543" x="8032750" y="2536825"/>
          <p14:tracePt t="77555" x="8024813" y="2536825"/>
          <p14:tracePt t="77570" x="8015288" y="2536825"/>
          <p14:tracePt t="77576" x="8007350" y="2536825"/>
          <p14:tracePt t="77587" x="7991475" y="2536825"/>
          <p14:tracePt t="77591" x="7974013" y="2536825"/>
          <p14:tracePt t="77599" x="7966075" y="2554288"/>
          <p14:tracePt t="77607" x="7958138" y="2579688"/>
          <p14:tracePt t="77623" x="7950200" y="2579688"/>
          <p14:tracePt t="77639" x="7940675" y="2587625"/>
          <p14:tracePt t="77648" x="7940675" y="2603500"/>
          <p14:tracePt t="77655" x="7932738" y="2620963"/>
          <p14:tracePt t="77665" x="7932738" y="2628900"/>
          <p14:tracePt t="77671" x="7924800" y="2636838"/>
          <p14:tracePt t="77687" x="7924800" y="2644775"/>
          <p14:tracePt t="77695" x="7916863" y="2654300"/>
          <p14:tracePt t="77719" x="7916863" y="2662238"/>
          <p14:tracePt t="77727" x="7916863" y="2670175"/>
          <p14:tracePt t="77736" x="7916863" y="2678113"/>
          <p14:tracePt t="77743" x="7916863" y="2695575"/>
          <p14:tracePt t="77753" x="7916863" y="2703513"/>
          <p14:tracePt t="77759" x="7924800" y="2711450"/>
          <p14:tracePt t="77787" x="7932738" y="2728913"/>
          <p14:tracePt t="77807" x="7932738" y="2744788"/>
          <p14:tracePt t="77879" x="7940675" y="2752725"/>
          <p14:tracePt t="77975" x="7940675" y="2760663"/>
          <p14:tracePt t="78025" x="7958138" y="2778125"/>
          <p14:tracePt t="78048" x="7966075" y="2786063"/>
          <p14:tracePt t="78064" x="7966075" y="2794000"/>
          <p14:tracePt t="78071" x="7966075" y="2803525"/>
          <p14:tracePt t="78080" x="7974013" y="2811463"/>
          <p14:tracePt t="78089" x="7999413" y="2836863"/>
          <p14:tracePt t="78105" x="8015288" y="2860675"/>
          <p14:tracePt t="78112" x="8024813" y="2886075"/>
          <p14:tracePt t="78120" x="8024813" y="2894013"/>
          <p14:tracePt t="78127" x="8032750" y="2894013"/>
          <p14:tracePt t="78137" x="8048625" y="2911475"/>
          <p14:tracePt t="78143" x="8058150" y="2919413"/>
          <p14:tracePt t="78175" x="8066088" y="2919413"/>
          <p14:tracePt t="78187" x="8074025" y="2919413"/>
          <p14:tracePt t="78240" x="8074025" y="2927350"/>
          <p14:tracePt t="78279" x="8074025" y="2935288"/>
          <p14:tracePt t="78288" x="8081963" y="2935288"/>
          <p14:tracePt t="78360" x="8089900" y="2943225"/>
          <p14:tracePt t="79801" x="8099425" y="2943225"/>
          <p14:tracePt t="79807" x="8174038" y="2943225"/>
          <p14:tracePt t="79815" x="8215313" y="2943225"/>
          <p14:tracePt t="79824" x="8223250" y="2943225"/>
          <p14:tracePt t="79831" x="8239125" y="2943225"/>
          <p14:tracePt t="79849" x="8248650" y="2943225"/>
          <p14:tracePt t="80191" x="8256588" y="2943225"/>
          <p14:tracePt t="80199" x="8272463" y="2943225"/>
          <p14:tracePt t="80232" x="8281988" y="2943225"/>
          <p14:tracePt t="80257" x="8289925" y="2943225"/>
          <p14:tracePt t="80265" x="8305800" y="2935288"/>
          <p14:tracePt t="80280" x="8313738" y="2927350"/>
          <p14:tracePt t="80296" x="8323263" y="2919413"/>
          <p14:tracePt t="80311" x="8323263" y="2911475"/>
          <p14:tracePt t="80327" x="8331200" y="2901950"/>
          <p14:tracePt t="80344" x="8331200" y="2894013"/>
          <p14:tracePt t="80353" x="8331200" y="2886075"/>
          <p14:tracePt t="80359" x="8331200" y="2878138"/>
          <p14:tracePt t="80375" x="8331200" y="2868613"/>
          <p14:tracePt t="80423" x="8331200" y="2860675"/>
          <p14:tracePt t="80455" x="8331200" y="2852738"/>
          <p14:tracePt t="81010" x="8331200" y="2868613"/>
          <p14:tracePt t="81016" x="8331200" y="2878138"/>
          <p14:tracePt t="81023" x="8331200" y="2894013"/>
          <p14:tracePt t="81031" x="8331200" y="2911475"/>
          <p14:tracePt t="81039" x="8331200" y="2919413"/>
          <p14:tracePt t="81056" x="8331200" y="2927350"/>
          <p14:tracePt t="81065" x="8331200" y="2935288"/>
          <p14:tracePt t="81071" x="8331200" y="2943225"/>
          <p14:tracePt t="81079" x="8331200" y="2952750"/>
          <p14:tracePt t="81119" x="8323263" y="2952750"/>
          <p14:tracePt t="81127" x="8323263" y="2960688"/>
          <p14:tracePt t="81136" x="8323263" y="2968625"/>
          <p14:tracePt t="82625" x="8323263" y="2976563"/>
          <p14:tracePt t="82640" x="8313738" y="2994025"/>
          <p14:tracePt t="82649" x="8297863" y="3017838"/>
          <p14:tracePt t="82656" x="8272463" y="3027363"/>
          <p14:tracePt t="82664" x="8256588" y="3051175"/>
          <p14:tracePt t="82672" x="8248650" y="3060700"/>
          <p14:tracePt t="82680" x="8239125" y="3068638"/>
          <p14:tracePt t="82688" x="8223250" y="3076575"/>
          <p14:tracePt t="82703" x="8207375" y="3076575"/>
          <p14:tracePt t="82711" x="8189913" y="3084513"/>
          <p14:tracePt t="82727" x="8174038" y="3084513"/>
          <p14:tracePt t="82744" x="8156575" y="3084513"/>
          <p14:tracePt t="82752" x="8148638" y="3084513"/>
          <p14:tracePt t="82787" x="8140700" y="3084513"/>
          <p14:tracePt t="82791" x="8107363" y="3084513"/>
          <p14:tracePt t="82799" x="8032750" y="3076575"/>
          <p14:tracePt t="82807" x="7983538" y="3035300"/>
          <p14:tracePt t="82815" x="7916863" y="3001963"/>
          <p14:tracePt t="82823" x="7866063" y="2960688"/>
          <p14:tracePt t="82848" x="7850188" y="2952750"/>
          <p14:tracePt t="82991" x="7850188" y="2943225"/>
          <p14:tracePt t="83024" x="7850188" y="2935288"/>
          <p14:tracePt t="83040" x="7850188" y="2919413"/>
          <p14:tracePt t="83055" x="7850188" y="2911475"/>
          <p14:tracePt t="83071" x="7858125" y="2901950"/>
          <p14:tracePt t="83079" x="7858125" y="2886075"/>
          <p14:tracePt t="83528" x="7866063" y="2886075"/>
          <p14:tracePt t="83553" x="7875588" y="2886075"/>
          <p14:tracePt t="83583" x="7891463" y="2886075"/>
          <p14:tracePt t="83591" x="7899400" y="2886075"/>
          <p14:tracePt t="83600" x="7908925" y="2886075"/>
          <p14:tracePt t="83607" x="7932738" y="2886075"/>
          <p14:tracePt t="83633" x="7940675" y="2886075"/>
          <p14:tracePt t="83639" x="7950200" y="2886075"/>
          <p14:tracePt t="83667" x="7958138" y="2886075"/>
          <p14:tracePt t="83672" x="7966075" y="2886075"/>
          <p14:tracePt t="83688" x="7983538" y="2886075"/>
          <p14:tracePt t="83704" x="7991475" y="2886075"/>
          <p14:tracePt t="83711" x="7999413" y="2886075"/>
          <p14:tracePt t="83721" x="8015288" y="2886075"/>
          <p14:tracePt t="83727" x="8024813" y="2886075"/>
          <p14:tracePt t="83743" x="8048625" y="2886075"/>
          <p14:tracePt t="83771" x="8058150" y="2886075"/>
          <p14:tracePt t="83807" x="8066088" y="2886075"/>
          <p14:tracePt t="83879" x="8074025" y="2886075"/>
          <p14:tracePt t="83887" x="8081963" y="2886075"/>
          <p14:tracePt t="83895" x="8089900" y="2886075"/>
          <p14:tracePt t="83903" x="8123238" y="2886075"/>
          <p14:tracePt t="83911" x="8132763" y="2886075"/>
          <p14:tracePt t="83919" x="8140700" y="2886075"/>
          <p14:tracePt t="83927" x="8156575" y="2894013"/>
          <p14:tracePt t="83936" x="8164513" y="2894013"/>
          <p14:tracePt t="83943" x="8174038" y="2894013"/>
          <p14:tracePt t="83952" x="8181975" y="2894013"/>
          <p14:tracePt t="83959" x="8197850" y="2894013"/>
          <p14:tracePt t="83969" x="8207375" y="2911475"/>
          <p14:tracePt t="83975" x="8215313" y="2911475"/>
          <p14:tracePt t="83991" x="8223250" y="2911475"/>
          <p14:tracePt t="84015" x="8248650" y="2911475"/>
          <p14:tracePt t="84033" x="8256588" y="2919413"/>
          <p14:tracePt t="84064" x="8272463" y="2919413"/>
          <p14:tracePt t="84087" x="8281988" y="2919413"/>
          <p14:tracePt t="84296" x="8313738" y="2927350"/>
          <p14:tracePt t="84312" x="8323263" y="2927350"/>
          <p14:tracePt t="84321" x="8339138" y="2943225"/>
          <p14:tracePt t="84327" x="8356600" y="2943225"/>
          <p14:tracePt t="84337" x="8372475" y="2952750"/>
          <p14:tracePt t="84776" x="8331200" y="2943225"/>
          <p14:tracePt t="84785" x="8256588" y="2901950"/>
          <p14:tracePt t="84791" x="8164513" y="2852738"/>
          <p14:tracePt t="84800" x="8024813" y="2811463"/>
          <p14:tracePt t="84807" x="7866063" y="2728913"/>
          <p14:tracePt t="84815" x="7726363" y="2695575"/>
          <p14:tracePt t="84823" x="7610475" y="2644775"/>
          <p14:tracePt t="84831" x="7493000" y="2628900"/>
          <p14:tracePt t="84839" x="7410450" y="2579688"/>
          <p14:tracePt t="84848" x="7335838" y="2570163"/>
          <p14:tracePt t="84856" x="7261225" y="2546350"/>
          <p14:tracePt t="84865" x="7219950" y="2528888"/>
          <p14:tracePt t="84871" x="7170738" y="2520950"/>
          <p14:tracePt t="84879" x="7153275" y="2520950"/>
          <p14:tracePt t="84889" x="7104063" y="2505075"/>
          <p14:tracePt t="84895" x="7088188" y="2505075"/>
          <p14:tracePt t="84919" x="7062788" y="2495550"/>
          <p14:tracePt t="84936" x="7054850" y="2495550"/>
          <p14:tracePt t="85039" x="7037388" y="2495550"/>
          <p14:tracePt t="85047" x="7013575" y="2487613"/>
          <p14:tracePt t="85056" x="6996113" y="2479675"/>
          <p14:tracePt t="85064" x="6980238" y="2479675"/>
          <p14:tracePt t="85072" x="6954838" y="2479675"/>
          <p14:tracePt t="85079" x="6946900" y="2479675"/>
          <p14:tracePt t="85088" x="6913563" y="2471738"/>
          <p14:tracePt t="85095" x="6905625" y="2471738"/>
          <p14:tracePt t="85111" x="6888163" y="2471738"/>
          <p14:tracePt t="85120" x="6872288" y="2462213"/>
          <p14:tracePt t="85127" x="6854825" y="2462213"/>
          <p14:tracePt t="85136" x="6846888" y="2454275"/>
          <p14:tracePt t="85143" x="6805613" y="2446338"/>
          <p14:tracePt t="85153" x="6764338" y="2430463"/>
          <p14:tracePt t="85159" x="6705600" y="2405063"/>
          <p14:tracePt t="85170" x="6640513" y="2397125"/>
          <p14:tracePt t="85175" x="6548438" y="2379663"/>
          <p14:tracePt t="85183" x="6450013" y="2346325"/>
          <p14:tracePt t="85191" x="6375400" y="2322513"/>
          <p14:tracePt t="85200" x="6283325" y="2297113"/>
          <p14:tracePt t="85208" x="6175375" y="2263775"/>
          <p14:tracePt t="85215" x="6084888" y="2255838"/>
          <p14:tracePt t="85223" x="6010275" y="2247900"/>
          <p14:tracePt t="85231" x="5951538" y="2247900"/>
          <p14:tracePt t="85239" x="5918200" y="2247900"/>
          <p14:tracePt t="85249" x="5902325" y="2247900"/>
          <p14:tracePt t="85255" x="5868988" y="2255838"/>
          <p14:tracePt t="85265" x="5853113" y="2271713"/>
          <p14:tracePt t="85272" x="5843588" y="2281238"/>
          <p14:tracePt t="85279" x="5835650" y="2305050"/>
          <p14:tracePt t="85289" x="5835650" y="2338388"/>
          <p14:tracePt t="85295" x="5810250" y="2387600"/>
          <p14:tracePt t="85304" x="5810250" y="2420938"/>
          <p14:tracePt t="85311" x="5810250" y="2479675"/>
          <p14:tracePt t="85321" x="5802313" y="2495550"/>
          <p14:tracePt t="85328" x="5794375" y="2536825"/>
          <p14:tracePt t="85339" x="5786438" y="2562225"/>
          <p14:tracePt t="85342" x="5778500" y="2579688"/>
          <p14:tracePt t="85352" x="5761038" y="2595563"/>
          <p14:tracePt t="85376" x="5745163" y="2595563"/>
          <p14:tracePt t="85528" x="5735638" y="2595563"/>
          <p14:tracePt t="85535" x="5735638" y="2603500"/>
          <p14:tracePt t="85559" x="5735638" y="2620963"/>
          <p14:tracePt t="85591" x="5735638" y="2644775"/>
          <p14:tracePt t="85623" x="5761038" y="2644775"/>
          <p14:tracePt t="85631" x="5778500" y="2644775"/>
          <p14:tracePt t="85639" x="5810250" y="2644775"/>
          <p14:tracePt t="85648" x="5835650" y="2644775"/>
          <p14:tracePt t="85655" x="5868988" y="2636838"/>
          <p14:tracePt t="85664" x="5884863" y="2628900"/>
          <p14:tracePt t="85671" x="5910263" y="2611438"/>
          <p14:tracePt t="85680" x="5927725" y="2603500"/>
          <p14:tracePt t="85784" x="5894388" y="2603500"/>
          <p14:tracePt t="85791" x="5819775" y="2603500"/>
          <p14:tracePt t="85801" x="5711825" y="2603500"/>
          <p14:tracePt t="85807" x="5670550" y="2603500"/>
          <p14:tracePt t="85814" x="5586413" y="2595563"/>
          <p14:tracePt t="85823" x="5554663" y="2595563"/>
          <p14:tracePt t="85832" x="5545138" y="2595563"/>
          <p14:tracePt t="85887" x="5578475" y="2595563"/>
          <p14:tracePt t="85895" x="5586413" y="2595563"/>
          <p14:tracePt t="85904" x="5686425" y="2595563"/>
          <p14:tracePt t="85911" x="5768975" y="2595563"/>
          <p14:tracePt t="85919" x="5876925" y="2595563"/>
          <p14:tracePt t="85927" x="5959475" y="2595563"/>
          <p14:tracePt t="85936" x="5992813" y="2603500"/>
          <p14:tracePt t="85943" x="6018213" y="2611438"/>
          <p14:tracePt t="85952" x="6034088" y="2611438"/>
          <p14:tracePt t="85960" x="6043613" y="2620963"/>
          <p14:tracePt t="86016" x="6051550" y="2620963"/>
          <p14:tracePt t="86023" x="6051550" y="2636838"/>
          <p14:tracePt t="86031" x="6051550" y="2644775"/>
          <p14:tracePt t="86040" x="6051550" y="2662238"/>
          <p14:tracePt t="86049" x="6051550" y="2678113"/>
          <p14:tracePt t="86065" x="6043613" y="2686050"/>
          <p14:tracePt t="86087" x="6043613" y="2695575"/>
          <p14:tracePt t="86095" x="6043613" y="2703513"/>
          <p14:tracePt t="86120" x="6043613" y="2711450"/>
          <p14:tracePt t="86127" x="6051550" y="2719388"/>
          <p14:tracePt t="86136" x="6059488" y="2728913"/>
          <p14:tracePt t="86143" x="6059488" y="2736850"/>
          <p14:tracePt t="86344" x="6067425" y="2736850"/>
          <p14:tracePt t="86351" x="6092825" y="2744788"/>
          <p14:tracePt t="86359" x="6108700" y="2752725"/>
          <p14:tracePt t="86367" x="6192838" y="2786063"/>
          <p14:tracePt t="86375" x="6291263" y="2803525"/>
          <p14:tracePt t="86386" x="6375400" y="2827338"/>
          <p14:tracePt t="86391" x="6432550" y="2827338"/>
          <p14:tracePt t="86399" x="6556375" y="2852738"/>
          <p14:tracePt t="86407" x="6673850" y="2894013"/>
          <p14:tracePt t="86415" x="6731000" y="2901950"/>
          <p14:tracePt t="86423" x="6831013" y="2952750"/>
          <p14:tracePt t="86430" x="7045325" y="2976563"/>
          <p14:tracePt t="86439" x="7170738" y="3001963"/>
          <p14:tracePt t="86447" x="7269163" y="3001963"/>
          <p14:tracePt t="86455" x="7361238" y="3009900"/>
          <p14:tracePt t="86465" x="7410450" y="3027363"/>
          <p14:tracePt t="86471" x="7443788" y="3027363"/>
          <p14:tracePt t="86479" x="7451725" y="3027363"/>
          <p14:tracePt t="86503" x="7469188" y="3027363"/>
          <p14:tracePt t="86511" x="7477125" y="3027363"/>
          <p14:tracePt t="86536" x="7485063" y="3027363"/>
          <p14:tracePt t="86543" x="7510463" y="3027363"/>
          <p14:tracePt t="86551" x="7518400" y="3027363"/>
          <p14:tracePt t="86559" x="7551738" y="3027363"/>
          <p14:tracePt t="86568" x="7559675" y="3027363"/>
          <p14:tracePt t="86575" x="7567613" y="3027363"/>
          <p14:tracePt t="86608" x="7577138" y="3027363"/>
          <p14:tracePt t="86624" x="7585075" y="3027363"/>
          <p14:tracePt t="86631" x="7610475" y="3027363"/>
          <p14:tracePt t="86639" x="7618413" y="3027363"/>
          <p14:tracePt t="86648" x="7634288" y="3027363"/>
          <p14:tracePt t="86655" x="7651750" y="3027363"/>
          <p14:tracePt t="86703" x="7675563" y="3027363"/>
          <p14:tracePt t="86711" x="7685088" y="3027363"/>
          <p14:tracePt t="86719" x="7708900" y="3027363"/>
          <p14:tracePt t="86727" x="7759700" y="3027363"/>
          <p14:tracePt t="86736" x="7791450" y="3027363"/>
          <p14:tracePt t="86743" x="7842250" y="3027363"/>
          <p14:tracePt t="86752" x="7875588" y="3027363"/>
          <p14:tracePt t="86764" x="7974013" y="3027363"/>
          <p14:tracePt t="86769" x="8074025" y="3051175"/>
          <p14:tracePt t="86775" x="8140700" y="3051175"/>
          <p14:tracePt t="86786" x="8174038" y="3051175"/>
          <p14:tracePt t="86807" x="8181975" y="3051175"/>
          <p14:tracePt t="86815" x="8148638" y="3017838"/>
          <p14:tracePt t="86824" x="7991475" y="2994025"/>
          <p14:tracePt t="86833" x="7685088" y="2911475"/>
          <p14:tracePt t="86839" x="7186613" y="2836863"/>
          <p14:tracePt t="86850" x="6689725" y="2736850"/>
          <p14:tracePt t="86855" x="6175375" y="2654300"/>
          <p14:tracePt t="86866" x="5645150" y="2528888"/>
          <p14:tracePt t="86871" x="5172075" y="2413000"/>
          <p14:tracePt t="86880" x="4940300" y="2338388"/>
          <p14:tracePt t="86888" x="4816475" y="2305050"/>
          <p14:tracePt t="86895" x="4775200" y="2305050"/>
          <p14:tracePt t="86904" x="4757738" y="2305050"/>
          <p14:tracePt t="86920" x="4749800" y="2305050"/>
          <p14:tracePt t="86927" x="4757738" y="2312988"/>
          <p14:tracePt t="86936" x="4791075" y="2338388"/>
          <p14:tracePt t="86943" x="4865688" y="2379663"/>
          <p14:tracePt t="86953" x="4916488" y="2397125"/>
          <p14:tracePt t="86959" x="4948238" y="2405063"/>
          <p14:tracePt t="86969" x="4981575" y="2420938"/>
          <p14:tracePt t="86975" x="4981575" y="2430463"/>
          <p14:tracePt t="87159" x="5014913" y="2430463"/>
          <p14:tracePt t="87168" x="5056188" y="2430463"/>
          <p14:tracePt t="87175" x="5138738" y="2430463"/>
          <p14:tracePt t="87187" x="5205413" y="2438400"/>
          <p14:tracePt t="87191" x="5305425" y="2454275"/>
          <p14:tracePt t="87200" x="5380038" y="2479675"/>
          <p14:tracePt t="87207" x="5495925" y="2505075"/>
          <p14:tracePt t="87216" x="5562600" y="2528888"/>
          <p14:tracePt t="87223" x="5678488" y="2546350"/>
          <p14:tracePt t="87231" x="5778500" y="2546350"/>
          <p14:tracePt t="87239" x="5861050" y="2562225"/>
          <p14:tracePt t="87248" x="5943600" y="2579688"/>
          <p14:tracePt t="87255" x="5969000" y="2579688"/>
          <p14:tracePt t="87265" x="5976938" y="2579688"/>
          <p14:tracePt t="87336" x="5969000" y="2579688"/>
          <p14:tracePt t="87343" x="5951538" y="2579688"/>
          <p14:tracePt t="87352" x="5884863" y="2579688"/>
          <p14:tracePt t="87359" x="5810250" y="2570163"/>
          <p14:tracePt t="87369" x="5727700" y="2570163"/>
          <p14:tracePt t="87375" x="5670550" y="2562225"/>
          <p14:tracePt t="87384" x="5611813" y="2536825"/>
          <p14:tracePt t="87391" x="5586413" y="2528888"/>
          <p14:tracePt t="87400" x="5537200" y="2520950"/>
          <p14:tracePt t="87408" x="5529263" y="2520950"/>
          <p14:tracePt t="87415" x="5521325" y="2520950"/>
          <p14:tracePt t="87479" x="5545138" y="2520950"/>
          <p14:tracePt t="87487" x="5629275" y="2520950"/>
          <p14:tracePt t="87495" x="5711825" y="2520950"/>
          <p14:tracePt t="87503" x="5819775" y="2520950"/>
          <p14:tracePt t="87511" x="5910263" y="2546350"/>
          <p14:tracePt t="87520" x="5951538" y="2554288"/>
          <p14:tracePt t="87527" x="6002338" y="2562225"/>
          <p14:tracePt t="87536" x="6010275" y="2579688"/>
          <p14:tracePt t="87610" x="6002338" y="2579688"/>
          <p14:tracePt t="87672" x="6002338" y="2587625"/>
          <p14:tracePt t="87681" x="6026150" y="2587625"/>
          <p14:tracePt t="87688" x="6084888" y="2595563"/>
          <p14:tracePt t="87696" x="6167438" y="2603500"/>
          <p14:tracePt t="87703" x="6267450" y="2636838"/>
          <p14:tracePt t="87711" x="6407150" y="2654300"/>
          <p14:tracePt t="87720" x="6664325" y="2711450"/>
          <p14:tracePt t="87727" x="6954838" y="2728913"/>
          <p14:tracePt t="87737" x="7204075" y="2786063"/>
          <p14:tracePt t="87744" x="7642225" y="2860675"/>
          <p14:tracePt t="87752" x="7974013" y="2919413"/>
          <p14:tracePt t="87759" x="8099425" y="2935288"/>
          <p14:tracePt t="87785" x="8156575" y="2952750"/>
          <p14:tracePt t="87792" x="8197850" y="2968625"/>
          <p14:tracePt t="87799" x="8215313" y="2968625"/>
          <p14:tracePt t="87872" x="8223250" y="2976563"/>
          <p14:tracePt t="87904" x="8215313" y="2986088"/>
          <p14:tracePt t="88352" x="8215313" y="2994025"/>
          <p14:tracePt t="88432" x="8215313" y="3001963"/>
          <p14:tracePt t="88631" x="8215313" y="3009900"/>
          <p14:tracePt t="88639" x="8215313" y="3017838"/>
          <p14:tracePt t="88648" x="8215313" y="3035300"/>
          <p14:tracePt t="88655" x="8215313" y="3060700"/>
          <p14:tracePt t="88664" x="8215313" y="3076575"/>
          <p14:tracePt t="88671" x="8215313" y="3092450"/>
          <p14:tracePt t="88679" x="8215313" y="3117850"/>
          <p14:tracePt t="88687" x="8215313" y="3143250"/>
          <p14:tracePt t="88696" x="8215313" y="3151188"/>
          <p14:tracePt t="88720" x="8215313" y="3159125"/>
          <p14:tracePt t="90577" x="8215313" y="3143250"/>
          <p14:tracePt t="90584" x="8215313" y="3117850"/>
          <p14:tracePt t="90591" x="8215313" y="3084513"/>
          <p14:tracePt t="90600" x="8215313" y="3060700"/>
          <p14:tracePt t="90607" x="8215313" y="3043238"/>
          <p14:tracePt t="90615" x="8215313" y="3035300"/>
          <p14:tracePt t="90623" x="8215313" y="3009900"/>
          <p14:tracePt t="90696" x="8215313" y="3001963"/>
          <p14:tracePt t="90711" x="8215313" y="2994025"/>
          <p14:tracePt t="90720" x="8215313" y="2986088"/>
          <p14:tracePt t="90727" x="8215313" y="2968625"/>
          <p14:tracePt t="90738" x="8223250" y="2968625"/>
          <p14:tracePt t="90743" x="8231188" y="2943225"/>
          <p14:tracePt t="90759" x="8231188" y="2935288"/>
          <p14:tracePt t="90785" x="8231188" y="2927350"/>
          <p14:tracePt t="90791" x="8231188" y="2919413"/>
          <p14:tracePt t="90816" x="8239125" y="2911475"/>
          <p14:tracePt t="90999" x="8248650" y="2886075"/>
          <p14:tracePt t="91007" x="8256588" y="2886075"/>
          <p14:tracePt t="93392" x="8248650" y="2886075"/>
          <p14:tracePt t="93407" x="8239125" y="2878138"/>
          <p14:tracePt t="93431" x="8231188" y="2878138"/>
          <p14:tracePt t="93448" x="8215313" y="2878138"/>
          <p14:tracePt t="93455" x="8197850" y="2878138"/>
          <p14:tracePt t="93465" x="8148638" y="2852738"/>
          <p14:tracePt t="93496" x="8089900" y="2836863"/>
          <p14:tracePt t="93511" x="8066088" y="2836863"/>
          <p14:tracePt t="93520" x="7999413" y="2836863"/>
          <p14:tracePt t="93527" x="7891463" y="2819400"/>
          <p14:tracePt t="93537" x="7767638" y="2803525"/>
          <p14:tracePt t="93543" x="7667625" y="2786063"/>
          <p14:tracePt t="93552" x="7518400" y="2770188"/>
          <p14:tracePt t="93560" x="7377113" y="2752725"/>
          <p14:tracePt t="93568" x="7261225" y="2728913"/>
          <p14:tracePt t="93575" x="7170738" y="2711450"/>
          <p14:tracePt t="93585" x="7088188" y="2711450"/>
          <p14:tracePt t="93591" x="6970713" y="2703513"/>
          <p14:tracePt t="93599" x="6946900" y="2686050"/>
          <p14:tracePt t="93607" x="6888163" y="2678113"/>
          <p14:tracePt t="93615" x="6831013" y="2678113"/>
          <p14:tracePt t="93623" x="6789738" y="2678113"/>
          <p14:tracePt t="93633" x="6738938" y="2678113"/>
          <p14:tracePt t="93647" x="6723063" y="2678113"/>
          <p14:tracePt t="93655" x="6715125" y="2678113"/>
          <p14:tracePt t="93667" x="6697663" y="2686050"/>
          <p14:tracePt t="93671" x="6689725" y="2695575"/>
          <p14:tracePt t="93679" x="6681788" y="2695575"/>
          <p14:tracePt t="93687" x="6673850" y="2703513"/>
          <p14:tracePt t="93695" x="6673850" y="2711450"/>
          <p14:tracePt t="93703" x="6656388" y="2719388"/>
          <p14:tracePt t="93712" x="6656388" y="2728913"/>
          <p14:tracePt t="93720" x="6648450" y="2736850"/>
          <p14:tracePt t="93728" x="6640513" y="2736850"/>
          <p14:tracePt t="93736" x="6630988" y="2744788"/>
          <p14:tracePt t="93744" x="6623050" y="2760663"/>
          <p14:tracePt t="93752" x="6615113" y="2760663"/>
          <p14:tracePt t="93767" x="6573838" y="2760663"/>
          <p14:tracePt t="93775" x="6556375" y="2760663"/>
          <p14:tracePt t="93783" x="6540500" y="2760663"/>
          <p14:tracePt t="93792" x="6507163" y="2760663"/>
          <p14:tracePt t="93799" x="6473825" y="2760663"/>
          <p14:tracePt t="93807" x="6450013" y="2760663"/>
          <p14:tracePt t="93815" x="6416675" y="2760663"/>
          <p14:tracePt t="93823" x="6375400" y="2760663"/>
          <p14:tracePt t="93832" x="6332538" y="2760663"/>
          <p14:tracePt t="93840" x="6257925" y="2760663"/>
          <p14:tracePt t="93849" x="6208713" y="2760663"/>
          <p14:tracePt t="93855" x="6159500" y="2760663"/>
          <p14:tracePt t="93865" x="6108700" y="2760663"/>
          <p14:tracePt t="93871" x="6076950" y="2760663"/>
          <p14:tracePt t="93879" x="6026150" y="2770188"/>
          <p14:tracePt t="93887" x="6018213" y="2778125"/>
          <p14:tracePt t="93895" x="6002338" y="2778125"/>
          <p14:tracePt t="94351" x="6034088" y="2770188"/>
          <p14:tracePt t="94359" x="6167438" y="2719388"/>
          <p14:tracePt t="94368" x="6383338" y="2695575"/>
          <p14:tracePt t="94376" x="6630988" y="2695575"/>
          <p14:tracePt t="94389" x="6805613" y="2695575"/>
          <p14:tracePt t="94391" x="6954838" y="2695575"/>
          <p14:tracePt t="94400" x="7104063" y="2695575"/>
          <p14:tracePt t="94407" x="7227888" y="2695575"/>
          <p14:tracePt t="94417" x="7312025" y="2695575"/>
          <p14:tracePt t="94423" x="7343775" y="2695575"/>
          <p14:tracePt t="94432" x="7361238" y="2695575"/>
          <p14:tracePt t="94440" x="7369175" y="2695575"/>
          <p14:tracePt t="94481" x="7394575" y="2695575"/>
          <p14:tracePt t="94490" x="7410450" y="2695575"/>
          <p14:tracePt t="94495" x="7435850" y="2695575"/>
          <p14:tracePt t="94503" x="7510463" y="2695575"/>
          <p14:tracePt t="94512" x="7577138" y="2711450"/>
          <p14:tracePt t="94520" x="7685088" y="2736850"/>
          <p14:tracePt t="94527" x="7775575" y="2770188"/>
          <p14:tracePt t="94538" x="7858125" y="2794000"/>
          <p14:tracePt t="94544" x="7958138" y="2803525"/>
          <p14:tracePt t="94554" x="8015288" y="2836863"/>
          <p14:tracePt t="94559" x="8074025" y="2852738"/>
          <p14:tracePt t="94567" x="8132763" y="2852738"/>
          <p14:tracePt t="94575" x="8189913" y="2868613"/>
          <p14:tracePt t="94585" x="8248650" y="2868613"/>
          <p14:tracePt t="94591" x="8305800" y="2886075"/>
          <p14:tracePt t="94599" x="8339138" y="2894013"/>
          <p14:tracePt t="94607" x="8372475" y="2894013"/>
          <p14:tracePt t="94615" x="8405813" y="2894013"/>
          <p14:tracePt t="94623" x="8447088" y="2919413"/>
          <p14:tracePt t="94632" x="8472488" y="2935288"/>
          <p14:tracePt t="94639" x="8505825" y="2943225"/>
          <p14:tracePt t="94649" x="8513763" y="2943225"/>
          <p14:tracePt t="94655" x="8529638" y="2952750"/>
          <p14:tracePt t="94665" x="8537575" y="2952750"/>
          <p14:tracePt t="95112" x="8529638" y="2943225"/>
          <p14:tracePt t="95119" x="8529638" y="2935288"/>
          <p14:tracePt t="95128" x="8529638" y="2919413"/>
          <p14:tracePt t="95138" x="8529638" y="2901950"/>
          <p14:tracePt t="95143" x="8513763" y="2886075"/>
          <p14:tracePt t="95159" x="8505825" y="2878138"/>
          <p14:tracePt t="95176" x="8505825" y="2868613"/>
          <p14:tracePt t="95255" x="8496300" y="2852738"/>
          <p14:tracePt t="95265" x="8488363" y="2852738"/>
          <p14:tracePt t="95272" x="8488363" y="2844800"/>
          <p14:tracePt t="95279" x="8480425" y="2844800"/>
          <p14:tracePt t="95288" x="8462963" y="2827338"/>
          <p14:tracePt t="95303" x="8431213" y="2811463"/>
          <p14:tracePt t="95311" x="8397875" y="2794000"/>
          <p14:tracePt t="95320" x="8364538" y="2778125"/>
          <p14:tracePt t="95327" x="8331200" y="2752725"/>
          <p14:tracePt t="95337" x="8305800" y="2736850"/>
          <p14:tracePt t="95344" x="8297863" y="2728913"/>
          <p14:tracePt t="95353" x="8289925" y="2711450"/>
          <p14:tracePt t="105568" x="8281988" y="2711450"/>
          <p14:tracePt t="105575" x="8256588" y="2703513"/>
          <p14:tracePt t="105587" x="8239125" y="2695575"/>
          <p14:tracePt t="105591" x="8207375" y="2670175"/>
          <p14:tracePt t="105600" x="8174038" y="2662238"/>
          <p14:tracePt t="105607" x="8148638" y="2644775"/>
          <p14:tracePt t="105615" x="8132763" y="2620963"/>
          <p14:tracePt t="105623" x="8089900" y="2595563"/>
          <p14:tracePt t="105632" x="8048625" y="2579688"/>
          <p14:tracePt t="105639" x="8015288" y="2536825"/>
          <p14:tracePt t="105648" x="7950200" y="2528888"/>
          <p14:tracePt t="105655" x="7883525" y="2495550"/>
          <p14:tracePt t="105663" x="7842250" y="2479675"/>
          <p14:tracePt t="105671" x="7791450" y="2471738"/>
          <p14:tracePt t="105687" x="7783513" y="2471738"/>
          <p14:tracePt t="105735" x="7767638" y="2471738"/>
          <p14:tracePt t="105743" x="7759700" y="2479675"/>
          <p14:tracePt t="105753" x="7759700" y="2495550"/>
          <p14:tracePt t="105765" x="7750175" y="2536825"/>
          <p14:tracePt t="105767" x="7750175" y="2570163"/>
          <p14:tracePt t="105775" x="7742238" y="2611438"/>
          <p14:tracePt t="105783" x="7734300" y="2644775"/>
          <p14:tracePt t="105792" x="7734300" y="2670175"/>
          <p14:tracePt t="105800" x="7716838" y="2703513"/>
          <p14:tracePt t="105808" x="7716838" y="2719388"/>
          <p14:tracePt t="105814" x="7708900" y="2736850"/>
          <p14:tracePt t="105824" x="7708900" y="2752725"/>
          <p14:tracePt t="105841" x="7708900" y="2760663"/>
          <p14:tracePt t="105911" x="7708900" y="2770188"/>
          <p14:tracePt t="105920" x="7708900" y="2786063"/>
          <p14:tracePt t="105967" x="7708900" y="2803525"/>
          <p14:tracePt t="105975" x="7726363" y="2811463"/>
          <p14:tracePt t="105986" x="7767638" y="2836863"/>
          <p14:tracePt t="105991" x="7800975" y="2836863"/>
          <p14:tracePt t="105999" x="7842250" y="2852738"/>
          <p14:tracePt t="106007" x="7850188" y="2852738"/>
          <p14:tracePt t="106016" x="7891463" y="2868613"/>
          <p14:tracePt t="106023" x="7916863" y="2868613"/>
          <p14:tracePt t="106032" x="7966075" y="2878138"/>
          <p14:tracePt t="106040" x="8007350" y="2878138"/>
          <p14:tracePt t="106050" x="8032750" y="2878138"/>
          <p14:tracePt t="106056" x="8048625" y="2878138"/>
          <p14:tracePt t="106063" x="8074025" y="2878138"/>
          <p14:tracePt t="106075" x="8081963" y="2878138"/>
          <p14:tracePt t="106079" x="8107363" y="2878138"/>
          <p14:tracePt t="106087" x="8123238" y="2878138"/>
          <p14:tracePt t="106103" x="8140700" y="2878138"/>
          <p14:tracePt t="106111" x="8156575" y="2878138"/>
          <p14:tracePt t="106143" x="8174038" y="2878138"/>
          <p14:tracePt t="106152" x="8174038" y="2868613"/>
          <p14:tracePt t="106159" x="8181975" y="2868613"/>
          <p14:tracePt t="106169" x="8197850" y="2868613"/>
          <p14:tracePt t="106175" x="8215313" y="2868613"/>
          <p14:tracePt t="106185" x="8223250" y="2868613"/>
          <p14:tracePt t="106191" x="8239125" y="2868613"/>
          <p14:tracePt t="106199" x="8256588" y="2868613"/>
          <p14:tracePt t="106207" x="8272463" y="2868613"/>
          <p14:tracePt t="106215" x="8289925" y="2868613"/>
          <p14:tracePt t="106225" x="8313738" y="2860675"/>
          <p14:tracePt t="106239" x="8323263" y="2852738"/>
          <p14:tracePt t="106248" x="8331200" y="2844800"/>
          <p14:tracePt t="106255" x="8339138" y="2844800"/>
          <p14:tracePt t="106263" x="8347075" y="2844800"/>
          <p14:tracePt t="106271" x="8388350" y="2827338"/>
          <p14:tracePt t="106288" x="8421688" y="2827338"/>
          <p14:tracePt t="106295" x="8439150" y="2827338"/>
          <p14:tracePt t="106305" x="8462963" y="2811463"/>
          <p14:tracePt t="106312" x="8488363" y="2803525"/>
          <p14:tracePt t="106320" x="8496300" y="2803525"/>
          <p14:tracePt t="106352" x="8496300" y="2794000"/>
          <p14:tracePt t="106359" x="8496300" y="2786063"/>
          <p14:tracePt t="106423" x="8496300" y="2778125"/>
          <p14:tracePt t="106439" x="8488363" y="2778125"/>
          <p14:tracePt t="106448" x="8488363" y="2770188"/>
          <p14:tracePt t="106456" x="8480425" y="2770188"/>
          <p14:tracePt t="106464" x="8462963" y="2760663"/>
          <p14:tracePt t="106471" x="8447088" y="2752725"/>
          <p14:tracePt t="106479" x="8413750" y="2736850"/>
          <p14:tracePt t="106487" x="8372475" y="2719388"/>
          <p14:tracePt t="106496" x="8356600" y="2711450"/>
          <p14:tracePt t="106504" x="8331200" y="2703513"/>
          <p14:tracePt t="106511" x="8313738" y="2695575"/>
          <p14:tracePt t="106519" x="8305800" y="2695575"/>
          <p14:tracePt t="106537" x="8297863" y="2695575"/>
          <p14:tracePt t="106591" x="8281988" y="2695575"/>
          <p14:tracePt t="106633" x="8248650" y="2695575"/>
          <p14:tracePt t="106640" x="8231188" y="2695575"/>
          <p14:tracePt t="106648" x="8215313" y="2711450"/>
          <p14:tracePt t="106655" x="8197850" y="2728913"/>
          <p14:tracePt t="106663" x="8189913" y="2736850"/>
          <p14:tracePt t="106673" x="8181975" y="2744788"/>
          <p14:tracePt t="106936" x="8181975" y="2736850"/>
          <p14:tracePt t="106944" x="8181975" y="2728913"/>
          <p14:tracePt t="106954" x="8189913" y="2719388"/>
          <p14:tracePt t="106960" x="8197850" y="2711450"/>
          <p14:tracePt t="106969" x="8207375" y="2703513"/>
          <p14:tracePt t="106976" x="8215313" y="2703513"/>
          <p14:tracePt t="106985" x="8215313" y="2686050"/>
          <p14:tracePt t="106991" x="8231188" y="2678113"/>
          <p14:tracePt t="106999" x="8239125" y="2670175"/>
          <p14:tracePt t="107668" x="8239125" y="2662238"/>
          <p14:tracePt t="107671" x="8231188" y="2654300"/>
          <p14:tracePt t="107687" x="8207375" y="2654300"/>
          <p14:tracePt t="107696" x="8197850" y="2654300"/>
          <p14:tracePt t="107705" x="8189913" y="2654300"/>
          <p14:tracePt t="107711" x="8164513" y="2654300"/>
          <p14:tracePt t="107719" x="8156575" y="2654300"/>
          <p14:tracePt t="107737" x="8132763" y="2654300"/>
          <p14:tracePt t="107743" x="8132763" y="2644775"/>
          <p14:tracePt t="107872" x="8123238" y="2644775"/>
          <p14:tracePt t="107879" x="8123238" y="2662238"/>
          <p14:tracePt t="107895" x="8123238" y="2670175"/>
          <p14:tracePt t="107903" x="8115300" y="2686050"/>
          <p14:tracePt t="107911" x="8115300" y="2695575"/>
          <p14:tracePt t="107927" x="8115300" y="2711450"/>
          <p14:tracePt t="107943" x="8115300" y="2728913"/>
          <p14:tracePt t="107953" x="8115300" y="2736850"/>
          <p14:tracePt t="107959" x="8115300" y="2744788"/>
          <p14:tracePt t="107971" x="8115300" y="2752725"/>
          <p14:tracePt t="107975" x="8115300" y="2760663"/>
          <p14:tracePt t="107991" x="8115300" y="2770188"/>
          <p14:tracePt t="108032" x="8115300" y="2786063"/>
          <p14:tracePt t="108048" x="8115300" y="2794000"/>
          <p14:tracePt t="108063" x="8115300" y="2803525"/>
          <p14:tracePt t="108087" x="8115300" y="2819400"/>
          <p14:tracePt t="108111" x="8115300" y="2827338"/>
          <p14:tracePt t="108119" x="8115300" y="2836863"/>
          <p14:tracePt t="108127" x="8115300" y="2852738"/>
          <p14:tracePt t="108135" x="8115300" y="2860675"/>
          <p14:tracePt t="108143" x="8115300" y="2878138"/>
          <p14:tracePt t="108153" x="8115300" y="2886075"/>
          <p14:tracePt t="108159" x="8123238" y="2901950"/>
          <p14:tracePt t="108176" x="8123238" y="2911475"/>
          <p14:tracePt t="108184" x="8132763" y="2919413"/>
          <p14:tracePt t="108191" x="8132763" y="2927350"/>
          <p14:tracePt t="108199" x="8140700" y="2927350"/>
          <p14:tracePt t="108223" x="8148638" y="2935288"/>
          <p14:tracePt t="108280" x="8156575" y="2943225"/>
          <p14:tracePt t="108288" x="8164513" y="2952750"/>
          <p14:tracePt t="108311" x="8174038" y="2952750"/>
          <p14:tracePt t="108327" x="8181975" y="2952750"/>
          <p14:tracePt t="108383" x="8189913" y="2960688"/>
          <p14:tracePt t="108656" x="8197850" y="2960688"/>
          <p14:tracePt t="108690" x="8215313" y="2968625"/>
          <p14:tracePt t="108752" x="8223250" y="2968625"/>
          <p14:tracePt t="109032" x="8231188" y="2968625"/>
          <p14:tracePt t="109039" x="8248650" y="2976563"/>
          <p14:tracePt t="109079" x="8256588" y="2976563"/>
          <p14:tracePt t="110737" x="8215313" y="2976563"/>
          <p14:tracePt t="110743" x="8007350" y="2976563"/>
          <p14:tracePt t="110753" x="7883525" y="2976563"/>
          <p14:tracePt t="110759" x="7708900" y="2960688"/>
          <p14:tracePt t="110768" x="7493000" y="2919413"/>
          <p14:tracePt t="110775" x="7302500" y="2894013"/>
          <p14:tracePt t="110784" x="7194550" y="2860675"/>
          <p14:tracePt t="110791" x="7054850" y="2836863"/>
          <p14:tracePt t="110800" x="6946900" y="2827338"/>
          <p14:tracePt t="110807" x="6831013" y="2803525"/>
          <p14:tracePt t="110815" x="6731000" y="2786063"/>
          <p14:tracePt t="110823" x="6673850" y="2786063"/>
          <p14:tracePt t="110833" x="6607175" y="2786063"/>
          <p14:tracePt t="110839" x="6548438" y="2786063"/>
          <p14:tracePt t="110848" x="6491288" y="2786063"/>
          <p14:tracePt t="110855" x="6465888" y="2786063"/>
          <p14:tracePt t="110864" x="6424613" y="2786063"/>
          <p14:tracePt t="110879" x="6383338" y="2786063"/>
          <p14:tracePt t="110888" x="6375400" y="2786063"/>
          <p14:tracePt t="110896" x="6350000" y="2786063"/>
          <p14:tracePt t="110967" x="6342063" y="2786063"/>
          <p14:tracePt t="110975" x="6332538" y="2786063"/>
          <p14:tracePt t="111008" x="6324600" y="2786063"/>
          <p14:tracePt t="111015" x="6316663" y="2794000"/>
          <p14:tracePt t="111023" x="6308725" y="2803525"/>
          <p14:tracePt t="111032" x="6300788" y="2803525"/>
          <p14:tracePt t="111040" x="6275388" y="2803525"/>
          <p14:tracePt t="111050" x="6242050" y="2819400"/>
          <p14:tracePt t="111055" x="6234113" y="2827338"/>
          <p14:tracePt t="111064" x="6216650" y="2827338"/>
          <p14:tracePt t="111090" x="6200775" y="2827338"/>
          <p14:tracePt t="111095" x="6167438" y="2827338"/>
          <p14:tracePt t="111104" x="6159500" y="2827338"/>
          <p14:tracePt t="111111" x="6151563" y="2836863"/>
          <p14:tracePt t="111120" x="6134100" y="2836863"/>
          <p14:tracePt t="111127" x="6118225" y="2836863"/>
          <p14:tracePt t="111136" x="6100763" y="2844800"/>
          <p14:tracePt t="111160" x="6076950" y="2860675"/>
          <p14:tracePt t="111170" x="6067425" y="2860675"/>
          <p14:tracePt t="111184" x="6043613" y="2878138"/>
          <p14:tracePt t="111191" x="6034088" y="2886075"/>
          <p14:tracePt t="111200" x="6010275" y="2901950"/>
          <p14:tracePt t="111208" x="5992813" y="2911475"/>
          <p14:tracePt t="111215" x="5984875" y="2911475"/>
          <p14:tracePt t="111224" x="5969000" y="2911475"/>
          <p14:tracePt t="111231" x="5951538" y="2927350"/>
          <p14:tracePt t="111249" x="5935663" y="2935288"/>
          <p14:tracePt t="111264" x="5918200" y="2943225"/>
          <p14:tracePt t="112113" x="5984875" y="2927350"/>
          <p14:tracePt t="112119" x="6100763" y="2919413"/>
          <p14:tracePt t="112127" x="6183313" y="2911475"/>
          <p14:tracePt t="112137" x="6283325" y="2894013"/>
          <p14:tracePt t="112143" x="6375400" y="2894013"/>
          <p14:tracePt t="112152" x="6481763" y="2860675"/>
          <p14:tracePt t="112159" x="6599238" y="2860675"/>
          <p14:tracePt t="112169" x="6715125" y="2852738"/>
          <p14:tracePt t="112175" x="6823075" y="2852738"/>
          <p14:tracePt t="112183" x="6929438" y="2852738"/>
          <p14:tracePt t="112191" x="7029450" y="2852738"/>
          <p14:tracePt t="112199" x="7112000" y="2852738"/>
          <p14:tracePt t="112207" x="7170738" y="2852738"/>
          <p14:tracePt t="112216" x="7237413" y="2852738"/>
          <p14:tracePt t="112223" x="7312025" y="2852738"/>
          <p14:tracePt t="112232" x="7369175" y="2852738"/>
          <p14:tracePt t="112239" x="7410450" y="2852738"/>
          <p14:tracePt t="112248" x="7461250" y="2852738"/>
          <p14:tracePt t="112257" x="7559675" y="2852738"/>
          <p14:tracePt t="112263" x="7642225" y="2868613"/>
          <p14:tracePt t="112271" x="7716838" y="2886075"/>
          <p14:tracePt t="112279" x="7791450" y="2894013"/>
          <p14:tracePt t="112287" x="7834313" y="2894013"/>
          <p14:tracePt t="112295" x="7858125" y="2894013"/>
          <p14:tracePt t="112304" x="7875588" y="2911475"/>
          <p14:tracePt t="112311" x="7940675" y="2919413"/>
          <p14:tracePt t="112321" x="7983538" y="2919413"/>
          <p14:tracePt t="112327" x="8032750" y="2927350"/>
          <p14:tracePt t="112336" x="8066088" y="2935288"/>
          <p14:tracePt t="112464" x="8074025" y="2943225"/>
          <p14:tracePt t="112833" x="8074025" y="2935288"/>
          <p14:tracePt t="112839" x="8074025" y="2919413"/>
          <p14:tracePt t="112849" x="8074025" y="2894013"/>
          <p14:tracePt t="112864" x="8081963" y="2886075"/>
          <p14:tracePt t="112888" x="8089900" y="2868613"/>
          <p14:tracePt t="112903" x="8099425" y="2852738"/>
          <p14:tracePt t="112912" x="8107363" y="2844800"/>
          <p14:tracePt t="112927" x="8115300" y="2836863"/>
          <p14:tracePt t="112943" x="8115300" y="2827338"/>
          <p14:tracePt t="112956" x="8115300" y="2819400"/>
          <p14:tracePt t="112959" x="8123238" y="2819400"/>
          <p14:tracePt t="112976" x="8132763" y="2811463"/>
          <p14:tracePt t="112985" x="8140700" y="2794000"/>
          <p14:tracePt t="112991" x="8148638" y="2794000"/>
          <p14:tracePt t="113008" x="8156575" y="2786063"/>
          <p14:tracePt t="113016" x="8164513" y="2778125"/>
          <p14:tracePt t="113048" x="8174038" y="2778125"/>
          <p14:tracePt t="113064" x="8181975" y="2770188"/>
          <p14:tracePt t="113080" x="8189913" y="2770188"/>
          <p14:tracePt t="113199" x="8197850" y="2770188"/>
          <p14:tracePt t="114064" x="8189913" y="2770188"/>
          <p14:tracePt t="114072" x="8181975" y="2778125"/>
          <p14:tracePt t="114079" x="8181975" y="2786063"/>
          <p14:tracePt t="114088" x="8164513" y="2803525"/>
          <p14:tracePt t="114103" x="8156575" y="2803525"/>
          <p14:tracePt t="114120" x="8156575" y="2819400"/>
          <p14:tracePt t="114136" x="8156575" y="2827338"/>
          <p14:tracePt t="114224" x="8156575" y="2844800"/>
          <p14:tracePt t="114239" x="8164513" y="2852738"/>
          <p14:tracePt t="114271" x="8164513" y="2868613"/>
          <p14:tracePt t="114279" x="8174038" y="2878138"/>
          <p14:tracePt t="114311" x="8174038" y="2886075"/>
          <p14:tracePt t="114327" x="8181975" y="2894013"/>
          <p14:tracePt t="114367" x="8189913" y="2901950"/>
          <p14:tracePt t="116473" x="8189913" y="2894013"/>
          <p14:tracePt t="116504" x="8189913" y="2886075"/>
          <p14:tracePt t="116527" x="8189913" y="2868613"/>
          <p14:tracePt t="116543" x="8189913" y="2860675"/>
          <p14:tracePt t="116567" x="8189913" y="2852738"/>
          <p14:tracePt t="116586" x="8189913" y="2836863"/>
          <p14:tracePt t="116600" x="8189913" y="2827338"/>
          <p14:tracePt t="116615" x="8189913" y="2819400"/>
          <p14:tracePt t="116632" x="8189913" y="2811463"/>
          <p14:tracePt t="116640" x="8189913" y="2803525"/>
          <p14:tracePt t="116649" x="8189913" y="2794000"/>
          <p14:tracePt t="116703" x="8189913" y="2778125"/>
          <p14:tracePt t="116727" x="8189913" y="2770188"/>
          <p14:tracePt t="116759" x="8189913" y="2744788"/>
          <p14:tracePt t="116769" x="8189913" y="2736850"/>
          <p14:tracePt t="116775" x="8189913" y="2728913"/>
          <p14:tracePt t="116792" x="8181975" y="2719388"/>
          <p14:tracePt t="116799" x="8181975" y="2711450"/>
          <p14:tracePt t="116807" x="8174038" y="2711450"/>
          <p14:tracePt t="116823" x="8164513" y="2695575"/>
          <p14:tracePt t="117031" x="8164513" y="2686050"/>
          <p14:tracePt t="117049" x="8181975" y="2686050"/>
          <p14:tracePt t="117063" x="8189913" y="2686050"/>
          <p14:tracePt t="117071" x="8207375" y="2686050"/>
          <p14:tracePt t="117079" x="8215313" y="2686050"/>
          <p14:tracePt t="117087" x="8239125" y="2686050"/>
          <p14:tracePt t="117095" x="8264525" y="2686050"/>
          <p14:tracePt t="117103" x="8289925" y="2686050"/>
          <p14:tracePt t="117111" x="8297863" y="2686050"/>
          <p14:tracePt t="117120" x="8331200" y="2686050"/>
          <p14:tracePt t="117127" x="8356600" y="2686050"/>
          <p14:tracePt t="117159" x="8364538" y="2686050"/>
          <p14:tracePt t="117335" x="8372475" y="2686050"/>
          <p14:tracePt t="117343" x="8388350" y="2686050"/>
          <p14:tracePt t="117352" x="8405813" y="2686050"/>
          <p14:tracePt t="117359" x="8439150" y="2686050"/>
          <p14:tracePt t="117367" x="8455025" y="2686050"/>
          <p14:tracePt t="117376" x="8480425" y="2686050"/>
          <p14:tracePt t="117384" x="8505825" y="2686050"/>
          <p14:tracePt t="117392" x="8513763" y="2686050"/>
          <p14:tracePt t="117480" x="8496300" y="2686050"/>
          <p14:tracePt t="117487" x="8462963" y="2686050"/>
          <p14:tracePt t="117495" x="8421688" y="2670175"/>
          <p14:tracePt t="117504" x="8388350" y="2662238"/>
          <p14:tracePt t="117512" x="8380413" y="2662238"/>
          <p14:tracePt t="117521" x="8347075" y="2662238"/>
          <p14:tracePt t="117527" x="8339138" y="2654300"/>
          <p14:tracePt t="117536" x="8331200" y="2654300"/>
          <p14:tracePt t="117543" x="8323263" y="2654300"/>
          <p14:tracePt t="117559" x="8313738" y="2654300"/>
          <p14:tracePt t="117576" x="8281988" y="2654300"/>
          <p14:tracePt t="117584" x="8264525" y="2654300"/>
          <p14:tracePt t="117591" x="8223250" y="2654300"/>
          <p14:tracePt t="117600" x="8197850" y="2654300"/>
          <p14:tracePt t="117609" x="8164513" y="2654300"/>
          <p14:tracePt t="117615" x="8123238" y="2644775"/>
          <p14:tracePt t="117623" x="8089900" y="2644775"/>
          <p14:tracePt t="117633" x="8074025" y="2644775"/>
          <p14:tracePt t="117639" x="8048625" y="2644775"/>
          <p14:tracePt t="117648" x="8024813" y="2644775"/>
          <p14:tracePt t="117664" x="8015288" y="2644775"/>
          <p14:tracePt t="117759" x="8024813" y="2644775"/>
          <p14:tracePt t="117768" x="8066088" y="2644775"/>
          <p14:tracePt t="117775" x="8140700" y="2670175"/>
          <p14:tracePt t="117784" x="8164513" y="2670175"/>
          <p14:tracePt t="117791" x="8215313" y="2678113"/>
          <p14:tracePt t="117799" x="8248650" y="2678113"/>
          <p14:tracePt t="117808" x="8281988" y="2678113"/>
          <p14:tracePt t="117817" x="8305800" y="2686050"/>
          <p14:tracePt t="117832" x="8313738" y="2686050"/>
          <p14:tracePt t="117968" x="8305800" y="2686050"/>
          <p14:tracePt t="117975" x="8289925" y="2686050"/>
          <p14:tracePt t="117984" x="8272463" y="2686050"/>
          <p14:tracePt t="118000" x="8256588" y="2686050"/>
          <p14:tracePt t="118106" x="8272463" y="2686050"/>
          <p14:tracePt t="118111" x="8313738" y="2686050"/>
          <p14:tracePt t="118120" x="8331200" y="2686050"/>
          <p14:tracePt t="118127" x="8364538" y="2686050"/>
          <p14:tracePt t="118137" x="8388350" y="2686050"/>
          <p14:tracePt t="118247" x="8356600" y="2686050"/>
          <p14:tracePt t="118257" x="8264525" y="2678113"/>
          <p14:tracePt t="118264" x="8197850" y="2678113"/>
          <p14:tracePt t="118271" x="8140700" y="2654300"/>
          <p14:tracePt t="118279" x="8107363" y="2654300"/>
          <p14:tracePt t="118288" x="8099425" y="2654300"/>
          <p14:tracePt t="118368" x="8156575" y="2654300"/>
          <p14:tracePt t="118375" x="8248650" y="2654300"/>
          <p14:tracePt t="118386" x="8347075" y="2670175"/>
          <p14:tracePt t="118391" x="8447088" y="2678113"/>
          <p14:tracePt t="118400" x="8547100" y="2695575"/>
          <p14:tracePt t="118407" x="8588375" y="2703513"/>
          <p14:tracePt t="118418" x="8637588" y="2719388"/>
          <p14:tracePt t="118536" x="8629650" y="2719388"/>
          <p14:tracePt t="118543" x="8621713" y="2719388"/>
          <p14:tracePt t="119833" x="8612188" y="2719388"/>
          <p14:tracePt t="119839" x="8604250" y="2719388"/>
          <p14:tracePt t="119849" x="8588375" y="2719388"/>
          <p14:tracePt t="119855" x="8570913" y="2719388"/>
          <p14:tracePt t="119863" x="8537575" y="2719388"/>
          <p14:tracePt t="119872" x="8529638" y="2719388"/>
          <p14:tracePt t="119879" x="8521700" y="2719388"/>
          <p14:tracePt t="119887" x="8496300" y="2719388"/>
          <p14:tracePt t="119895" x="8488363" y="2719388"/>
          <p14:tracePt t="119913" x="8462963" y="2719388"/>
          <p14:tracePt t="119921" x="8431213" y="2719388"/>
          <p14:tracePt t="119927" x="8405813" y="2719388"/>
          <p14:tracePt t="119936" x="8388350" y="2719388"/>
          <p14:tracePt t="119943" x="8380413" y="2719388"/>
          <p14:tracePt t="119953" x="8372475" y="2719388"/>
          <p14:tracePt t="119972" x="8364538" y="2719388"/>
          <p14:tracePt t="120223" x="8380413" y="2719388"/>
          <p14:tracePt t="120249" x="8388350" y="2728913"/>
          <p14:tracePt t="120255" x="8397875" y="2728913"/>
          <p14:tracePt t="120263" x="8405813" y="2728913"/>
          <p14:tracePt t="120271" x="8421688" y="2728913"/>
          <p14:tracePt t="120279" x="8431213" y="2736850"/>
          <p14:tracePt t="120288" x="8447088" y="2736850"/>
          <p14:tracePt t="120294" x="8455025" y="2736850"/>
          <p14:tracePt t="120304" x="8472488" y="2736850"/>
          <p14:tracePt t="120311" x="8488363" y="2736850"/>
          <p14:tracePt t="120321" x="8505825" y="2736850"/>
          <p14:tracePt t="120327" x="8521700" y="2736850"/>
          <p14:tracePt t="120336" x="8547100" y="2752725"/>
          <p14:tracePt t="122745" x="8547100" y="2760663"/>
          <p14:tracePt t="122751" x="8547100" y="2770188"/>
          <p14:tracePt t="122759" x="8547100" y="2778125"/>
          <p14:tracePt t="122771" x="8537575" y="2794000"/>
          <p14:tracePt t="122774" x="8537575" y="2803525"/>
          <p14:tracePt t="122784" x="8529638" y="2811463"/>
          <p14:tracePt t="122791" x="8529638" y="2827338"/>
          <p14:tracePt t="122799" x="8513763" y="2844800"/>
          <p14:tracePt t="122807" x="8480425" y="2878138"/>
          <p14:tracePt t="122841" x="8480425" y="2886075"/>
          <p14:tracePt t="122850" x="8472488" y="2894013"/>
          <p14:tracePt t="122856" x="8462963" y="2901950"/>
          <p14:tracePt t="122871" x="8455025" y="2911475"/>
          <p14:tracePt t="122896" x="8447088" y="2911475"/>
          <p14:tracePt t="122975" x="8439150" y="2919413"/>
          <p14:tracePt t="122985" x="8431213" y="2927350"/>
          <p14:tracePt t="123000" x="8413750" y="2935288"/>
          <p14:tracePt t="123055" x="8405813" y="2943225"/>
          <p14:tracePt t="123104" x="8397875" y="2943225"/>
          <p14:tracePt t="123111" x="8388350" y="2943225"/>
          <p14:tracePt t="123127" x="8372475" y="2943225"/>
          <p14:tracePt t="123135" x="8364538" y="2943225"/>
          <p14:tracePt t="123144" x="8347075" y="2943225"/>
          <p14:tracePt t="123154" x="8331200" y="2943225"/>
          <p14:tracePt t="123159" x="8313738" y="2943225"/>
          <p14:tracePt t="123167" x="8289925" y="2943225"/>
          <p14:tracePt t="123176" x="8272463" y="2943225"/>
          <p14:tracePt t="123183" x="8239125" y="2943225"/>
          <p14:tracePt t="123191" x="8231188" y="2943225"/>
          <p14:tracePt t="123198" x="8215313" y="2943225"/>
          <p14:tracePt t="123206" x="8207375" y="2943225"/>
          <p14:tracePt t="123223" x="8197850" y="2943225"/>
          <p14:tracePt t="123400" x="8174038" y="2960688"/>
          <p14:tracePt t="123415" x="8164513" y="2960688"/>
          <p14:tracePt t="123423" x="8156575" y="2968625"/>
          <p14:tracePt t="123432" x="8148638" y="2976563"/>
          <p14:tracePt t="123450" x="8140700" y="2976563"/>
          <p14:tracePt t="123458" x="8132763" y="2976563"/>
          <p14:tracePt t="123463" x="8123238" y="2976563"/>
          <p14:tracePt t="123537" x="8115300" y="2976563"/>
          <p14:tracePt t="123543" x="8107363" y="2986088"/>
          <p14:tracePt t="123559" x="8089900" y="2994025"/>
          <p14:tracePt t="123569" x="8074025" y="2994025"/>
          <p14:tracePt t="123575" x="8074025" y="3001963"/>
          <p14:tracePt t="123591" x="8058150" y="3001963"/>
          <p14:tracePt t="123599" x="8040688" y="3001963"/>
          <p14:tracePt t="123639" x="8032750" y="3001963"/>
          <p14:tracePt t="124111" x="8040688" y="3001963"/>
          <p14:tracePt t="124119" x="8048625" y="3001963"/>
          <p14:tracePt t="124128" x="8074025" y="3009900"/>
          <p14:tracePt t="124140" x="8081963" y="3009900"/>
          <p14:tracePt t="124143" x="8089900" y="3009900"/>
          <p14:tracePt t="124154" x="8099425" y="3009900"/>
          <p14:tracePt t="124160" x="8123238" y="3027363"/>
          <p14:tracePt t="124176" x="8140700" y="3027363"/>
          <p14:tracePt t="124193" x="8148638" y="3027363"/>
          <p14:tracePt t="124200" x="8156575" y="3027363"/>
          <p14:tracePt t="124208" x="8164513" y="3027363"/>
          <p14:tracePt t="124216" x="8174038" y="3027363"/>
          <p14:tracePt t="124233" x="8181975" y="3027363"/>
          <p14:tracePt t="124303" x="8189913" y="3027363"/>
          <p14:tracePt t="124311" x="8197850" y="3027363"/>
          <p14:tracePt t="124327" x="8215313" y="3035300"/>
          <p14:tracePt t="124337" x="8223250" y="3035300"/>
          <p14:tracePt t="124343" x="8248650" y="3035300"/>
          <p14:tracePt t="124353" x="8281988" y="3043238"/>
          <p14:tracePt t="124359" x="8289925" y="3051175"/>
          <p14:tracePt t="124371" x="8313738" y="3051175"/>
          <p14:tracePt t="124375" x="8347075" y="3068638"/>
          <p14:tracePt t="124383" x="8356600" y="3068638"/>
          <p14:tracePt t="124415" x="8364538" y="3068638"/>
          <p14:tracePt t="124658" x="8380413" y="3068638"/>
          <p14:tracePt t="126641" x="8388350" y="3068638"/>
          <p14:tracePt t="127431" x="8397875" y="3068638"/>
          <p14:tracePt t="127463" x="8397875" y="3076575"/>
          <p14:tracePt t="127479" x="8397875" y="3092450"/>
          <p14:tracePt t="127503" x="8397875" y="3125788"/>
          <p14:tracePt t="127512" x="8397875" y="3135313"/>
          <p14:tracePt t="127519" x="8397875" y="3143250"/>
          <p14:tracePt t="127527" x="8397875" y="3159125"/>
          <p14:tracePt t="127537" x="8397875" y="3167063"/>
          <p14:tracePt t="127543" x="8397875" y="3184525"/>
          <p14:tracePt t="127553" x="8397875" y="3192463"/>
          <p14:tracePt t="127559" x="8397875" y="3209925"/>
          <p14:tracePt t="127569" x="8397875" y="3217863"/>
          <p14:tracePt t="127583" x="8397875" y="3225800"/>
          <p14:tracePt t="127719" x="8405813" y="3233738"/>
          <p14:tracePt t="127735" x="8421688" y="3241675"/>
          <p14:tracePt t="127743" x="8431213" y="3241675"/>
          <p14:tracePt t="127752" x="8455025" y="3241675"/>
          <p14:tracePt t="127766" x="8472488" y="3259138"/>
          <p14:tracePt t="127767" x="8480425" y="3259138"/>
          <p14:tracePt t="127776" x="8496300" y="3267075"/>
          <p14:tracePt t="127783" x="8529638" y="3275013"/>
          <p14:tracePt t="127800" x="8555038" y="3275013"/>
          <p14:tracePt t="127815" x="8562975" y="3284538"/>
          <p14:tracePt t="128025" x="8562975" y="3275013"/>
          <p14:tracePt t="128072" x="8562975" y="3267075"/>
          <p14:tracePt t="128145" x="8562975" y="3259138"/>
          <p14:tracePt t="128151" x="8562975" y="3241675"/>
          <p14:tracePt t="128159" x="8555038" y="3241675"/>
          <p14:tracePt t="128175" x="8547100" y="3225800"/>
          <p14:tracePt t="128183" x="8547100" y="3217863"/>
          <p14:tracePt t="128191" x="8547100" y="3209925"/>
          <p14:tracePt t="128198" x="8537575" y="3184525"/>
          <p14:tracePt t="128208" x="8521700" y="3176588"/>
          <p14:tracePt t="128217" x="8513763" y="3159125"/>
          <p14:tracePt t="128224" x="8505825" y="3135313"/>
          <p14:tracePt t="128232" x="8496300" y="3117850"/>
          <p14:tracePt t="128241" x="8488363" y="3109913"/>
          <p14:tracePt t="128247" x="8472488" y="3092450"/>
          <p14:tracePt t="128255" x="8455025" y="3068638"/>
          <p14:tracePt t="128264" x="8447088" y="3051175"/>
          <p14:tracePt t="128271" x="8439150" y="3051175"/>
          <p14:tracePt t="128279" x="8421688" y="3017838"/>
          <p14:tracePt t="128287" x="8413750" y="3009900"/>
          <p14:tracePt t="128296" x="8405813" y="2994025"/>
          <p14:tracePt t="128303" x="8405813" y="2986088"/>
          <p14:tracePt t="128311" x="8397875" y="2986088"/>
          <p14:tracePt t="128320" x="8388350" y="2986088"/>
          <p14:tracePt t="128327" x="8380413" y="2976563"/>
          <p14:tracePt t="128337" x="8364538" y="2952750"/>
          <p14:tracePt t="128343" x="8356600" y="2952750"/>
          <p14:tracePt t="128351" x="8347075" y="2952750"/>
          <p14:tracePt t="128529" x="8331200" y="2952750"/>
          <p14:tracePt t="128553" x="8323263" y="2952750"/>
          <p14:tracePt t="128569" x="8313738" y="2952750"/>
          <p14:tracePt t="128584" x="8305800" y="2960688"/>
          <p14:tracePt t="128600" x="8289925" y="2968625"/>
          <p14:tracePt t="128617" x="8281988" y="2968625"/>
          <p14:tracePt t="128623" x="8264525" y="2976563"/>
          <p14:tracePt t="128633" x="8256588" y="2986088"/>
          <p14:tracePt t="128679" x="8239125" y="2986088"/>
          <p14:tracePt t="128712" x="8231188" y="2994025"/>
          <p14:tracePt t="128743" x="8231188" y="3001963"/>
          <p14:tracePt t="128760" x="8223250" y="3001963"/>
          <p14:tracePt t="128768" x="8215313" y="3009900"/>
          <p14:tracePt t="128783" x="8207375" y="3017838"/>
          <p14:tracePt t="128791" x="8207375" y="3027363"/>
          <p14:tracePt t="128799" x="8207375" y="3035300"/>
          <p14:tracePt t="128807" x="8207375" y="3060700"/>
          <p14:tracePt t="128823" x="8207375" y="3076575"/>
          <p14:tracePt t="128851" x="8207375" y="3084513"/>
          <p14:tracePt t="128864" x="8197850" y="3092450"/>
          <p14:tracePt t="128879" x="8189913" y="3092450"/>
          <p14:tracePt t="128944" x="8189913" y="3101975"/>
          <p14:tracePt t="128960" x="8189913" y="3109913"/>
          <p14:tracePt t="128976" x="8189913" y="3117850"/>
          <p14:tracePt t="129024" x="8189913" y="3125788"/>
          <p14:tracePt t="129049" x="8207375" y="3143250"/>
          <p14:tracePt t="129063" x="8207375" y="3151188"/>
          <p14:tracePt t="129096" x="8215313" y="3176588"/>
          <p14:tracePt t="129120" x="8215313" y="3184525"/>
          <p14:tracePt t="129137" x="8223250" y="3192463"/>
          <p14:tracePt t="129152" x="8231188" y="3192463"/>
          <p14:tracePt t="129160" x="8239125" y="3209925"/>
          <p14:tracePt t="129169" x="8264525" y="3217863"/>
          <p14:tracePt t="129183" x="8272463" y="3225800"/>
          <p14:tracePt t="129208" x="8281988" y="3225800"/>
          <p14:tracePt t="129217" x="8281988" y="3233738"/>
          <p14:tracePt t="129240" x="8297863" y="3251200"/>
          <p14:tracePt t="129280" x="8305800" y="3251200"/>
          <p14:tracePt t="129305" x="8313738" y="3259138"/>
          <p14:tracePt t="129311" x="8323263" y="3259138"/>
          <p14:tracePt t="129328" x="8331200" y="3259138"/>
          <p14:tracePt t="129336" x="8347075" y="3275013"/>
          <p14:tracePt t="129354" x="8356600" y="3275013"/>
          <p14:tracePt t="129359" x="8364538" y="3284538"/>
          <p14:tracePt t="129370" x="8372475" y="3284538"/>
          <p14:tracePt t="129375" x="8388350" y="3284538"/>
          <p14:tracePt t="129384" x="8405813" y="3284538"/>
          <p14:tracePt t="129391" x="8421688" y="3284538"/>
          <p14:tracePt t="129400" x="8431213" y="3284538"/>
          <p14:tracePt t="129416" x="8455025" y="3284538"/>
          <p14:tracePt t="129432" x="8496300" y="3292475"/>
          <p14:tracePt t="129450" x="8505825" y="3292475"/>
          <p14:tracePt t="129471" x="8521700" y="3292475"/>
          <p14:tracePt t="129479" x="8529638" y="3292475"/>
          <p14:tracePt t="129487" x="8537575" y="3292475"/>
          <p14:tracePt t="129505" x="8562975" y="3292475"/>
          <p14:tracePt t="129511" x="8570913" y="3292475"/>
          <p14:tracePt t="129521" x="8588375" y="3292475"/>
          <p14:tracePt t="129527" x="8596313" y="3292475"/>
          <p14:tracePt t="129537" x="8604250" y="3292475"/>
          <p14:tracePt t="129552" x="8621713" y="3292475"/>
          <p14:tracePt t="129575" x="8629650" y="3292475"/>
          <p14:tracePt t="129584" x="8645525" y="3284538"/>
          <p14:tracePt t="129603" x="8645525" y="3275013"/>
          <p14:tracePt t="129608" x="8655050" y="3275013"/>
          <p14:tracePt t="129640" x="8670925" y="3267075"/>
          <p14:tracePt t="132600" x="8662988" y="3241675"/>
          <p14:tracePt t="132607" x="8655050" y="3233738"/>
          <p14:tracePt t="132624" x="8637588" y="3209925"/>
          <p14:tracePt t="132639" x="8629650" y="3192463"/>
          <p14:tracePt t="132647" x="8621713" y="3176588"/>
          <p14:tracePt t="132655" x="8604250" y="3167063"/>
          <p14:tracePt t="132663" x="8588375" y="3151188"/>
          <p14:tracePt t="132674" x="8570913" y="3143250"/>
          <p14:tracePt t="132679" x="8555038" y="3135313"/>
          <p14:tracePt t="132687" x="8547100" y="3135313"/>
          <p14:tracePt t="132695" x="8513763" y="3117850"/>
          <p14:tracePt t="132705" x="8505825" y="3101975"/>
          <p14:tracePt t="132711" x="8496300" y="3101975"/>
          <p14:tracePt t="134729" x="8480425" y="3101975"/>
          <p14:tracePt t="134743" x="8521700" y="3084513"/>
          <p14:tracePt t="134757" x="8521700" y="3068638"/>
          <p14:tracePt t="134759" x="8521700" y="3051175"/>
          <p14:tracePt t="134767" x="8521700" y="3035300"/>
          <p14:tracePt t="134776" x="8521700" y="3027363"/>
          <p14:tracePt t="134831" x="8521700" y="3017838"/>
          <p14:tracePt t="134839" x="8513763" y="2994025"/>
          <p14:tracePt t="134847" x="8505825" y="2986088"/>
          <p14:tracePt t="134855" x="8496300" y="2968625"/>
          <p14:tracePt t="134863" x="8496300" y="2960688"/>
          <p14:tracePt t="134871" x="8496300" y="2943225"/>
          <p14:tracePt t="134879" x="8462963" y="2919413"/>
          <p14:tracePt t="134895" x="8447088" y="2886075"/>
          <p14:tracePt t="134904" x="8447088" y="2878138"/>
          <p14:tracePt t="134918" x="8439150" y="2844800"/>
          <p14:tracePt t="134927" x="8421688" y="2811463"/>
          <p14:tracePt t="134937" x="8413750" y="2803525"/>
          <p14:tracePt t="134943" x="8405813" y="2786063"/>
          <p14:tracePt t="134953" x="8405813" y="2778125"/>
          <p14:tracePt t="134959" x="8405813" y="2752725"/>
          <p14:tracePt t="134971" x="8397875" y="2744788"/>
          <p14:tracePt t="134975" x="8397875" y="2736850"/>
          <p14:tracePt t="134983" x="8397875" y="2719388"/>
          <p14:tracePt t="134991" x="8388350" y="2711450"/>
          <p14:tracePt t="134999" x="8372475" y="2686050"/>
          <p14:tracePt t="135015" x="8364538" y="2662238"/>
          <p14:tracePt t="135039" x="8364538" y="2654300"/>
          <p14:tracePt t="135047" x="8364538" y="2644775"/>
          <p14:tracePt t="135063" x="8364538" y="2636838"/>
          <p14:tracePt t="135072" x="8356600" y="2620963"/>
          <p14:tracePt t="135078" x="8356600" y="2611438"/>
          <p14:tracePt t="135120" x="8356600" y="2603500"/>
          <p14:tracePt t="137488" x="8356600" y="2628900"/>
          <p14:tracePt t="137496" x="8356600" y="2636838"/>
          <p14:tracePt t="137504" x="8356600" y="2644775"/>
          <p14:tracePt t="137511" x="8356600" y="2662238"/>
          <p14:tracePt t="137520" x="8356600" y="2686050"/>
          <p14:tracePt t="137527" x="8356600" y="2703513"/>
          <p14:tracePt t="137537" x="8356600" y="2711450"/>
          <p14:tracePt t="137543" x="8356600" y="2719388"/>
          <p14:tracePt t="137553" x="8356600" y="2728913"/>
          <p14:tracePt t="137559" x="8356600" y="2736850"/>
          <p14:tracePt t="137569" x="8356600" y="2744788"/>
          <p14:tracePt t="137583" x="8356600" y="2760663"/>
          <p14:tracePt t="137591" x="8356600" y="2770188"/>
          <p14:tracePt t="137624" x="8356600" y="2778125"/>
          <p14:tracePt t="137679" x="8356600" y="2794000"/>
          <p14:tracePt t="137704" x="8356600" y="2803525"/>
          <p14:tracePt t="137767" x="8356600" y="2811463"/>
          <p14:tracePt t="137784" x="8356600" y="2819400"/>
          <p14:tracePt t="137824" x="8356600" y="2836863"/>
          <p14:tracePt t="138471" x="8356600" y="2844800"/>
          <p14:tracePt t="138479" x="8356600" y="2860675"/>
          <p14:tracePt t="138487" x="8364538" y="2894013"/>
          <p14:tracePt t="138495" x="8372475" y="2911475"/>
          <p14:tracePt t="138504" x="8388350" y="2927350"/>
          <p14:tracePt t="138511" x="8405813" y="2943225"/>
          <p14:tracePt t="138519" x="8421688" y="2952750"/>
          <p14:tracePt t="138527" x="8421688" y="2960688"/>
          <p14:tracePt t="138535" x="8431213" y="2976563"/>
          <p14:tracePt t="138554" x="8447088" y="2976563"/>
          <p14:tracePt t="138567" x="8447088" y="2986088"/>
          <p14:tracePt t="138583" x="8455025" y="3001963"/>
          <p14:tracePt t="139001" x="8439150" y="3001963"/>
          <p14:tracePt t="139079" x="8421688" y="3001963"/>
          <p14:tracePt t="139086" x="8413750" y="3001963"/>
          <p14:tracePt t="139103" x="8405813" y="3001963"/>
          <p14:tracePt t="139111" x="8388350" y="2994025"/>
          <p14:tracePt t="139121" x="8380413" y="2994025"/>
          <p14:tracePt t="139127" x="8356600" y="2994025"/>
          <p14:tracePt t="139135" x="8347075" y="2994025"/>
          <p14:tracePt t="139143" x="8331200" y="2976563"/>
          <p14:tracePt t="139153" x="8323263" y="2976563"/>
          <p14:tracePt t="139176" x="8305800" y="2976563"/>
          <p14:tracePt t="139183" x="8297863" y="2976563"/>
          <p14:tracePt t="139223" x="8289925" y="2976563"/>
          <p14:tracePt t="139241" x="8281988" y="2976563"/>
          <p14:tracePt t="139255" x="8264525" y="2976563"/>
          <p14:tracePt t="139263" x="8256588" y="2976563"/>
          <p14:tracePt t="139272" x="8248650" y="2968625"/>
          <p14:tracePt t="139288" x="8223250" y="2968625"/>
          <p14:tracePt t="139295" x="8215313" y="2968625"/>
          <p14:tracePt t="139305" x="8207375" y="2968625"/>
          <p14:tracePt t="139311" x="8189913" y="2968625"/>
          <p14:tracePt t="139328" x="8181975" y="2968625"/>
          <p14:tracePt t="139336" x="8156575" y="2968625"/>
          <p14:tracePt t="139361" x="8148638" y="2968625"/>
          <p14:tracePt t="139370" x="8140700" y="2968625"/>
          <p14:tracePt t="139375" x="8132763" y="2968625"/>
          <p14:tracePt t="139385" x="8123238" y="2968625"/>
          <p14:tracePt t="139392" x="8107363" y="2968625"/>
          <p14:tracePt t="139400" x="8099425" y="2968625"/>
          <p14:tracePt t="139408" x="8089900" y="2968625"/>
          <p14:tracePt t="139423" x="8081963" y="2976563"/>
          <p14:tracePt t="139432" x="8074025" y="2976563"/>
          <p14:tracePt t="139439" x="8066088" y="2976563"/>
          <p14:tracePt t="139447" x="8058150" y="2976563"/>
          <p14:tracePt t="139455" x="8048625" y="2986088"/>
          <p14:tracePt t="139504" x="8040688" y="2986088"/>
          <p14:tracePt t="139528" x="8032750" y="2994025"/>
          <p14:tracePt t="139545" x="8024813" y="3001963"/>
          <p14:tracePt t="139561" x="8024813" y="3009900"/>
          <p14:tracePt t="139575" x="8024813" y="3027363"/>
          <p14:tracePt t="139591" x="8007350" y="3043238"/>
          <p14:tracePt t="139616" x="7999413" y="3060700"/>
          <p14:tracePt t="139655" x="7999413" y="3068638"/>
          <p14:tracePt t="139679" x="7999413" y="3076575"/>
          <p14:tracePt t="139695" x="7999413" y="3084513"/>
          <p14:tracePt t="139711" x="7999413" y="3092450"/>
          <p14:tracePt t="139722" x="7999413" y="3101975"/>
          <p14:tracePt t="139744" x="7991475" y="3109913"/>
          <p14:tracePt t="139752" x="7983538" y="3109913"/>
          <p14:tracePt t="139784" x="7974013" y="3109913"/>
          <p14:tracePt t="139791" x="7974013" y="3117850"/>
          <p14:tracePt t="139808" x="7974013" y="3125788"/>
          <p14:tracePt t="139832" x="7974013" y="3135313"/>
          <p14:tracePt t="139863" x="7974013" y="3151188"/>
          <p14:tracePt t="139903" x="7974013" y="3159125"/>
          <p14:tracePt t="139912" x="7983538" y="3167063"/>
          <p14:tracePt t="139927" x="7999413" y="3176588"/>
          <p14:tracePt t="139944" x="8007350" y="3184525"/>
          <p14:tracePt t="139962" x="8024813" y="3192463"/>
          <p14:tracePt t="139968" x="8032750" y="3192463"/>
          <p14:tracePt t="139984" x="8040688" y="3200400"/>
          <p14:tracePt t="139993" x="8048625" y="3200400"/>
          <p14:tracePt t="139999" x="8058150" y="3200400"/>
          <p14:tracePt t="140007" x="8074025" y="3209925"/>
          <p14:tracePt t="140017" x="8099425" y="3209925"/>
          <p14:tracePt t="140023" x="8107363" y="3225800"/>
          <p14:tracePt t="140042" x="8132763" y="3225800"/>
          <p14:tracePt t="140047" x="8140700" y="3225800"/>
          <p14:tracePt t="140055" x="8148638" y="3233738"/>
          <p14:tracePt t="140063" x="8174038" y="3233738"/>
          <p14:tracePt t="140071" x="8181975" y="3241675"/>
          <p14:tracePt t="140079" x="8207375" y="3241675"/>
          <p14:tracePt t="140088" x="8239125" y="3259138"/>
          <p14:tracePt t="140095" x="8256588" y="3267075"/>
          <p14:tracePt t="140107" x="8289925" y="3275013"/>
          <p14:tracePt t="140122" x="8297863" y="3275013"/>
          <p14:tracePt t="140126" x="8313738" y="3284538"/>
          <p14:tracePt t="140137" x="8323263" y="3284538"/>
          <p14:tracePt t="140155" x="8331200" y="3284538"/>
          <p14:tracePt t="140255" x="8347075" y="3284538"/>
          <p14:tracePt t="140271" x="8356600" y="3284538"/>
          <p14:tracePt t="140279" x="8364538" y="3284538"/>
          <p14:tracePt t="140292" x="8372475" y="3267075"/>
          <p14:tracePt t="140295" x="8380413" y="3267075"/>
          <p14:tracePt t="140311" x="8388350" y="3267075"/>
          <p14:tracePt t="140337" x="8405813" y="3267075"/>
          <p14:tracePt t="140353" x="8413750" y="3259138"/>
          <p14:tracePt t="140376" x="8421688" y="3251200"/>
          <p14:tracePt t="140408" x="8431213" y="3241675"/>
          <p14:tracePt t="140455" x="8439150" y="3225800"/>
          <p14:tracePt t="140471" x="8439150" y="3217863"/>
          <p14:tracePt t="140487" x="8447088" y="3209925"/>
          <p14:tracePt t="140513" x="8447088" y="3200400"/>
          <p14:tracePt t="140520" x="8455025" y="3192463"/>
          <p14:tracePt t="140527" x="8455025" y="3184525"/>
          <p14:tracePt t="140538" x="8455025" y="3176588"/>
          <p14:tracePt t="140543" x="8455025" y="3167063"/>
          <p14:tracePt t="140557" x="8455025" y="3151188"/>
          <p14:tracePt t="140559" x="8455025" y="3143250"/>
          <p14:tracePt t="140591" x="8455025" y="3135313"/>
          <p14:tracePt t="140607" x="8455025" y="3117850"/>
          <p14:tracePt t="140632" x="8455025" y="3109913"/>
          <p14:tracePt t="140639" x="8455025" y="3101975"/>
          <p14:tracePt t="140647" x="8455025" y="3092450"/>
          <p14:tracePt t="140663" x="8455025" y="3084513"/>
          <p14:tracePt t="140679" x="8455025" y="3076575"/>
          <p14:tracePt t="140696" x="8455025" y="3060700"/>
          <p14:tracePt t="140721" x="8455025" y="3051175"/>
          <p14:tracePt t="140729" x="8447088" y="3043238"/>
          <p14:tracePt t="140808" x="8439150" y="3035300"/>
          <p14:tracePt t="140823" x="8431213" y="3017838"/>
          <p14:tracePt t="140839" x="8421688" y="3017838"/>
          <p14:tracePt t="143992" x="8413750" y="3017838"/>
          <p14:tracePt t="144009" x="8397875" y="3009900"/>
          <p14:tracePt t="144023" x="8388350" y="3009900"/>
          <p14:tracePt t="144040" x="8380413" y="3009900"/>
          <p14:tracePt t="144111" x="8364538" y="3001963"/>
          <p14:tracePt t="144128" x="8356600" y="3001963"/>
          <p14:tracePt t="144167" x="8347075" y="2994025"/>
          <p14:tracePt t="144176" x="8339138" y="2994025"/>
          <p14:tracePt t="144191" x="8331200" y="2994025"/>
          <p14:tracePt t="144303" x="8323263" y="2994025"/>
          <p14:tracePt t="144311" x="8313738" y="2994025"/>
          <p14:tracePt t="144321" x="8305800" y="2994025"/>
          <p14:tracePt t="144327" x="8297863" y="2994025"/>
          <p14:tracePt t="144340" x="8289925" y="2994025"/>
          <p14:tracePt t="144367" x="8272463" y="2994025"/>
          <p14:tracePt t="144400" x="8264525" y="2994025"/>
          <p14:tracePt t="144455" x="8256588" y="2994025"/>
          <p14:tracePt t="144463" x="8239125" y="2994025"/>
          <p14:tracePt t="144504" x="8231188" y="2994025"/>
          <p14:tracePt t="144559" x="8223250" y="3001963"/>
          <p14:tracePt t="144599" x="8223250" y="3009900"/>
          <p14:tracePt t="144616" x="8215313" y="3009900"/>
          <p14:tracePt t="144623" x="8207375" y="3017838"/>
          <p14:tracePt t="144634" x="8197850" y="3027363"/>
          <p14:tracePt t="144784" x="8197850" y="3035300"/>
          <p14:tracePt t="144799" x="8189913" y="3043238"/>
          <p14:tracePt t="144841" x="8181975" y="3051175"/>
          <p14:tracePt t="145010" x="8174038" y="3060700"/>
          <p14:tracePt t="145048" x="8174038" y="3068638"/>
          <p14:tracePt t="145079" x="8164513" y="3068638"/>
          <p14:tracePt t="145111" x="8164513" y="3076575"/>
          <p14:tracePt t="145128" x="8164513" y="3084513"/>
          <p14:tracePt t="145143" x="8164513" y="3092450"/>
          <p14:tracePt t="145154" x="8156575" y="3101975"/>
          <p14:tracePt t="145168" x="8148638" y="3109913"/>
          <p14:tracePt t="145226" x="8140700" y="3109913"/>
          <p14:tracePt t="145472" x="8140700" y="3125788"/>
          <p14:tracePt t="145480" x="8140700" y="3135313"/>
          <p14:tracePt t="145495" x="8140700" y="3143250"/>
          <p14:tracePt t="145504" x="8140700" y="3159125"/>
          <p14:tracePt t="145511" x="8140700" y="3167063"/>
          <p14:tracePt t="145527" x="8140700" y="3176588"/>
          <p14:tracePt t="145536" x="8140700" y="3184525"/>
          <p14:tracePt t="145570" x="8140700" y="3200400"/>
          <p14:tracePt t="147969" x="8148638" y="3200400"/>
          <p14:tracePt t="147975" x="8156575" y="3200400"/>
          <p14:tracePt t="147992" x="8156575" y="3209925"/>
          <p14:tracePt t="148057" x="8156575" y="3217863"/>
          <p14:tracePt t="148192" x="8156575" y="3225800"/>
          <p14:tracePt t="148288" x="8164513" y="3233738"/>
          <p14:tracePt t="148400" x="8174038" y="3233738"/>
          <p14:tracePt t="148425" x="8181975" y="3233738"/>
          <p14:tracePt t="148560" x="8197850" y="3233738"/>
          <p14:tracePt t="148639" x="8207375" y="3233738"/>
          <p14:tracePt t="148656" x="8215313" y="3233738"/>
          <p14:tracePt t="148663" x="8223250" y="3233738"/>
          <p14:tracePt t="148673" x="8239125" y="3241675"/>
          <p14:tracePt t="148695" x="8248650" y="3241675"/>
          <p14:tracePt t="148704" x="8272463" y="3241675"/>
          <p14:tracePt t="148711" x="8289925" y="3251200"/>
          <p14:tracePt t="148720" x="8289925" y="3259138"/>
          <p14:tracePt t="148727" x="8297863" y="3259138"/>
          <p14:tracePt t="148744" x="8313738" y="3267075"/>
          <p14:tracePt t="148912" x="8323263" y="3267075"/>
          <p14:tracePt t="149016" x="8331200" y="3267075"/>
          <p14:tracePt t="149039" x="8331200" y="3284538"/>
          <p14:tracePt t="149047" x="8331200" y="3292475"/>
          <p14:tracePt t="149055" x="8331200" y="3300413"/>
          <p14:tracePt t="149063" x="8331200" y="3325813"/>
          <p14:tracePt t="149079" x="8331200" y="3359150"/>
          <p14:tracePt t="149095" x="8331200" y="3382963"/>
          <p14:tracePt t="149121" x="8331200" y="3390900"/>
          <p14:tracePt t="149319" x="8331200" y="3408363"/>
          <p14:tracePt t="149375" x="8339138" y="3416300"/>
          <p14:tracePt t="149553" x="8331200" y="3416300"/>
          <p14:tracePt t="149559" x="8313738" y="3416300"/>
          <p14:tracePt t="149568" x="8272463" y="3416300"/>
          <p14:tracePt t="149576" x="8248650" y="3416300"/>
          <p14:tracePt t="149585" x="8215313" y="3416300"/>
          <p14:tracePt t="149600" x="8207375" y="3416300"/>
          <p14:tracePt t="149608" x="8181975" y="3416300"/>
          <p14:tracePt t="149617" x="8156575" y="3416300"/>
          <p14:tracePt t="149623" x="8140700" y="3416300"/>
          <p14:tracePt t="149703" x="8174038" y="3416300"/>
          <p14:tracePt t="149711" x="8197850" y="3416300"/>
          <p14:tracePt t="149722" x="8264525" y="3416300"/>
          <p14:tracePt t="149727" x="8331200" y="3416300"/>
          <p14:tracePt t="149736" x="8413750" y="3433763"/>
          <p14:tracePt t="149744" x="8472488" y="3441700"/>
          <p14:tracePt t="149753" x="8521700" y="3441700"/>
          <p14:tracePt t="149766" x="8562975" y="3449638"/>
          <p14:tracePt t="149776" x="8570913" y="3449638"/>
          <p14:tracePt t="149927" x="8562975" y="3449638"/>
          <p14:tracePt t="149935" x="8529638" y="3449638"/>
          <p14:tracePt t="149943" x="8488363" y="3449638"/>
          <p14:tracePt t="149952" x="8447088" y="3449638"/>
          <p14:tracePt t="149960" x="8421688" y="3449638"/>
          <p14:tracePt t="149968" x="8405813" y="3449638"/>
          <p14:tracePt t="149976" x="8380413" y="3449638"/>
          <p14:tracePt t="150281" x="8372475" y="3449638"/>
          <p14:tracePt t="150287" x="8364538" y="3449638"/>
          <p14:tracePt t="150295" x="8356600" y="3449638"/>
          <p14:tracePt t="151481" x="8339138" y="3449638"/>
          <p14:tracePt t="151508" x="8339138" y="3467100"/>
          <p14:tracePt t="151527" x="8331200" y="3467100"/>
          <p14:tracePt t="151543" x="8331200" y="3475038"/>
          <p14:tracePt t="151585" x="8331200" y="3482975"/>
          <p14:tracePt t="151592" x="8323263" y="3490913"/>
          <p14:tracePt t="151599" x="8313738" y="3498850"/>
          <p14:tracePt t="151672" x="8313738" y="3508375"/>
          <p14:tracePt t="151680" x="8313738" y="3516313"/>
          <p14:tracePt t="151695" x="8313738" y="3524250"/>
          <p14:tracePt t="151704" x="8305800" y="3532188"/>
          <p14:tracePt t="151752" x="8305800" y="3549650"/>
          <p14:tracePt t="151760" x="8305800" y="3557588"/>
          <p14:tracePt t="151791" x="8305800" y="3565525"/>
          <p14:tracePt t="151823" x="8305800" y="3582988"/>
          <p14:tracePt t="152425" x="8313738" y="3598863"/>
          <p14:tracePt t="154801" x="8313738" y="3590925"/>
          <p14:tracePt t="154807" x="8323263" y="3590925"/>
          <p14:tracePt t="154823" x="8323263" y="3582988"/>
          <p14:tracePt t="154847" x="8323263" y="3573463"/>
          <p14:tracePt t="154856" x="8323263" y="3565525"/>
          <p14:tracePt t="154863" x="8323263" y="3549650"/>
          <p14:tracePt t="154871" x="8323263" y="3524250"/>
          <p14:tracePt t="154880" x="8323263" y="3516313"/>
          <p14:tracePt t="154888" x="8323263" y="3490913"/>
          <p14:tracePt t="155111" x="8323263" y="3482975"/>
          <p14:tracePt t="155119" x="8313738" y="3482975"/>
          <p14:tracePt t="155167" x="8305800" y="3482975"/>
          <p14:tracePt t="155191" x="8305800" y="3490913"/>
          <p14:tracePt t="155215" x="8297863" y="3498850"/>
          <p14:tracePt t="155239" x="8289925" y="3508375"/>
          <p14:tracePt t="155247" x="8281988" y="3516313"/>
          <p14:tracePt t="155264" x="8272463" y="3532188"/>
          <p14:tracePt t="155271" x="8272463" y="3549650"/>
          <p14:tracePt t="155288" x="8272463" y="3565525"/>
          <p14:tracePt t="155295" x="8272463" y="3573463"/>
          <p14:tracePt t="155306" x="8272463" y="3582988"/>
          <p14:tracePt t="155312" x="8264525" y="3598863"/>
          <p14:tracePt t="155320" x="8264525" y="3606800"/>
          <p14:tracePt t="155327" x="8264525" y="3616325"/>
          <p14:tracePt t="155338" x="8264525" y="3624263"/>
          <p14:tracePt t="155353" x="8264525" y="3640138"/>
          <p14:tracePt t="155359" x="8264525" y="3648075"/>
          <p14:tracePt t="155384" x="8264525" y="3657600"/>
          <p14:tracePt t="155408" x="8264525" y="3673475"/>
          <p14:tracePt t="155503" x="8264525" y="3690938"/>
          <p14:tracePt t="155527" x="8272463" y="3690938"/>
          <p14:tracePt t="155568" x="8281988" y="3690938"/>
          <p14:tracePt t="155575" x="8297863" y="3698875"/>
          <p14:tracePt t="155592" x="8297863" y="3706813"/>
          <p14:tracePt t="155607" x="8305800" y="3706813"/>
          <p14:tracePt t="155639" x="8313738" y="3706813"/>
          <p14:tracePt t="155680" x="8331200" y="3706813"/>
          <p14:tracePt t="155696" x="8339138" y="3706813"/>
          <p14:tracePt t="156041" x="8347075" y="3706813"/>
          <p14:tracePt t="156056" x="8347075" y="3690938"/>
          <p14:tracePt t="156063" x="8347075" y="3681413"/>
          <p14:tracePt t="156087" x="8339138" y="3673475"/>
          <p14:tracePt t="158183" x="8313738" y="3665538"/>
          <p14:tracePt t="158191" x="8248650" y="3640138"/>
          <p14:tracePt t="158200" x="8132763" y="3616325"/>
          <p14:tracePt t="158207" x="8032750" y="3582988"/>
          <p14:tracePt t="158216" x="7891463" y="3532188"/>
          <p14:tracePt t="158223" x="7783513" y="3508375"/>
          <p14:tracePt t="158233" x="7642225" y="3498850"/>
          <p14:tracePt t="158239" x="7518400" y="3449638"/>
          <p14:tracePt t="158247" x="7386638" y="3441700"/>
          <p14:tracePt t="158256" x="7278688" y="3416300"/>
          <p14:tracePt t="158263" x="7194550" y="3400425"/>
          <p14:tracePt t="158272" x="7078663" y="3382963"/>
          <p14:tracePt t="158279" x="7062788" y="3375025"/>
          <p14:tracePt t="158287" x="6988175" y="3359150"/>
          <p14:tracePt t="158296" x="6929438" y="3341688"/>
          <p14:tracePt t="158304" x="6854825" y="3333750"/>
          <p14:tracePt t="158311" x="6831013" y="3325813"/>
          <p14:tracePt t="158322" x="6780213" y="3308350"/>
          <p14:tracePt t="158327" x="6748463" y="3308350"/>
          <p14:tracePt t="158337" x="6705600" y="3300413"/>
          <p14:tracePt t="158344" x="6648450" y="3275013"/>
          <p14:tracePt t="158351" x="6615113" y="3267075"/>
          <p14:tracePt t="158359" x="6573838" y="3267075"/>
          <p14:tracePt t="158367" x="6524625" y="3259138"/>
          <p14:tracePt t="158376" x="6440488" y="3251200"/>
          <p14:tracePt t="158385" x="6399213" y="3251200"/>
          <p14:tracePt t="158391" x="6365875" y="3241675"/>
          <p14:tracePt t="158402" x="6342063" y="3233738"/>
          <p14:tracePt t="158407" x="6316663" y="3233738"/>
          <p14:tracePt t="158416" x="6300788" y="3233738"/>
          <p14:tracePt t="158422" x="6291263" y="3233738"/>
          <p14:tracePt t="158433" x="6283325" y="3233738"/>
          <p14:tracePt t="158448" x="6275388" y="3233738"/>
          <p14:tracePt t="158455" x="6267450" y="3233738"/>
          <p14:tracePt t="158464" x="6267450" y="3251200"/>
          <p14:tracePt t="158479" x="6267450" y="3267075"/>
          <p14:tracePt t="158495" x="6267450" y="3284538"/>
          <p14:tracePt t="158511" x="6267450" y="3292475"/>
          <p14:tracePt t="158543" x="6242050" y="3300413"/>
          <p14:tracePt t="158554" x="6234113" y="3308350"/>
          <p14:tracePt t="158568" x="6234113" y="3325813"/>
          <p14:tracePt t="158575" x="6234113" y="3333750"/>
          <p14:tracePt t="158586" x="6234113" y="3349625"/>
          <p14:tracePt t="158590" x="6234113" y="3359150"/>
          <p14:tracePt t="158599" x="6234113" y="3367088"/>
          <p14:tracePt t="158607" x="6234113" y="3390900"/>
          <p14:tracePt t="158616" x="6234113" y="3408363"/>
          <p14:tracePt t="158623" x="6234113" y="3424238"/>
          <p14:tracePt t="158631" x="6234113" y="3441700"/>
          <p14:tracePt t="158638" x="6234113" y="3475038"/>
          <p14:tracePt t="158647" x="6234113" y="3490913"/>
          <p14:tracePt t="158656" x="6242050" y="3516313"/>
          <p14:tracePt t="158663" x="6242050" y="3541713"/>
          <p14:tracePt t="158670" x="6249988" y="3573463"/>
          <p14:tracePt t="158679" x="6249988" y="3582988"/>
          <p14:tracePt t="158688" x="6249988" y="3606800"/>
          <p14:tracePt t="158696" x="6249988" y="3616325"/>
          <p14:tracePt t="160537" x="6242050" y="3616325"/>
          <p14:tracePt t="160543" x="6216650" y="3598863"/>
          <p14:tracePt t="160552" x="6159500" y="3573463"/>
          <p14:tracePt t="160559" x="6092825" y="3549650"/>
          <p14:tracePt t="160567" x="6018213" y="3516313"/>
          <p14:tracePt t="160575" x="5951538" y="3508375"/>
          <p14:tracePt t="160584" x="5902325" y="3490913"/>
          <p14:tracePt t="160591" x="5861050" y="3475038"/>
          <p14:tracePt t="160600" x="5819775" y="3475038"/>
          <p14:tracePt t="160608" x="5802313" y="3475038"/>
          <p14:tracePt t="160617" x="5753100" y="3475038"/>
          <p14:tracePt t="160624" x="5711825" y="3475038"/>
          <p14:tracePt t="160635" x="5637213" y="3475038"/>
          <p14:tracePt t="160640" x="5578475" y="3475038"/>
          <p14:tracePt t="160655" x="5570538" y="3475038"/>
          <p14:tracePt t="160663" x="5545138" y="3475038"/>
          <p14:tracePt t="160672" x="5511800" y="3475038"/>
          <p14:tracePt t="160679" x="5480050" y="3475038"/>
          <p14:tracePt t="160688" x="5446713" y="3475038"/>
          <p14:tracePt t="160696" x="5429250" y="3475038"/>
          <p14:tracePt t="160703" x="5387975" y="3475038"/>
          <p14:tracePt t="160711" x="5338763" y="3475038"/>
          <p14:tracePt t="160720" x="5297488" y="3467100"/>
          <p14:tracePt t="160727" x="5272088" y="3449638"/>
          <p14:tracePt t="160738" x="5238750" y="3433763"/>
          <p14:tracePt t="160743" x="5222875" y="3424238"/>
          <p14:tracePt t="160766" x="5205413" y="3424238"/>
          <p14:tracePt t="160896" x="5213350" y="3424238"/>
          <p14:tracePt t="160904" x="5238750" y="3424238"/>
          <p14:tracePt t="160912" x="5287963" y="3424238"/>
          <p14:tracePt t="160922" x="5330825" y="3433763"/>
          <p14:tracePt t="160927" x="5338763" y="3433763"/>
          <p14:tracePt t="160939" x="5437188" y="3424238"/>
          <p14:tracePt t="160954" x="5462588" y="3424238"/>
          <p14:tracePt t="160959" x="5529263" y="3424238"/>
          <p14:tracePt t="160967" x="5595938" y="3424238"/>
          <p14:tracePt t="160977" x="5645150" y="3433763"/>
          <p14:tracePt t="160982" x="5670550" y="3433763"/>
          <p14:tracePt t="160991" x="5719763" y="3441700"/>
          <p14:tracePt t="161001" x="5735638" y="3449638"/>
          <p14:tracePt t="161009" x="5786438" y="3475038"/>
          <p14:tracePt t="161015" x="5794375" y="3475038"/>
          <p14:tracePt t="161023" x="5819775" y="3475038"/>
          <p14:tracePt t="161032" x="5843588" y="3475038"/>
          <p14:tracePt t="161040" x="5868988" y="3475038"/>
          <p14:tracePt t="161047" x="5894388" y="3475038"/>
          <p14:tracePt t="161055" x="5902325" y="3475038"/>
          <p14:tracePt t="161135" x="5902325" y="3482975"/>
          <p14:tracePt t="161159" x="5861050" y="3490913"/>
          <p14:tracePt t="161167" x="5802313" y="3490913"/>
          <p14:tracePt t="161175" x="5719763" y="3490913"/>
          <p14:tracePt t="161184" x="5678488" y="3490913"/>
          <p14:tracePt t="161191" x="5619750" y="3490913"/>
          <p14:tracePt t="161199" x="5537200" y="3490913"/>
          <p14:tracePt t="161207" x="5480050" y="3490913"/>
          <p14:tracePt t="161215" x="5437188" y="3490913"/>
          <p14:tracePt t="161224" x="5429250" y="3490913"/>
          <p14:tracePt t="161232" x="5413375" y="3490913"/>
          <p14:tracePt t="161239" x="5405438" y="3490913"/>
          <p14:tracePt t="161319" x="5470525" y="3490913"/>
          <p14:tracePt t="161327" x="5511800" y="3490913"/>
          <p14:tracePt t="161338" x="5586413" y="3516313"/>
          <p14:tracePt t="161343" x="5694363" y="3532188"/>
          <p14:tracePt t="161353" x="5794375" y="3565525"/>
          <p14:tracePt t="161359" x="5884863" y="3582988"/>
          <p14:tracePt t="161367" x="5943600" y="3590925"/>
          <p14:tracePt t="161375" x="5959475" y="3590925"/>
          <p14:tracePt t="161448" x="5943600" y="3598863"/>
          <p14:tracePt t="161455" x="5910263" y="3598863"/>
          <p14:tracePt t="161463" x="5835650" y="3616325"/>
          <p14:tracePt t="161471" x="5753100" y="3632200"/>
          <p14:tracePt t="161479" x="5703888" y="3632200"/>
          <p14:tracePt t="161487" x="5611813" y="3632200"/>
          <p14:tracePt t="161495" x="5570538" y="3632200"/>
          <p14:tracePt t="161505" x="5537200" y="3640138"/>
          <p14:tracePt t="161511" x="5529263" y="3640138"/>
          <p14:tracePt t="161575" x="5570538" y="3640138"/>
          <p14:tracePt t="161585" x="5670550" y="3640138"/>
          <p14:tracePt t="161591" x="5794375" y="3648075"/>
          <p14:tracePt t="161599" x="5894388" y="3657600"/>
          <p14:tracePt t="161607" x="5935663" y="3673475"/>
          <p14:tracePt t="161617" x="5943600" y="3673475"/>
          <p14:tracePt t="161623" x="5959475" y="3681413"/>
          <p14:tracePt t="161721" x="5943600" y="3681413"/>
          <p14:tracePt t="161727" x="5902325" y="3681413"/>
          <p14:tracePt t="161738" x="5861050" y="3681413"/>
          <p14:tracePt t="161743" x="5802313" y="3681413"/>
          <p14:tracePt t="161755" x="5786438" y="3681413"/>
          <p14:tracePt t="161758" x="5768975" y="3681413"/>
          <p14:tracePt t="161936" x="5761038" y="3681413"/>
          <p14:tracePt t="161975" x="5761038" y="3673475"/>
          <p14:tracePt t="162128" x="5768975" y="3657600"/>
          <p14:tracePt t="162135" x="5768975" y="3616325"/>
          <p14:tracePt t="162143" x="5768975" y="3590925"/>
          <p14:tracePt t="162152" x="5768975" y="3524250"/>
          <p14:tracePt t="162159" x="5768975" y="3475038"/>
          <p14:tracePt t="162167" x="5768975" y="3416300"/>
          <p14:tracePt t="162175" x="5761038" y="3333750"/>
          <p14:tracePt t="162183" x="5753100" y="3259138"/>
          <p14:tracePt t="162192" x="5727700" y="3159125"/>
          <p14:tracePt t="162200" x="5711825" y="3084513"/>
          <p14:tracePt t="162207" x="5694363" y="3027363"/>
          <p14:tracePt t="162217" x="5686425" y="2994025"/>
          <p14:tracePt t="162223" x="5686425" y="2968625"/>
          <p14:tracePt t="162551" x="5678488" y="2960688"/>
          <p14:tracePt t="163128" x="5670550" y="2960688"/>
          <p14:tracePt t="163135" x="5661025" y="2952750"/>
          <p14:tracePt t="163160" x="5645150" y="2952750"/>
          <p14:tracePt t="163279" x="5637213" y="2952750"/>
          <p14:tracePt t="163503" x="5653088" y="2960688"/>
          <p14:tracePt t="163522" x="5661025" y="2960688"/>
          <p14:tracePt t="163527" x="5670550" y="2960688"/>
          <p14:tracePt t="163538" x="5686425" y="2968625"/>
          <p14:tracePt t="163543" x="5703888" y="2968625"/>
          <p14:tracePt t="163557" x="5719763" y="2968625"/>
          <p14:tracePt t="163559" x="5735638" y="2968625"/>
          <p14:tracePt t="163567" x="5753100" y="2968625"/>
          <p14:tracePt t="163575" x="5761038" y="2976563"/>
          <p14:tracePt t="163583" x="5768975" y="2976563"/>
          <p14:tracePt t="163590" x="5778500" y="2976563"/>
          <p14:tracePt t="163600" x="5794375" y="2976563"/>
          <p14:tracePt t="163617" x="5802313" y="2976563"/>
          <p14:tracePt t="163634" x="5810250" y="2976563"/>
          <p14:tracePt t="163640" x="5827713" y="2986088"/>
          <p14:tracePt t="163735" x="5802313" y="2986088"/>
          <p14:tracePt t="163744" x="5753100" y="2986088"/>
          <p14:tracePt t="163752" x="5694363" y="2986088"/>
          <p14:tracePt t="163759" x="5637213" y="2986088"/>
          <p14:tracePt t="163768" x="5554663" y="2986088"/>
          <p14:tracePt t="163775" x="5529263" y="2986088"/>
          <p14:tracePt t="163783" x="5511800" y="2986088"/>
          <p14:tracePt t="163791" x="5480050" y="2986088"/>
          <p14:tracePt t="163929" x="5503863" y="2986088"/>
          <p14:tracePt t="163935" x="5554663" y="2986088"/>
          <p14:tracePt t="163944" x="5629275" y="2986088"/>
          <p14:tracePt t="163952" x="5686425" y="3017838"/>
          <p14:tracePt t="163961" x="5711825" y="3017838"/>
          <p14:tracePt t="163968" x="5727700" y="3017838"/>
          <p14:tracePt t="163976" x="5745163" y="3017838"/>
          <p14:tracePt t="163983" x="5753100" y="3017838"/>
          <p14:tracePt t="164079" x="5745163" y="3017838"/>
          <p14:tracePt t="164087" x="5711825" y="3027363"/>
          <p14:tracePt t="164095" x="5670550" y="3027363"/>
          <p14:tracePt t="164103" x="5611813" y="3027363"/>
          <p14:tracePt t="164111" x="5570538" y="3027363"/>
          <p14:tracePt t="164122" x="5529263" y="3027363"/>
          <p14:tracePt t="164127" x="5511800" y="3027363"/>
          <p14:tracePt t="164144" x="5503863" y="3027363"/>
          <p14:tracePt t="164215" x="5529263" y="3027363"/>
          <p14:tracePt t="164223" x="5578475" y="3027363"/>
          <p14:tracePt t="164232" x="5645150" y="3027363"/>
          <p14:tracePt t="164240" x="5719763" y="3051175"/>
          <p14:tracePt t="164247" x="5794375" y="3060700"/>
          <p14:tracePt t="164256" x="5853113" y="3068638"/>
          <p14:tracePt t="164263" x="5894388" y="3068638"/>
          <p14:tracePt t="164272" x="5910263" y="3068638"/>
          <p14:tracePt t="164279" x="5910263" y="3076575"/>
          <p14:tracePt t="164392" x="5876925" y="3076575"/>
          <p14:tracePt t="164399" x="5819775" y="3076575"/>
          <p14:tracePt t="164408" x="5768975" y="3076575"/>
          <p14:tracePt t="164418" x="5686425" y="3076575"/>
          <p14:tracePt t="164424" x="5637213" y="3051175"/>
          <p14:tracePt t="164434" x="5595938" y="3051175"/>
          <p14:tracePt t="164439" x="5578475" y="3051175"/>
          <p14:tracePt t="164487" x="5570538" y="3043238"/>
          <p14:tracePt t="164511" x="5578475" y="3043238"/>
          <p14:tracePt t="164520" x="5637213" y="3043238"/>
          <p14:tracePt t="164527" x="5753100" y="3043238"/>
          <p14:tracePt t="164541" x="5876925" y="3043238"/>
          <p14:tracePt t="164542" x="6002338" y="3060700"/>
          <p14:tracePt t="164553" x="6084888" y="3068638"/>
          <p14:tracePt t="164559" x="6183313" y="3076575"/>
          <p14:tracePt t="164570" x="6226175" y="3084513"/>
          <p14:tracePt t="164575" x="6257925" y="3101975"/>
          <p14:tracePt t="164582" x="6267450" y="3101975"/>
          <p14:tracePt t="164674" x="6257925" y="3101975"/>
          <p14:tracePt t="164679" x="6192838" y="3101975"/>
          <p14:tracePt t="164690" x="6126163" y="3101975"/>
          <p14:tracePt t="164695" x="6043613" y="3101975"/>
          <p14:tracePt t="164704" x="5969000" y="3101975"/>
          <p14:tracePt t="164713" x="5927725" y="3101975"/>
          <p14:tracePt t="164721" x="5894388" y="3101975"/>
          <p14:tracePt t="164727" x="5884863" y="3101975"/>
          <p14:tracePt t="164871" x="5894388" y="3101975"/>
          <p14:tracePt t="167617" x="5894388" y="3092450"/>
          <p14:tracePt t="167703" x="5884863" y="3092450"/>
          <p14:tracePt t="167728" x="5853113" y="3076575"/>
          <p14:tracePt t="167752" x="5843588" y="3068638"/>
          <p14:tracePt t="167775" x="5835650" y="3068638"/>
          <p14:tracePt t="167783" x="5827713" y="3068638"/>
          <p14:tracePt t="167791" x="5819775" y="3068638"/>
          <p14:tracePt t="167800" x="5802313" y="3068638"/>
          <p14:tracePt t="167807" x="5786438" y="3068638"/>
          <p14:tracePt t="167823" x="5753100" y="3068638"/>
          <p14:tracePt t="167839" x="5735638" y="3068638"/>
          <p14:tracePt t="167847" x="5727700" y="3060700"/>
          <p14:tracePt t="167857" x="5719763" y="3060700"/>
          <p14:tracePt t="167872" x="5694363" y="3060700"/>
          <p14:tracePt t="167879" x="5686425" y="3060700"/>
          <p14:tracePt t="167888" x="5670550" y="3060700"/>
          <p14:tracePt t="167895" x="5661025" y="3060700"/>
          <p14:tracePt t="167920" x="5653088" y="3060700"/>
          <p14:tracePt t="167928" x="5637213" y="3060700"/>
          <p14:tracePt t="167939" x="5629275" y="3060700"/>
          <p14:tracePt t="167943" x="5603875" y="3060700"/>
          <p14:tracePt t="167959" x="5595938" y="3060700"/>
          <p14:tracePt t="167967" x="5586413" y="3060700"/>
          <p14:tracePt t="167977" x="5570538" y="3060700"/>
          <p14:tracePt t="167994" x="5562600" y="3060700"/>
          <p14:tracePt t="168007" x="5554663" y="3060700"/>
          <p14:tracePt t="168040" x="5545138" y="3068638"/>
          <p14:tracePt t="168064" x="5537200" y="3068638"/>
          <p14:tracePt t="168072" x="5521325" y="3076575"/>
          <p14:tracePt t="168088" x="5521325" y="3084513"/>
          <p14:tracePt t="168095" x="5521325" y="3092450"/>
          <p14:tracePt t="168103" x="5503863" y="3109913"/>
          <p14:tracePt t="168123" x="5495925" y="3117850"/>
          <p14:tracePt t="168155" x="5495925" y="3125788"/>
          <p14:tracePt t="168225" x="5495925" y="3135313"/>
          <p14:tracePt t="168233" x="5487988" y="3143250"/>
          <p14:tracePt t="168247" x="5487988" y="3167063"/>
          <p14:tracePt t="168256" x="5487988" y="3176588"/>
          <p14:tracePt t="168263" x="5470525" y="3184525"/>
          <p14:tracePt t="168272" x="5470525" y="3192463"/>
          <p14:tracePt t="168279" x="5470525" y="3200400"/>
          <p14:tracePt t="168288" x="5470525" y="3209925"/>
          <p14:tracePt t="168295" x="5462588" y="3217863"/>
          <p14:tracePt t="168320" x="5462588" y="3225800"/>
          <p14:tracePt t="168327" x="5462588" y="3233738"/>
          <p14:tracePt t="168352" x="5462588" y="3241675"/>
          <p14:tracePt t="168360" x="5462588" y="3251200"/>
          <p14:tracePt t="168367" x="5462588" y="3259138"/>
          <p14:tracePt t="168375" x="5462588" y="3267075"/>
          <p14:tracePt t="168384" x="5462588" y="3275013"/>
          <p14:tracePt t="168391" x="5462588" y="3292475"/>
          <p14:tracePt t="168400" x="5454650" y="3308350"/>
          <p14:tracePt t="168407" x="5454650" y="3325813"/>
          <p14:tracePt t="168419" x="5454650" y="3341688"/>
          <p14:tracePt t="168423" x="5454650" y="3367088"/>
          <p14:tracePt t="168433" x="5454650" y="3375025"/>
          <p14:tracePt t="168439" x="5446713" y="3408363"/>
          <p14:tracePt t="168447" x="5437188" y="3416300"/>
          <p14:tracePt t="168456" x="5437188" y="3441700"/>
          <p14:tracePt t="168463" x="5437188" y="3467100"/>
          <p14:tracePt t="168471" x="5429250" y="3490913"/>
          <p14:tracePt t="168479" x="5429250" y="3498850"/>
          <p14:tracePt t="168487" x="5421313" y="3516313"/>
          <p14:tracePt t="168504" x="5421313" y="3541713"/>
          <p14:tracePt t="168511" x="5421313" y="3557588"/>
          <p14:tracePt t="168521" x="5413375" y="3582988"/>
          <p14:tracePt t="168528" x="5413375" y="3590925"/>
          <p14:tracePt t="168537" x="5413375" y="3606800"/>
          <p14:tracePt t="168544" x="5413375" y="3624263"/>
          <p14:tracePt t="168551" x="5395913" y="3640138"/>
          <p14:tracePt t="168559" x="5395913" y="3648075"/>
          <p14:tracePt t="168568" x="5395913" y="3657600"/>
          <p14:tracePt t="168583" x="5395913" y="3665538"/>
          <p14:tracePt t="168601" x="5395913" y="3673475"/>
          <p14:tracePt t="168625" x="5395913" y="3681413"/>
          <p14:tracePt t="168679" x="5395913" y="3690938"/>
          <p14:tracePt t="169103" x="5395913" y="3714750"/>
          <p14:tracePt t="169176" x="5405438" y="3722688"/>
          <p14:tracePt t="169240" x="5405438" y="3740150"/>
          <p14:tracePt t="169320" x="5405438" y="3748088"/>
          <p14:tracePt t="172257" x="5413375" y="3765550"/>
          <p14:tracePt t="172263" x="5429250" y="3806825"/>
          <p14:tracePt t="172272" x="5446713" y="3840163"/>
          <p14:tracePt t="172279" x="5454650" y="3871913"/>
          <p14:tracePt t="172287" x="5470525" y="3897313"/>
          <p14:tracePt t="172295" x="5487988" y="3914775"/>
          <p14:tracePt t="172304" x="5487988" y="3922713"/>
          <p14:tracePt t="172312" x="5487988" y="3930650"/>
          <p14:tracePt t="172328" x="5487988" y="3938588"/>
          <p14:tracePt t="172353" x="5487988" y="3963988"/>
          <p14:tracePt t="172369" x="5487988" y="3979863"/>
          <p14:tracePt t="172375" x="5487988" y="4005263"/>
          <p14:tracePt t="172391" x="5487988" y="4038600"/>
          <p14:tracePt t="172487" x="5511800" y="4054475"/>
          <p14:tracePt t="172495" x="5529263" y="4071938"/>
          <p14:tracePt t="172504" x="5545138" y="4071938"/>
          <p14:tracePt t="172511" x="5570538" y="4079875"/>
          <p14:tracePt t="172520" x="5603875" y="4087813"/>
          <p14:tracePt t="172527" x="5619750" y="4087813"/>
          <p14:tracePt t="172537" x="5670550" y="4113213"/>
          <p14:tracePt t="172543" x="5703888" y="4113213"/>
          <p14:tracePt t="172553" x="5735638" y="4121150"/>
          <p14:tracePt t="172559" x="5786438" y="4121150"/>
          <p14:tracePt t="172569" x="5843588" y="4121150"/>
          <p14:tracePt t="172575" x="5927725" y="4121150"/>
          <p14:tracePt t="172582" x="5984875" y="4121150"/>
          <p14:tracePt t="172591" x="6026150" y="4121150"/>
          <p14:tracePt t="172600" x="6067425" y="4121150"/>
          <p14:tracePt t="172608" x="6084888" y="4121150"/>
          <p14:tracePt t="172617" x="6108700" y="4121150"/>
          <p14:tracePt t="172639" x="6118225" y="4121150"/>
          <p14:tracePt t="172720" x="6134100" y="4121150"/>
          <p14:tracePt t="172824" x="6118225" y="4121150"/>
          <p14:tracePt t="172832" x="6100763" y="4121150"/>
          <p14:tracePt t="172839" x="6076950" y="4121150"/>
          <p14:tracePt t="172847" x="6059488" y="4121150"/>
          <p14:tracePt t="172855" x="6051550" y="4121150"/>
          <p14:tracePt t="172879" x="6034088" y="4121150"/>
          <p14:tracePt t="172887" x="6018213" y="4121150"/>
          <p14:tracePt t="172895" x="5992813" y="4121150"/>
          <p14:tracePt t="172905" x="5959475" y="4121150"/>
          <p14:tracePt t="172911" x="5918200" y="4113213"/>
          <p14:tracePt t="172921" x="5884863" y="4113213"/>
          <p14:tracePt t="172929" x="5843588" y="4105275"/>
          <p14:tracePt t="172939" x="5802313" y="4097338"/>
          <p14:tracePt t="172943" x="5753100" y="4097338"/>
          <p14:tracePt t="172953" x="5711825" y="4071938"/>
          <p14:tracePt t="172960" x="5678488" y="4071938"/>
          <p14:tracePt t="172967" x="5653088" y="4071938"/>
          <p14:tracePt t="172975" x="5611813" y="4064000"/>
          <p14:tracePt t="172983" x="5595938" y="4054475"/>
          <p14:tracePt t="172991" x="5545138" y="4046538"/>
          <p14:tracePt t="173007" x="5495925" y="4021138"/>
          <p14:tracePt t="173151" x="5503863" y="4021138"/>
          <p14:tracePt t="173159" x="5545138" y="4021138"/>
          <p14:tracePt t="173167" x="5586413" y="4021138"/>
          <p14:tracePt t="173175" x="5678488" y="4021138"/>
          <p14:tracePt t="173183" x="5735638" y="4021138"/>
          <p14:tracePt t="173191" x="5810250" y="4021138"/>
          <p14:tracePt t="173201" x="5894388" y="4021138"/>
          <p14:tracePt t="173208" x="5943600" y="4021138"/>
          <p14:tracePt t="173216" x="5976938" y="4021138"/>
          <p14:tracePt t="173224" x="5992813" y="4021138"/>
          <p14:tracePt t="173231" x="6010275" y="4021138"/>
          <p14:tracePt t="173239" x="6026150" y="4021138"/>
          <p14:tracePt t="173328" x="6043613" y="4021138"/>
          <p14:tracePt t="173463" x="6018213" y="4021138"/>
          <p14:tracePt t="173471" x="5992813" y="4021138"/>
          <p14:tracePt t="173479" x="5935663" y="4021138"/>
          <p14:tracePt t="173488" x="5884863" y="4021138"/>
          <p14:tracePt t="173495" x="5835650" y="4021138"/>
          <p14:tracePt t="173504" x="5794375" y="4021138"/>
          <p14:tracePt t="173511" x="5768975" y="4021138"/>
          <p14:tracePt t="173520" x="5753100" y="4021138"/>
          <p14:tracePt t="173527" x="5727700" y="4021138"/>
          <p14:tracePt t="173559" x="5719763" y="4021138"/>
          <p14:tracePt t="173671" x="5727700" y="4021138"/>
          <p14:tracePt t="173680" x="5786438" y="4021138"/>
          <p14:tracePt t="173690" x="5853113" y="4030663"/>
          <p14:tracePt t="173695" x="5910263" y="4038600"/>
          <p14:tracePt t="173703" x="5969000" y="4046538"/>
          <p14:tracePt t="173711" x="6043613" y="4046538"/>
          <p14:tracePt t="173720" x="6108700" y="4064000"/>
          <p14:tracePt t="173727" x="6159500" y="4079875"/>
          <p14:tracePt t="173741" x="6192838" y="4079875"/>
          <p14:tracePt t="173743" x="6234113" y="4079875"/>
          <p14:tracePt t="173753" x="6242050" y="4087813"/>
          <p14:tracePt t="173770" x="6275388" y="4087813"/>
          <p14:tracePt t="173775" x="6283325" y="4087813"/>
          <p14:tracePt t="173783" x="6291263" y="4097338"/>
          <p14:tracePt t="173905" x="6275388" y="4097338"/>
          <p14:tracePt t="173911" x="6226175" y="4097338"/>
          <p14:tracePt t="173921" x="6142038" y="4097338"/>
          <p14:tracePt t="173928" x="6059488" y="4097338"/>
          <p14:tracePt t="173936" x="5959475" y="4097338"/>
          <p14:tracePt t="173943" x="5876925" y="4097338"/>
          <p14:tracePt t="173952" x="5810250" y="4097338"/>
          <p14:tracePt t="173959" x="5753100" y="4079875"/>
          <p14:tracePt t="173966" x="5735638" y="4079875"/>
          <p14:tracePt t="174071" x="5753100" y="4079875"/>
          <p14:tracePt t="174079" x="5794375" y="4079875"/>
          <p14:tracePt t="174089" x="5861050" y="4079875"/>
          <p14:tracePt t="174095" x="5918200" y="4079875"/>
          <p14:tracePt t="174106" x="6002338" y="4079875"/>
          <p14:tracePt t="174112" x="6084888" y="4097338"/>
          <p14:tracePt t="174119" x="6142038" y="4105275"/>
          <p14:tracePt t="174127" x="6216650" y="4121150"/>
          <p14:tracePt t="174136" x="6291263" y="4138613"/>
          <p14:tracePt t="174144" x="6350000" y="4146550"/>
          <p14:tracePt t="174154" x="6357938" y="4146550"/>
          <p14:tracePt t="174263" x="6300788" y="4146550"/>
          <p14:tracePt t="174272" x="6216650" y="4146550"/>
          <p14:tracePt t="174279" x="6126163" y="4146550"/>
          <p14:tracePt t="174289" x="6051550" y="4146550"/>
          <p14:tracePt t="174295" x="5959475" y="4146550"/>
          <p14:tracePt t="174304" x="5910263" y="4129088"/>
          <p14:tracePt t="174311" x="5902325" y="4129088"/>
          <p14:tracePt t="174400" x="5943600" y="4129088"/>
          <p14:tracePt t="174407" x="6002338" y="4129088"/>
          <p14:tracePt t="174417" x="6051550" y="4129088"/>
          <p14:tracePt t="174423" x="6126163" y="4129088"/>
          <p14:tracePt t="174432" x="6167438" y="4129088"/>
          <p14:tracePt t="174438" x="6192838" y="4129088"/>
          <p14:tracePt t="174447" x="6216650" y="4129088"/>
          <p14:tracePt t="174495" x="6226175" y="4129088"/>
          <p14:tracePt t="174551" x="6183313" y="4129088"/>
          <p14:tracePt t="174559" x="6134100" y="4129088"/>
          <p14:tracePt t="174567" x="6043613" y="4129088"/>
          <p14:tracePt t="174575" x="6002338" y="4129088"/>
          <p14:tracePt t="174584" x="5910263" y="4121150"/>
          <p14:tracePt t="174591" x="5868988" y="4121150"/>
          <p14:tracePt t="174600" x="5827713" y="4121150"/>
          <p14:tracePt t="174607" x="5794375" y="4121150"/>
          <p14:tracePt t="174656" x="5794375" y="4113213"/>
          <p14:tracePt t="174689" x="5802313" y="4113213"/>
          <p14:tracePt t="174695" x="5827713" y="4113213"/>
          <p14:tracePt t="174704" x="5835650" y="4113213"/>
          <p14:tracePt t="174711" x="5843588" y="4113213"/>
          <p14:tracePt t="174722" x="5853113" y="4113213"/>
          <p14:tracePt t="175906" x="5861050" y="4087813"/>
          <p14:tracePt t="175911" x="5861050" y="4054475"/>
          <p14:tracePt t="175923" x="5861050" y="4021138"/>
          <p14:tracePt t="175927" x="5861050" y="3989388"/>
          <p14:tracePt t="175937" x="5861050" y="3938588"/>
          <p14:tracePt t="175943" x="5861050" y="3897313"/>
          <p14:tracePt t="175953" x="5861050" y="3856038"/>
          <p14:tracePt t="175959" x="5861050" y="3797300"/>
          <p14:tracePt t="175967" x="5853113" y="3740150"/>
          <p14:tracePt t="175975" x="5853113" y="3698875"/>
          <p14:tracePt t="175984" x="5843588" y="3648075"/>
          <p14:tracePt t="175992" x="5827713" y="3606800"/>
          <p14:tracePt t="175999" x="5827713" y="3565525"/>
          <p14:tracePt t="176010" x="5819775" y="3516313"/>
          <p14:tracePt t="176016" x="5802313" y="3475038"/>
          <p14:tracePt t="176023" x="5802313" y="3457575"/>
          <p14:tracePt t="176032" x="5802313" y="3441700"/>
          <p14:tracePt t="176040" x="5778500" y="3400425"/>
          <p14:tracePt t="176047" x="5778500" y="3359150"/>
          <p14:tracePt t="176055" x="5778500" y="3341688"/>
          <p14:tracePt t="176063" x="5778500" y="3316288"/>
          <p14:tracePt t="176071" x="5778500" y="3292475"/>
          <p14:tracePt t="176080" x="5778500" y="3267075"/>
          <p14:tracePt t="176089" x="5778500" y="3251200"/>
          <p14:tracePt t="176095" x="5768975" y="3233738"/>
          <p14:tracePt t="176104" x="5761038" y="3200400"/>
          <p14:tracePt t="176112" x="5761038" y="3176588"/>
          <p14:tracePt t="176138" x="5761038" y="3167063"/>
          <p14:tracePt t="176151" x="5761038" y="3151188"/>
          <p14:tracePt t="176175" x="5761038" y="3143250"/>
          <p14:tracePt t="176215" x="5761038" y="3135313"/>
          <p14:tracePt t="176223" x="5761038" y="3125788"/>
          <p14:tracePt t="176231" x="5761038" y="3117850"/>
          <p14:tracePt t="176239" x="5761038" y="3101975"/>
          <p14:tracePt t="176247" x="5745163" y="3092450"/>
          <p14:tracePt t="176263" x="5745163" y="3084513"/>
          <p14:tracePt t="176993" x="5735638" y="3084513"/>
          <p14:tracePt t="177032" x="5735638" y="3092450"/>
          <p14:tracePt t="177039" x="5735638" y="3101975"/>
          <p14:tracePt t="177176" x="5735638" y="3117850"/>
          <p14:tracePt t="177183" x="5735638" y="3125788"/>
          <p14:tracePt t="177199" x="5735638" y="3135313"/>
          <p14:tracePt t="177223" x="5735638" y="3143250"/>
          <p14:tracePt t="177263" x="5735638" y="3151188"/>
          <p14:tracePt t="177376" x="5735638" y="3159125"/>
          <p14:tracePt t="177391" x="5735638" y="3167063"/>
          <p14:tracePt t="177415" x="5735638" y="3184525"/>
          <p14:tracePt t="177431" x="5735638" y="3192463"/>
          <p14:tracePt t="177447" x="5735638" y="3200400"/>
          <p14:tracePt t="177479" x="5727700" y="3209925"/>
          <p14:tracePt t="177487" x="5727700" y="3217863"/>
          <p14:tracePt t="177496" x="5719763" y="3225800"/>
          <p14:tracePt t="177505" x="5711825" y="3233738"/>
          <p14:tracePt t="177536" x="5711825" y="3241675"/>
          <p14:tracePt t="177543" x="5703888" y="3251200"/>
          <p14:tracePt t="177575" x="5703888" y="3259138"/>
          <p14:tracePt t="177640" x="5703888" y="3275013"/>
          <p14:tracePt t="177647" x="5703888" y="3284538"/>
          <p14:tracePt t="177671" x="5703888" y="3292475"/>
          <p14:tracePt t="177689" x="5703888" y="3300413"/>
          <p14:tracePt t="177695" x="5703888" y="3308350"/>
          <p14:tracePt t="177704" x="5703888" y="3316288"/>
          <p14:tracePt t="177713" x="5703888" y="3325813"/>
          <p14:tracePt t="177728" x="5703888" y="3333750"/>
          <p14:tracePt t="177745" x="5703888" y="3341688"/>
          <p14:tracePt t="177759" x="5703888" y="3349625"/>
          <p14:tracePt t="177800" x="5703888" y="3367088"/>
          <p14:tracePt t="177831" x="5703888" y="3375025"/>
          <p14:tracePt t="177840" x="5703888" y="3382963"/>
          <p14:tracePt t="177847" x="5694363" y="3390900"/>
          <p14:tracePt t="177863" x="5670550" y="3416300"/>
          <p14:tracePt t="177873" x="5670550" y="3424238"/>
          <p14:tracePt t="177888" x="5670550" y="3433763"/>
          <p14:tracePt t="177895" x="5661025" y="3433763"/>
          <p14:tracePt t="177929" x="5661025" y="3441700"/>
          <p14:tracePt t="177937" x="5661025" y="3449638"/>
          <p14:tracePt t="177943" x="5661025" y="3457575"/>
          <p14:tracePt t="177952" x="5661025" y="3467100"/>
          <p14:tracePt t="177966" x="5661025" y="3482975"/>
          <p14:tracePt t="177984" x="5661025" y="3490913"/>
          <p14:tracePt t="177993" x="5661025" y="3498850"/>
          <p14:tracePt t="177999" x="5661025" y="3508375"/>
          <p14:tracePt t="178016" x="5661025" y="3524250"/>
          <p14:tracePt t="178032" x="5661025" y="3532188"/>
          <p14:tracePt t="178064" x="5661025" y="3541713"/>
          <p14:tracePt t="178079" x="5661025" y="3557588"/>
          <p14:tracePt t="178104" x="5661025" y="3565525"/>
          <p14:tracePt t="178111" x="5661025" y="3573463"/>
          <p14:tracePt t="178127" x="5661025" y="3582988"/>
          <p14:tracePt t="178136" x="5661025" y="3590925"/>
          <p14:tracePt t="178143" x="5661025" y="3598863"/>
          <p14:tracePt t="178160" x="5661025" y="3616325"/>
          <p14:tracePt t="178169" x="5661025" y="3624263"/>
          <p14:tracePt t="178192" x="5661025" y="3632200"/>
          <p14:tracePt t="178207" x="5661025" y="3640138"/>
          <p14:tracePt t="178247" x="5661025" y="3648075"/>
          <p14:tracePt t="178272" x="5661025" y="3657600"/>
          <p14:tracePt t="178279" x="5661025" y="3665538"/>
          <p14:tracePt t="178288" x="5661025" y="3673475"/>
          <p14:tracePt t="178304" x="5661025" y="3681413"/>
          <p14:tracePt t="178310" x="5661025" y="3690938"/>
          <p14:tracePt t="178352" x="5661025" y="3706813"/>
          <p14:tracePt t="178399" x="5661025" y="3714750"/>
          <p14:tracePt t="178416" x="5661025" y="3722688"/>
          <p14:tracePt t="178439" x="5661025" y="3732213"/>
          <p14:tracePt t="178455" x="5661025" y="3740150"/>
          <p14:tracePt t="178496" x="5661025" y="3748088"/>
          <p14:tracePt t="178520" x="5661025" y="3756025"/>
          <p14:tracePt t="178527" x="5661025" y="3773488"/>
          <p14:tracePt t="178552" x="5661025" y="3789363"/>
          <p14:tracePt t="178559" x="5661025" y="3797300"/>
          <p14:tracePt t="178567" x="5661025" y="3806825"/>
          <p14:tracePt t="178575" x="5661025" y="3814763"/>
          <p14:tracePt t="178585" x="5670550" y="3830638"/>
          <p14:tracePt t="178591" x="5670550" y="3840163"/>
          <p14:tracePt t="178616" x="5670550" y="3848100"/>
          <p14:tracePt t="178623" x="5670550" y="3871913"/>
          <p14:tracePt t="178632" x="5678488" y="3871913"/>
          <p14:tracePt t="178640" x="5678488" y="3881438"/>
          <p14:tracePt t="178647" x="5678488" y="3897313"/>
          <p14:tracePt t="178679" x="5686425" y="3905250"/>
          <p14:tracePt t="178705" x="5686425" y="3914775"/>
          <p14:tracePt t="178712" x="5686425" y="3922713"/>
          <p14:tracePt t="178720" x="5686425" y="3930650"/>
          <p14:tracePt t="178727" x="5686425" y="3938588"/>
          <p14:tracePt t="178757" x="5686425" y="3956050"/>
          <p14:tracePt t="178767" x="5686425" y="3963988"/>
          <p14:tracePt t="179064" x="5694363" y="3963988"/>
          <p14:tracePt t="179071" x="5694363" y="3956050"/>
          <p14:tracePt t="179079" x="5703888" y="3930650"/>
          <p14:tracePt t="179087" x="5703888" y="3922713"/>
          <p14:tracePt t="179095" x="5719763" y="3889375"/>
          <p14:tracePt t="179104" x="5719763" y="3881438"/>
          <p14:tracePt t="179111" x="5719763" y="3848100"/>
          <p14:tracePt t="179120" x="5719763" y="3806825"/>
          <p14:tracePt t="179127" x="5719763" y="3765550"/>
          <p14:tracePt t="179137" x="5719763" y="3722688"/>
          <p14:tracePt t="179143" x="5719763" y="3648075"/>
          <p14:tracePt t="179152" x="5719763" y="3598863"/>
          <p14:tracePt t="179159" x="5719763" y="3549650"/>
          <p14:tracePt t="179168" x="5719763" y="3498850"/>
          <p14:tracePt t="179175" x="5719763" y="3467100"/>
          <p14:tracePt t="179184" x="5719763" y="3433763"/>
          <p14:tracePt t="179191" x="5719763" y="3424238"/>
          <p14:tracePt t="179200" x="5719763" y="3416300"/>
          <p14:tracePt t="179207" x="5719763" y="3382963"/>
          <p14:tracePt t="179216" x="5719763" y="3367088"/>
          <p14:tracePt t="179223" x="5719763" y="3359150"/>
          <p14:tracePt t="179232" x="5719763" y="3341688"/>
          <p14:tracePt t="179241" x="5727700" y="3325813"/>
          <p14:tracePt t="179247" x="5727700" y="3316288"/>
          <p14:tracePt t="179520" x="5727700" y="3359150"/>
          <p14:tracePt t="179527" x="5727700" y="3382963"/>
          <p14:tracePt t="179537" x="5727700" y="3408363"/>
          <p14:tracePt t="179543" x="5727700" y="3449638"/>
          <p14:tracePt t="179555" x="5727700" y="3475038"/>
          <p14:tracePt t="179558" x="5727700" y="3508375"/>
          <p14:tracePt t="179567" x="5727700" y="3524250"/>
          <p14:tracePt t="179575" x="5727700" y="3557588"/>
          <p14:tracePt t="179584" x="5727700" y="3582988"/>
          <p14:tracePt t="179591" x="5727700" y="3598863"/>
          <p14:tracePt t="179600" x="5727700" y="3624263"/>
          <p14:tracePt t="179607" x="5727700" y="3632200"/>
          <p14:tracePt t="179616" x="5727700" y="3657600"/>
          <p14:tracePt t="179623" x="5727700" y="3665538"/>
          <p14:tracePt t="179632" x="5745163" y="3698875"/>
          <p14:tracePt t="179647" x="5745163" y="3722688"/>
          <p14:tracePt t="179656" x="5745163" y="3740150"/>
          <p14:tracePt t="179663" x="5745163" y="3756025"/>
          <p14:tracePt t="179673" x="5753100" y="3773488"/>
          <p14:tracePt t="179680" x="5753100" y="3797300"/>
          <p14:tracePt t="179688" x="5753100" y="3806825"/>
          <p14:tracePt t="179695" x="5753100" y="3814763"/>
          <p14:tracePt t="179704" x="5753100" y="3830638"/>
          <p14:tracePt t="179711" x="5753100" y="3840163"/>
          <p14:tracePt t="179720" x="5753100" y="3863975"/>
          <p14:tracePt t="180040" x="5753100" y="3881438"/>
          <p14:tracePt t="180048" x="5753100" y="3905250"/>
          <p14:tracePt t="180056" x="5753100" y="3938588"/>
          <p14:tracePt t="180063" x="5753100" y="3979863"/>
          <p14:tracePt t="180072" x="5753100" y="4013200"/>
          <p14:tracePt t="180079" x="5753100" y="4054475"/>
          <p14:tracePt t="180088" x="5753100" y="4071938"/>
          <p14:tracePt t="180095" x="5753100" y="4087813"/>
          <p14:tracePt t="180106" x="5753100" y="4105275"/>
          <p14:tracePt t="180111" x="5753100" y="4113213"/>
          <p14:tracePt t="180120" x="5753100" y="4121150"/>
          <p14:tracePt t="180240" x="5753100" y="4129088"/>
          <p14:tracePt t="180593" x="5768975" y="4138613"/>
          <p14:tracePt t="180600" x="5853113" y="4138613"/>
          <p14:tracePt t="180607" x="5959475" y="4138613"/>
          <p14:tracePt t="180616" x="6076950" y="4138613"/>
          <p14:tracePt t="180623" x="6242050" y="4138613"/>
          <p14:tracePt t="180631" x="6350000" y="4138613"/>
          <p14:tracePt t="180640" x="6491288" y="4162425"/>
          <p14:tracePt t="180647" x="6556375" y="4162425"/>
          <p14:tracePt t="180656" x="6623050" y="4179888"/>
          <p14:tracePt t="180663" x="6648450" y="4179888"/>
          <p14:tracePt t="180673" x="6664325" y="4187825"/>
          <p14:tracePt t="180679" x="6697663" y="4187825"/>
          <p14:tracePt t="180688" x="6723063" y="4187825"/>
          <p14:tracePt t="180695" x="6756400" y="4187825"/>
          <p14:tracePt t="180705" x="6805613" y="4187825"/>
          <p14:tracePt t="180710" x="6854825" y="4187825"/>
          <p14:tracePt t="180719" x="6921500" y="4187825"/>
          <p14:tracePt t="180727" x="7004050" y="4187825"/>
          <p14:tracePt t="180737" x="7104063" y="4187825"/>
          <p14:tracePt t="180744" x="7170738" y="4187825"/>
          <p14:tracePt t="180752" x="7269163" y="4187825"/>
          <p14:tracePt t="180759" x="7353300" y="4187825"/>
          <p14:tracePt t="180766" x="7435850" y="4187825"/>
          <p14:tracePt t="180775" x="7518400" y="4187825"/>
          <p14:tracePt t="180783" x="7585075" y="4187825"/>
          <p14:tracePt t="180791" x="7685088" y="4187825"/>
          <p14:tracePt t="180800" x="7808913" y="4187825"/>
          <p14:tracePt t="180807" x="7916863" y="4187825"/>
          <p14:tracePt t="180816" x="7958138" y="4187825"/>
          <p14:tracePt t="180823" x="8058150" y="4187825"/>
          <p14:tracePt t="180833" x="8132763" y="4195763"/>
          <p14:tracePt t="180840" x="8174038" y="4195763"/>
          <p14:tracePt t="180847" x="8207375" y="4195763"/>
          <p14:tracePt t="180856" x="8215313" y="4195763"/>
          <p14:tracePt t="180999" x="8223250" y="4195763"/>
          <p14:tracePt t="181007" x="8231188" y="4195763"/>
          <p14:tracePt t="181039" x="8239125" y="4195763"/>
          <p14:tracePt t="181058" x="8256588" y="4195763"/>
          <p14:tracePt t="181210" x="8264525" y="4203700"/>
          <p14:tracePt t="181223" x="8264525" y="4213225"/>
          <p14:tracePt t="181231" x="8264525" y="4221163"/>
          <p14:tracePt t="181255" x="8264525" y="4229100"/>
          <p14:tracePt t="181311" x="8272463" y="4229100"/>
          <p14:tracePt t="181367" x="8281988" y="4229100"/>
          <p14:tracePt t="181391" x="8289925" y="4229100"/>
          <p14:tracePt t="181400" x="8297863" y="4229100"/>
          <p14:tracePt t="181416" x="8313738" y="4229100"/>
          <p14:tracePt t="181471" x="8323263" y="4229100"/>
          <p14:tracePt t="181495" x="8347075" y="4229100"/>
          <p14:tracePt t="181511" x="8356600" y="4229100"/>
          <p14:tracePt t="181520" x="8364538" y="4229100"/>
          <p14:tracePt t="181527" x="8388350" y="4229100"/>
          <p14:tracePt t="181536" x="8397875" y="4229100"/>
          <p14:tracePt t="181543" x="8413750" y="4229100"/>
          <p14:tracePt t="181551" x="8421688" y="4229100"/>
          <p14:tracePt t="181575" x="8431213" y="4229100"/>
          <p14:tracePt t="181599" x="8439150" y="4229100"/>
          <p14:tracePt t="181704" x="8447088" y="4229100"/>
          <p14:tracePt t="181711" x="8455025" y="4221163"/>
          <p14:tracePt t="181721" x="8462963" y="4213225"/>
          <p14:tracePt t="181737" x="8472488" y="4203700"/>
          <p14:tracePt t="181743" x="8488363" y="4187825"/>
          <p14:tracePt t="181775" x="8488363" y="4179888"/>
          <p14:tracePt t="181783" x="8488363" y="4171950"/>
          <p14:tracePt t="181791" x="8488363" y="4162425"/>
          <p14:tracePt t="181799" x="8496300" y="4154488"/>
          <p14:tracePt t="181847" x="8496300" y="4129088"/>
          <p14:tracePt t="181856" x="8496300" y="4121150"/>
          <p14:tracePt t="181863" x="8496300" y="4113213"/>
          <p14:tracePt t="181871" x="8496300" y="4097338"/>
          <p14:tracePt t="181889" x="8496300" y="4071938"/>
          <p14:tracePt t="181904" x="8488363" y="4054475"/>
          <p14:tracePt t="181911" x="8480425" y="4038600"/>
          <p14:tracePt t="181923" x="8480425" y="4030663"/>
          <p14:tracePt t="181927" x="8472488" y="4021138"/>
          <p14:tracePt t="181944" x="8472488" y="4013200"/>
          <p14:tracePt t="181952" x="8462963" y="4005263"/>
          <p14:tracePt t="181975" x="8462963" y="3997325"/>
          <p14:tracePt t="181991" x="8455025" y="3989388"/>
          <p14:tracePt t="182007" x="8447088" y="3989388"/>
          <p14:tracePt t="182023" x="8447088" y="3979863"/>
          <p14:tracePt t="182041" x="8447088" y="3971925"/>
          <p14:tracePt t="182048" x="8439150" y="3963988"/>
          <p14:tracePt t="182064" x="8421688" y="3963988"/>
          <p14:tracePt t="182079" x="8421688" y="3956050"/>
          <p14:tracePt t="182088" x="8413750" y="3956050"/>
          <p14:tracePt t="182095" x="8397875" y="3956050"/>
          <p14:tracePt t="182106" x="8397875" y="3946525"/>
          <p14:tracePt t="182112" x="8380413" y="3938588"/>
          <p14:tracePt t="182127" x="8356600" y="3930650"/>
          <p14:tracePt t="182159" x="8331200" y="3930650"/>
          <p14:tracePt t="182169" x="8323263" y="3922713"/>
          <p14:tracePt t="182186" x="8313738" y="3922713"/>
          <p14:tracePt t="182210" x="8297863" y="3922713"/>
          <p14:tracePt t="182224" x="8289925" y="3922713"/>
          <p14:tracePt t="182232" x="8281988" y="3922713"/>
          <p14:tracePt t="182239" x="8264525" y="3914775"/>
          <p14:tracePt t="182256" x="8256588" y="3914775"/>
          <p14:tracePt t="182263" x="8248650" y="3914775"/>
          <p14:tracePt t="182272" x="8239125" y="3914775"/>
          <p14:tracePt t="182279" x="8231188" y="3914775"/>
          <p14:tracePt t="182289" x="8223250" y="3914775"/>
          <p14:tracePt t="182295" x="8207375" y="3914775"/>
          <p14:tracePt t="182304" x="8189913" y="3914775"/>
          <p14:tracePt t="182312" x="8181975" y="3914775"/>
          <p14:tracePt t="182321" x="8156575" y="3914775"/>
          <p14:tracePt t="182327" x="8123238" y="3914775"/>
          <p14:tracePt t="182338" x="8115300" y="3914775"/>
          <p14:tracePt t="182343" x="8099425" y="3914775"/>
          <p14:tracePt t="182352" x="8089900" y="3914775"/>
          <p14:tracePt t="182360" x="8074025" y="3922713"/>
          <p14:tracePt t="182367" x="8066088" y="3930650"/>
          <p14:tracePt t="182416" x="8058150" y="3930650"/>
          <p14:tracePt t="182439" x="8048625" y="3938588"/>
          <p14:tracePt t="182464" x="8040688" y="3956050"/>
          <p14:tracePt t="182479" x="8032750" y="3971925"/>
          <p14:tracePt t="182491" x="8024813" y="3971925"/>
          <p14:tracePt t="182506" x="8024813" y="3979863"/>
          <p14:tracePt t="182521" x="8024813" y="3989388"/>
          <p14:tracePt t="182553" x="8015288" y="3997325"/>
          <p14:tracePt t="182567" x="8015288" y="4005263"/>
          <p14:tracePt t="182583" x="8015288" y="4021138"/>
          <p14:tracePt t="182600" x="8015288" y="4030663"/>
          <p14:tracePt t="182607" x="8007350" y="4046538"/>
          <p14:tracePt t="182639" x="8007350" y="4054475"/>
          <p14:tracePt t="182656" x="8007350" y="4064000"/>
          <p14:tracePt t="182696" x="8007350" y="4079875"/>
          <p14:tracePt t="182712" x="8007350" y="4087813"/>
          <p14:tracePt t="182745" x="8007350" y="4097338"/>
          <p14:tracePt t="182768" x="8007350" y="4113213"/>
          <p14:tracePt t="182775" x="8007350" y="4121150"/>
          <p14:tracePt t="182799" x="8015288" y="4138613"/>
          <p14:tracePt t="182823" x="8024813" y="4146550"/>
          <p14:tracePt t="182839" x="8024813" y="4154488"/>
          <p14:tracePt t="182855" x="8032750" y="4162425"/>
          <p14:tracePt t="182912" x="8048625" y="4171950"/>
          <p14:tracePt t="182937" x="8058150" y="4179888"/>
          <p14:tracePt t="182952" x="8066088" y="4187825"/>
          <p14:tracePt t="182961" x="8074025" y="4195763"/>
          <p14:tracePt t="182999" x="8081963" y="4195763"/>
          <p14:tracePt t="183007" x="8081963" y="4203700"/>
          <p14:tracePt t="183023" x="8099425" y="4213225"/>
          <p14:tracePt t="183040" x="8107363" y="4221163"/>
          <p14:tracePt t="183055" x="8115300" y="4229100"/>
          <p14:tracePt t="183071" x="8132763" y="4237038"/>
          <p14:tracePt t="183079" x="8132763" y="4246563"/>
          <p14:tracePt t="183089" x="8148638" y="4246563"/>
          <p14:tracePt t="183095" x="8156575" y="4254500"/>
          <p14:tracePt t="183111" x="8164513" y="4254500"/>
          <p14:tracePt t="183121" x="8174038" y="4254500"/>
          <p14:tracePt t="183138" x="8181975" y="4254500"/>
          <p14:tracePt t="183168" x="8189913" y="4262438"/>
          <p14:tracePt t="183191" x="8197850" y="4262438"/>
          <p14:tracePt t="183218" x="8215313" y="4270375"/>
          <p14:tracePt t="183224" x="8239125" y="4278313"/>
          <p14:tracePt t="183232" x="8256588" y="4287838"/>
          <p14:tracePt t="183240" x="8264525" y="4287838"/>
          <p14:tracePt t="183247" x="8281988" y="4287838"/>
          <p14:tracePt t="183255" x="8289925" y="4287838"/>
          <p14:tracePt t="183262" x="8297863" y="4287838"/>
          <p14:tracePt t="183271" x="8305800" y="4287838"/>
          <p14:tracePt t="183278" x="8323263" y="4295775"/>
          <p14:tracePt t="183311" x="8347075" y="4295775"/>
          <p14:tracePt t="183320" x="8356600" y="4295775"/>
          <p14:tracePt t="183344" x="8372475" y="4295775"/>
          <p14:tracePt t="183359" x="8380413" y="4295775"/>
          <p14:tracePt t="183407" x="8388350" y="4295775"/>
          <p14:tracePt t="183530" x="8405813" y="4295775"/>
          <p14:tracePt t="183616" x="8413750" y="4295775"/>
          <p14:tracePt t="183623" x="8431213" y="4287838"/>
          <p14:tracePt t="183655" x="8439150" y="4287838"/>
          <p14:tracePt t="183664" x="8447088" y="4278313"/>
          <p14:tracePt t="183873" x="8447088" y="4262438"/>
          <p14:tracePt t="183880" x="8447088" y="4246563"/>
          <p14:tracePt t="183895" x="8447088" y="4229100"/>
          <p14:tracePt t="183911" x="8455025" y="4221163"/>
          <p14:tracePt t="183922" x="8455025" y="4213225"/>
          <p14:tracePt t="183928" x="8455025" y="4203700"/>
          <p14:tracePt t="183943" x="8455025" y="4195763"/>
          <p14:tracePt t="184087" x="8455025" y="4187825"/>
          <p14:tracePt t="184095" x="8455025" y="4179888"/>
          <p14:tracePt t="184105" x="8455025" y="4171950"/>
          <p14:tracePt t="184111" x="8455025" y="4162425"/>
          <p14:tracePt t="184127" x="8455025" y="4146550"/>
          <p14:tracePt t="184137" x="8447088" y="4138613"/>
          <p14:tracePt t="184151" x="8439150" y="4129088"/>
          <p14:tracePt t="184191" x="8439150" y="4121150"/>
          <p14:tracePt t="184199" x="8439150" y="4113213"/>
          <p14:tracePt t="184223" x="8439150" y="4105275"/>
          <p14:tracePt t="184232" x="8431213" y="4097338"/>
          <p14:tracePt t="184239" x="8421688" y="4097338"/>
          <p14:tracePt t="184247" x="8413750" y="4087813"/>
          <p14:tracePt t="184259" x="8413750" y="4079875"/>
          <p14:tracePt t="184263" x="8397875" y="4071938"/>
          <p14:tracePt t="184328" x="8388350" y="4064000"/>
          <p14:tracePt t="187176" x="8372475" y="4064000"/>
          <p14:tracePt t="187183" x="8331200" y="4038600"/>
          <p14:tracePt t="187191" x="8305800" y="4038600"/>
          <p14:tracePt t="187200" x="8289925" y="4030663"/>
          <p14:tracePt t="187207" x="8272463" y="4021138"/>
          <p14:tracePt t="187217" x="8264525" y="4021138"/>
          <p14:tracePt t="187223" x="8256588" y="4013200"/>
          <p14:tracePt t="187351" x="8248650" y="4013200"/>
          <p14:tracePt t="187359" x="8239125" y="4013200"/>
          <p14:tracePt t="187367" x="8215313" y="4013200"/>
          <p14:tracePt t="187375" x="8207375" y="4013200"/>
          <p14:tracePt t="187384" x="8189913" y="4013200"/>
          <p14:tracePt t="187391" x="8164513" y="4013200"/>
          <p14:tracePt t="187407" x="8156575" y="4013200"/>
          <p14:tracePt t="187418" x="8140700" y="4013200"/>
          <p14:tracePt t="187432" x="8132763" y="4013200"/>
          <p14:tracePt t="187448" x="8115300" y="4013200"/>
          <p14:tracePt t="187455" x="8107363" y="4013200"/>
          <p14:tracePt t="187463" x="8089900" y="4013200"/>
          <p14:tracePt t="187471" x="8074025" y="4021138"/>
          <p14:tracePt t="187479" x="8066088" y="4030663"/>
          <p14:tracePt t="187488" x="8058150" y="4030663"/>
          <p14:tracePt t="187506" x="8040688" y="4038600"/>
          <p14:tracePt t="187511" x="8032750" y="4054475"/>
          <p14:tracePt t="187521" x="8024813" y="4064000"/>
          <p14:tracePt t="187537" x="8015288" y="4071938"/>
          <p14:tracePt t="187554" x="7999413" y="4087813"/>
          <p14:tracePt t="187559" x="7999413" y="4097338"/>
          <p14:tracePt t="187575" x="7999413" y="4105275"/>
          <p14:tracePt t="187591" x="7999413" y="4121150"/>
          <p14:tracePt t="188242" x="7999413" y="4129088"/>
          <p14:tracePt t="188826" x="7999413" y="4138613"/>
          <p14:tracePt t="188847" x="8007350" y="4146550"/>
          <p14:tracePt t="188863" x="8040688" y="4162425"/>
          <p14:tracePt t="188888" x="8066088" y="4171950"/>
          <p14:tracePt t="188928" x="8074025" y="4179888"/>
          <p14:tracePt t="188960" x="8074025" y="4187825"/>
          <p14:tracePt t="188968" x="8081963" y="4187825"/>
          <p14:tracePt t="188999" x="8081963" y="4195763"/>
          <p14:tracePt t="189017" x="8089900" y="4195763"/>
          <p14:tracePt t="189031" x="8099425" y="4195763"/>
          <p14:tracePt t="189047" x="8107363" y="4203700"/>
          <p14:tracePt t="189081" x="8123238" y="4203700"/>
          <p14:tracePt t="189087" x="8132763" y="4203700"/>
          <p14:tracePt t="189095" x="8132763" y="4213225"/>
          <p14:tracePt t="189123" x="8140700" y="4213225"/>
          <p14:tracePt t="189152" x="8156575" y="4213225"/>
          <p14:tracePt t="189167" x="8164513" y="4221163"/>
          <p14:tracePt t="189183" x="8174038" y="4221163"/>
          <p14:tracePt t="189192" x="8189913" y="4221163"/>
          <p14:tracePt t="189207" x="8197850" y="4221163"/>
          <p14:tracePt t="189216" x="8207375" y="4229100"/>
          <p14:tracePt t="189223" x="8215313" y="4229100"/>
          <p14:tracePt t="189231" x="8223250" y="4229100"/>
          <p14:tracePt t="189239" x="8231188" y="4229100"/>
          <p14:tracePt t="189248" x="8239125" y="4229100"/>
          <p14:tracePt t="189256" x="8248650" y="4229100"/>
          <p14:tracePt t="189263" x="8256588" y="4229100"/>
          <p14:tracePt t="189280" x="8264525" y="4229100"/>
          <p14:tracePt t="189295" x="8272463" y="4229100"/>
          <p14:tracePt t="189311" x="8281988" y="4229100"/>
          <p14:tracePt t="189322" x="8289925" y="4229100"/>
          <p14:tracePt t="189337" x="8297863" y="4229100"/>
          <p14:tracePt t="189343" x="8305800" y="4229100"/>
          <p14:tracePt t="189360" x="8323263" y="4229100"/>
          <p14:tracePt t="189375" x="8347075" y="4229100"/>
          <p14:tracePt t="189383" x="8356600" y="4229100"/>
          <p14:tracePt t="189416" x="8372475" y="4229100"/>
          <p14:tracePt t="189480" x="8380413" y="4229100"/>
          <p14:tracePt t="189567" x="8388350" y="4229100"/>
          <p14:tracePt t="189593" x="8397875" y="4229100"/>
          <p14:tracePt t="189607" x="8405813" y="4221163"/>
          <p14:tracePt t="189642" x="8413750" y="4221163"/>
          <p14:tracePt t="189671" x="8421688" y="4213225"/>
          <p14:tracePt t="189815" x="8421688" y="4203700"/>
          <p14:tracePt t="189873" x="8421688" y="4187825"/>
          <p14:tracePt t="189879" x="8421688" y="4179888"/>
          <p14:tracePt t="189887" x="8421688" y="4171950"/>
          <p14:tracePt t="189896" x="8421688" y="4154488"/>
          <p14:tracePt t="189923" x="8421688" y="4146550"/>
          <p14:tracePt t="189928" x="8421688" y="4138613"/>
          <p14:tracePt t="190563" x="8421688" y="4129088"/>
          <p14:tracePt t="190566" x="8421688" y="4113213"/>
          <p14:tracePt t="190575" x="8421688" y="4087813"/>
          <p14:tracePt t="190586" x="8421688" y="4071938"/>
          <p14:tracePt t="190591" x="8421688" y="4030663"/>
          <p14:tracePt t="190600" x="8421688" y="3989388"/>
          <p14:tracePt t="190607" x="8421688" y="3938588"/>
          <p14:tracePt t="190618" x="8421688" y="3914775"/>
          <p14:tracePt t="190624" x="8421688" y="3881438"/>
          <p14:tracePt t="190632" x="8421688" y="3856038"/>
          <p14:tracePt t="190639" x="8421688" y="3822700"/>
          <p14:tracePt t="190648" x="8421688" y="3814763"/>
          <p14:tracePt t="190655" x="8421688" y="3797300"/>
          <p14:tracePt t="190751" x="8421688" y="3789363"/>
          <p14:tracePt t="190759" x="8421688" y="3781425"/>
          <p14:tracePt t="190775" x="8421688" y="3773488"/>
          <p14:tracePt t="190784" x="8421688" y="3765550"/>
          <p14:tracePt t="190791" x="8421688" y="3756025"/>
          <p14:tracePt t="190807" x="8421688" y="3748088"/>
          <p14:tracePt t="190831" x="8421688" y="3740150"/>
          <p14:tracePt t="190839" x="8421688" y="3732213"/>
          <p14:tracePt t="190880" x="8421688" y="3722688"/>
          <p14:tracePt t="190888" x="8421688" y="3698875"/>
          <p14:tracePt t="190991" x="8421688" y="3690938"/>
          <p14:tracePt t="191159" x="8413750" y="3690938"/>
          <p14:tracePt t="191190" x="8413750" y="3698875"/>
          <p14:tracePt t="191199" x="8413750" y="3706813"/>
          <p14:tracePt t="191216" x="8413750" y="3714750"/>
          <p14:tracePt t="191222" x="8413750" y="3722688"/>
          <p14:tracePt t="191231" x="8413750" y="3732213"/>
          <p14:tracePt t="191247" x="8413750" y="3748088"/>
          <p14:tracePt t="191255" x="8413750" y="3756025"/>
          <p14:tracePt t="191272" x="8413750" y="3765550"/>
          <p14:tracePt t="191278" x="8413750" y="3781425"/>
          <p14:tracePt t="191288" x="8413750" y="3789363"/>
          <p14:tracePt t="191311" x="8413750" y="3797300"/>
          <p14:tracePt t="191319" x="8413750" y="3814763"/>
          <p14:tracePt t="191327" x="8413750" y="3822700"/>
          <p14:tracePt t="191336" x="8413750" y="3830638"/>
          <p14:tracePt t="191343" x="8413750" y="3848100"/>
          <p14:tracePt t="191360" x="8413750" y="3856038"/>
          <p14:tracePt t="191392" x="8413750" y="3863975"/>
          <p14:tracePt t="191401" x="8413750" y="3871913"/>
          <p14:tracePt t="191418" x="8405813" y="3889375"/>
          <p14:tracePt t="191615" x="8405813" y="3897313"/>
          <p14:tracePt t="191622" x="8405813" y="3914775"/>
          <p14:tracePt t="191631" x="8413750" y="3930650"/>
          <p14:tracePt t="191644" x="8413750" y="3938588"/>
          <p14:tracePt t="191648" x="8413750" y="3963988"/>
          <p14:tracePt t="191655" x="8421688" y="3989388"/>
          <p14:tracePt t="191663" x="8421688" y="3997325"/>
          <p14:tracePt t="191671" x="8421688" y="4021138"/>
          <p14:tracePt t="191679" x="8431213" y="4038600"/>
          <p14:tracePt t="192151" x="8413750" y="4021138"/>
          <p14:tracePt t="192184" x="8405813" y="4013200"/>
          <p14:tracePt t="192193" x="8397875" y="4013200"/>
          <p14:tracePt t="192272" x="8380413" y="4013200"/>
          <p14:tracePt t="192279" x="8364538" y="4013200"/>
          <p14:tracePt t="192296" x="8347075" y="4013200"/>
          <p14:tracePt t="192303" x="8323263" y="4013200"/>
          <p14:tracePt t="192311" x="8313738" y="4013200"/>
          <p14:tracePt t="192321" x="8305800" y="4013200"/>
          <p14:tracePt t="192327" x="8289925" y="4013200"/>
          <p14:tracePt t="192339" x="8281988" y="4013200"/>
          <p14:tracePt t="192351" x="8272463" y="4013200"/>
          <p14:tracePt t="192383" x="8256588" y="4013200"/>
          <p14:tracePt t="192416" x="8248650" y="4013200"/>
          <p14:tracePt t="192423" x="8239125" y="4013200"/>
          <p14:tracePt t="192431" x="8231188" y="4013200"/>
          <p14:tracePt t="192440" x="8223250" y="4013200"/>
          <p14:tracePt t="192455" x="8215313" y="4013200"/>
          <p14:tracePt t="192463" x="8207375" y="4013200"/>
          <p14:tracePt t="192472" x="8181975" y="4030663"/>
          <p14:tracePt t="192493" x="8181975" y="4038600"/>
          <p14:tracePt t="192494" x="8174038" y="4038600"/>
          <p14:tracePt t="192503" x="8164513" y="4038600"/>
          <p14:tracePt t="192511" x="8156575" y="4046538"/>
          <p14:tracePt t="192522" x="8156575" y="4054475"/>
          <p14:tracePt t="192527" x="8156575" y="4064000"/>
          <p14:tracePt t="192552" x="8156575" y="4079875"/>
          <p14:tracePt t="192559" x="8148638" y="4097338"/>
          <p14:tracePt t="192575" x="8140700" y="4097338"/>
          <p14:tracePt t="192583" x="8140700" y="4113213"/>
          <p14:tracePt t="192607" x="8140700" y="4121150"/>
          <p14:tracePt t="192617" x="8140700" y="4129088"/>
          <p14:tracePt t="192625" x="8140700" y="4138613"/>
          <p14:tracePt t="192639" x="8140700" y="4146550"/>
          <p14:tracePt t="192658" x="8140700" y="4154488"/>
          <p14:tracePt t="192696" x="8140700" y="4162425"/>
          <p14:tracePt t="192711" x="8140700" y="4171950"/>
          <p14:tracePt t="192720" x="8140700" y="4179888"/>
          <p14:tracePt t="192727" x="8140700" y="4187825"/>
          <p14:tracePt t="192759" x="8148638" y="4213225"/>
          <p14:tracePt t="192775" x="8156575" y="4221163"/>
          <p14:tracePt t="192799" x="8156575" y="4229100"/>
          <p14:tracePt t="192816" x="8156575" y="4237038"/>
          <p14:tracePt t="192840" x="8164513" y="4246563"/>
          <p14:tracePt t="192864" x="8174038" y="4254500"/>
          <p14:tracePt t="192895" x="8181975" y="4270375"/>
          <p14:tracePt t="192911" x="8189913" y="4278313"/>
          <p14:tracePt t="192936" x="8197850" y="4278313"/>
          <p14:tracePt t="192952" x="8207375" y="4278313"/>
          <p14:tracePt t="192959" x="8215313" y="4278313"/>
          <p14:tracePt t="192967" x="8223250" y="4287838"/>
          <p14:tracePt t="192983" x="8248650" y="4295775"/>
          <p14:tracePt t="193007" x="8256588" y="4295775"/>
          <p14:tracePt t="193031" x="8272463" y="4295775"/>
          <p14:tracePt t="193058" x="8281988" y="4295775"/>
          <p14:tracePt t="193127" x="8289925" y="4303713"/>
          <p14:tracePt t="194234" x="8305800" y="4303713"/>
          <p14:tracePt t="194255" x="8313738" y="4303713"/>
          <p14:tracePt t="194272" x="8331200" y="4303713"/>
          <p14:tracePt t="194279" x="8339138" y="4303713"/>
          <p14:tracePt t="194290" x="8347075" y="4303713"/>
          <p14:tracePt t="194304" x="8356600" y="4303713"/>
          <p14:tracePt t="194311" x="8372475" y="4311650"/>
          <p14:tracePt t="194383" x="8380413" y="4311650"/>
          <p14:tracePt t="195496" x="8388350" y="4311650"/>
          <p14:tracePt t="195504" x="8388350" y="4303713"/>
          <p14:tracePt t="195512" x="8388350" y="4278313"/>
          <p14:tracePt t="195521" x="8388350" y="4262438"/>
          <p14:tracePt t="195528" x="8388350" y="4254500"/>
          <p14:tracePt t="195537" x="8388350" y="4229100"/>
          <p14:tracePt t="195543" x="8388350" y="4213225"/>
          <p14:tracePt t="195559" x="8388350" y="4203700"/>
          <p14:tracePt t="195575" x="8388350" y="4195763"/>
          <p14:tracePt t="196889" x="8388350" y="4187825"/>
          <p14:tracePt t="196895" x="8380413" y="4162425"/>
          <p14:tracePt t="196903" x="8356600" y="4154488"/>
          <p14:tracePt t="196911" x="8356600" y="4138613"/>
          <p14:tracePt t="196921" x="8331200" y="4129088"/>
          <p14:tracePt t="196927" x="8305800" y="4121150"/>
          <p14:tracePt t="196934" x="8264525" y="4087813"/>
          <p14:tracePt t="196943" x="8239125" y="4079875"/>
          <p14:tracePt t="196951" x="8207375" y="4071938"/>
          <p14:tracePt t="196959" x="8197850" y="4064000"/>
          <p14:tracePt t="196966" x="8197850" y="4054475"/>
          <p14:tracePt t="196983" x="8189913" y="4054475"/>
          <p14:tracePt t="197047" x="8181975" y="4054475"/>
          <p14:tracePt t="197095" x="8174038" y="4054475"/>
          <p14:tracePt t="197127" x="8156575" y="4054475"/>
          <p14:tracePt t="197138" x="8148638" y="4054475"/>
          <p14:tracePt t="197143" x="8123238" y="4054475"/>
          <p14:tracePt t="197153" x="8115300" y="4054475"/>
          <p14:tracePt t="197159" x="8089900" y="4054475"/>
          <p14:tracePt t="197166" x="8066088" y="4054475"/>
          <p14:tracePt t="197175" x="8058150" y="4054475"/>
          <p14:tracePt t="197184" x="8048625" y="4054475"/>
          <p14:tracePt t="197191" x="8040688" y="4054475"/>
          <p14:tracePt t="197201" x="8032750" y="4054475"/>
          <p14:tracePt t="197223" x="8024813" y="4054475"/>
          <p14:tracePt t="197247" x="8015288" y="4054475"/>
          <p14:tracePt t="197272" x="8007350" y="4054475"/>
          <p14:tracePt t="197279" x="7991475" y="4054475"/>
          <p14:tracePt t="197288" x="7983538" y="4054475"/>
          <p14:tracePt t="197295" x="7958138" y="4054475"/>
          <p14:tracePt t="197305" x="7940675" y="4054475"/>
          <p14:tracePt t="197311" x="7916863" y="4054475"/>
          <p14:tracePt t="197319" x="7899400" y="4054475"/>
          <p14:tracePt t="197327" x="7875588" y="4054475"/>
          <p14:tracePt t="197342" x="7850188" y="4054475"/>
          <p14:tracePt t="197352" x="7842250" y="4054475"/>
          <p14:tracePt t="197367" x="7834313" y="4054475"/>
          <p14:tracePt t="197472" x="7824788" y="4054475"/>
          <p14:tracePt t="197511" x="7816850" y="4054475"/>
          <p14:tracePt t="197576" x="7816850" y="4064000"/>
          <p14:tracePt t="197591" x="7816850" y="4079875"/>
          <p14:tracePt t="197601" x="7816850" y="4087813"/>
          <p14:tracePt t="197608" x="7808913" y="4097338"/>
          <p14:tracePt t="197616" x="7800975" y="4121150"/>
          <p14:tracePt t="197623" x="7800975" y="4129088"/>
          <p14:tracePt t="197631" x="7791450" y="4154488"/>
          <p14:tracePt t="197639" x="7791450" y="4162425"/>
          <p14:tracePt t="197648" x="7791450" y="4171950"/>
          <p14:tracePt t="197655" x="7783513" y="4187825"/>
          <p14:tracePt t="197663" x="7783513" y="4195763"/>
          <p14:tracePt t="197672" x="7775575" y="4203700"/>
          <p14:tracePt t="197696" x="7775575" y="4213225"/>
          <p14:tracePt t="197712" x="7775575" y="4221163"/>
          <p14:tracePt t="197738" x="7775575" y="4229100"/>
          <p14:tracePt t="197744" x="7775575" y="4246563"/>
          <p14:tracePt t="197751" x="7775575" y="4254500"/>
          <p14:tracePt t="197767" x="7775575" y="4287838"/>
          <p14:tracePt t="197783" x="7775575" y="4311650"/>
          <p14:tracePt t="197791" x="7775575" y="4321175"/>
          <p14:tracePt t="197800" x="7775575" y="4344988"/>
          <p14:tracePt t="197807" x="7775575" y="4362450"/>
          <p14:tracePt t="197815" x="7775575" y="4378325"/>
          <p14:tracePt t="197822" x="7775575" y="4403725"/>
          <p14:tracePt t="197831" x="7775575" y="4437063"/>
          <p14:tracePt t="197839" x="7783513" y="4452938"/>
          <p14:tracePt t="197847" x="7783513" y="4460875"/>
          <p14:tracePt t="197855" x="7783513" y="4470400"/>
          <p14:tracePt t="197879" x="7783513" y="4478338"/>
          <p14:tracePt t="198208" x="7783513" y="4452938"/>
          <p14:tracePt t="198216" x="7783513" y="4411663"/>
          <p14:tracePt t="198223" x="7775575" y="4370388"/>
          <p14:tracePt t="198232" x="7775575" y="4321175"/>
          <p14:tracePt t="198239" x="7775575" y="4295775"/>
          <p14:tracePt t="198248" x="7775575" y="4262438"/>
          <p14:tracePt t="198255" x="7775575" y="4246563"/>
          <p14:tracePt t="198272" x="7775575" y="4237038"/>
          <p14:tracePt t="198279" x="7775575" y="4229100"/>
          <p14:tracePt t="198289" x="7783513" y="4229100"/>
          <p14:tracePt t="198351" x="7791450" y="4229100"/>
          <p14:tracePt t="198369" x="7800975" y="4229100"/>
          <p14:tracePt t="198375" x="7808913" y="4229100"/>
          <p14:tracePt t="198384" x="7824788" y="4229100"/>
          <p14:tracePt t="198392" x="7842250" y="4229100"/>
          <p14:tracePt t="198407" x="7866063" y="4229100"/>
          <p14:tracePt t="198415" x="7875588" y="4229100"/>
          <p14:tracePt t="198431" x="7891463" y="4229100"/>
          <p14:tracePt t="200674" x="7899400" y="4229100"/>
          <p14:tracePt t="206512" x="7883525" y="4229100"/>
          <p14:tracePt t="206519" x="7875588" y="4237038"/>
          <p14:tracePt t="206536" x="7850188" y="4246563"/>
          <p14:tracePt t="206559" x="7842250" y="4246563"/>
          <p14:tracePt t="206567" x="7834313" y="4246563"/>
          <p14:tracePt t="206592" x="7834313" y="4254500"/>
          <p14:tracePt t="206600" x="7824788" y="4262438"/>
          <p14:tracePt t="206632" x="7824788" y="4278313"/>
          <p14:tracePt t="206647" x="7824788" y="4295775"/>
          <p14:tracePt t="206671" x="7824788" y="4311650"/>
          <p14:tracePt t="206679" x="7824788" y="4321175"/>
          <p14:tracePt t="206695" x="7824788" y="4329113"/>
          <p14:tracePt t="206704" x="7824788" y="4344988"/>
          <p14:tracePt t="206712" x="7842250" y="4362450"/>
          <p14:tracePt t="206727" x="7842250" y="4378325"/>
          <p14:tracePt t="206736" x="7850188" y="4386263"/>
          <p14:tracePt t="206743" x="7858125" y="4395788"/>
          <p14:tracePt t="206767" x="7858125" y="4403725"/>
          <p14:tracePt t="206847" x="7866063" y="4403725"/>
          <p14:tracePt t="206863" x="7875588" y="4403725"/>
          <p14:tracePt t="206872" x="7883525" y="4411663"/>
          <p14:tracePt t="206894" x="7899400" y="4419600"/>
          <p14:tracePt t="206904" x="7908925" y="4419600"/>
          <p14:tracePt t="206911" x="7916863" y="4427538"/>
          <p14:tracePt t="206920" x="7932738" y="4427538"/>
          <p14:tracePt t="206927" x="7940675" y="4427538"/>
          <p14:tracePt t="206936" x="7966075" y="4427538"/>
          <p14:tracePt t="206944" x="7983538" y="4427538"/>
          <p14:tracePt t="206950" x="8024813" y="4427538"/>
          <p14:tracePt t="206959" x="8040688" y="4427538"/>
          <p14:tracePt t="206967" x="8081963" y="4437063"/>
          <p14:tracePt t="206975" x="8099425" y="4437063"/>
          <p14:tracePt t="206983" x="8132763" y="4437063"/>
          <p14:tracePt t="206991" x="8148638" y="4437063"/>
          <p14:tracePt t="207000" x="8174038" y="4445000"/>
          <p14:tracePt t="207009" x="8189913" y="4452938"/>
          <p14:tracePt t="207015" x="8197850" y="4452938"/>
          <p14:tracePt t="207023" x="8223250" y="4452938"/>
          <p14:tracePt t="207031" x="8264525" y="4452938"/>
          <p14:tracePt t="207040" x="8272463" y="4452938"/>
          <p14:tracePt t="207055" x="8297863" y="4452938"/>
          <p14:tracePt t="207079" x="8313738" y="4452938"/>
          <p14:tracePt t="207095" x="8339138" y="4452938"/>
          <p14:tracePt t="207112" x="8347075" y="4452938"/>
          <p14:tracePt t="207120" x="8364538" y="4452938"/>
          <p14:tracePt t="207127" x="8380413" y="4452938"/>
          <p14:tracePt t="207137" x="8413750" y="4445000"/>
          <p14:tracePt t="207143" x="8421688" y="4445000"/>
          <p14:tracePt t="207150" x="8455025" y="4445000"/>
          <p14:tracePt t="207159" x="8488363" y="4445000"/>
          <p14:tracePt t="207169" x="8505825" y="4437063"/>
          <p14:tracePt t="207176" x="8521700" y="4437063"/>
          <p14:tracePt t="208106" x="8505825" y="4427538"/>
          <p14:tracePt t="208111" x="8496300" y="4427538"/>
          <p14:tracePt t="208120" x="8496300" y="4419600"/>
          <p14:tracePt t="208127" x="8488363" y="4419600"/>
          <p14:tracePt t="208136" x="8480425" y="4411663"/>
          <p14:tracePt t="208143" x="8455025" y="4395788"/>
          <p14:tracePt t="208151" x="8439150" y="4378325"/>
          <p14:tracePt t="208159" x="8413750" y="4337050"/>
          <p14:tracePt t="208169" x="8397875" y="4303713"/>
          <p14:tracePt t="208175" x="8356600" y="4278313"/>
          <p14:tracePt t="208184" x="8347075" y="4254500"/>
          <p14:tracePt t="208191" x="8347075" y="4237038"/>
          <p14:tracePt t="208200" x="8347075" y="4229100"/>
          <p14:tracePt t="208496" x="8347075" y="4221163"/>
          <p14:tracePt t="208689" x="8339138" y="4221163"/>
          <p14:tracePt t="208695" x="8331200" y="4187825"/>
          <p14:tracePt t="208703" x="8323263" y="4154488"/>
          <p14:tracePt t="208711" x="8313738" y="4113213"/>
          <p14:tracePt t="208722" x="8313738" y="4071938"/>
          <p14:tracePt t="208727" x="8297863" y="4021138"/>
          <p14:tracePt t="208735" x="8289925" y="4005263"/>
          <p14:tracePt t="208743" x="8281988" y="3979863"/>
          <p14:tracePt t="208769" x="8272463" y="3956050"/>
          <p14:tracePt t="208912" x="8264525" y="3956050"/>
          <p14:tracePt t="208919" x="8264525" y="3979863"/>
          <p14:tracePt t="208927" x="8264525" y="4021138"/>
          <p14:tracePt t="208938" x="8256588" y="4038600"/>
          <p14:tracePt t="208943" x="8256588" y="4071938"/>
          <p14:tracePt t="208952" x="8248650" y="4087813"/>
          <p14:tracePt t="208959" x="8248650" y="4105275"/>
          <p14:tracePt t="208967" x="8239125" y="4113213"/>
          <p14:tracePt t="208976" x="8239125" y="4129088"/>
          <p14:tracePt t="208984" x="8223250" y="4146550"/>
          <p14:tracePt t="209293" x="8223250" y="4154488"/>
          <p14:tracePt t="209295" x="8223250" y="4179888"/>
          <p14:tracePt t="209304" x="8223250" y="4213225"/>
          <p14:tracePt t="209311" x="8223250" y="4237038"/>
          <p14:tracePt t="209321" x="8223250" y="4246563"/>
          <p14:tracePt t="209327" x="8223250" y="4270375"/>
          <p14:tracePt t="209335" x="8223250" y="4278313"/>
          <p14:tracePt t="209343" x="8223250" y="4303713"/>
          <p14:tracePt t="209351" x="8223250" y="4311650"/>
          <p14:tracePt t="209359" x="8223250" y="4321175"/>
          <p14:tracePt t="209367" x="8223250" y="4337050"/>
          <p14:tracePt t="209375" x="8223250" y="4352925"/>
          <p14:tracePt t="209391" x="8223250" y="4386263"/>
          <p14:tracePt t="209408" x="8231188" y="4403725"/>
          <p14:tracePt t="209419" x="8239125" y="4419600"/>
          <p14:tracePt t="209424" x="8248650" y="4427538"/>
          <p14:tracePt t="209431" x="8256588" y="4437063"/>
          <p14:tracePt t="209472" x="8264525" y="4445000"/>
          <p14:tracePt t="209496" x="8272463" y="4445000"/>
          <p14:tracePt t="209511" x="8289925" y="4445000"/>
          <p14:tracePt t="209521" x="8297863" y="4445000"/>
          <p14:tracePt t="209527" x="8305800" y="4445000"/>
          <p14:tracePt t="209535" x="8323263" y="4452938"/>
          <p14:tracePt t="209544" x="8331200" y="4452938"/>
          <p14:tracePt t="209559" x="8339138" y="4452938"/>
          <p14:tracePt t="209567" x="8347075" y="4452938"/>
          <p14:tracePt t="209584" x="8356600" y="4452938"/>
          <p14:tracePt t="209591" x="8372475" y="4452938"/>
          <p14:tracePt t="209602" x="8380413" y="4460875"/>
          <p14:tracePt t="209623" x="8388350" y="4460875"/>
          <p14:tracePt t="209639" x="8397875" y="4470400"/>
          <p14:tracePt t="209656" x="8405813" y="4478338"/>
          <p14:tracePt t="210193" x="8388350" y="4478338"/>
          <p14:tracePt t="210215" x="8380413" y="4478338"/>
          <p14:tracePt t="210223" x="8364538" y="4470400"/>
          <p14:tracePt t="210239" x="8356600" y="4470400"/>
          <p14:tracePt t="210248" x="8347075" y="4470400"/>
          <p14:tracePt t="210258" x="8331200" y="4460875"/>
          <p14:tracePt t="210263" x="8323263" y="4460875"/>
          <p14:tracePt t="210273" x="8305800" y="4452938"/>
          <p14:tracePt t="210279" x="8289925" y="4452938"/>
          <p14:tracePt t="210288" x="8272463" y="4452938"/>
          <p14:tracePt t="210294" x="8256588" y="4445000"/>
          <p14:tracePt t="210304" x="8248650" y="4445000"/>
          <p14:tracePt t="210311" x="8223250" y="4445000"/>
          <p14:tracePt t="210321" x="8215313" y="4445000"/>
          <p14:tracePt t="210327" x="8189913" y="4445000"/>
          <p14:tracePt t="210335" x="8181975" y="4445000"/>
          <p14:tracePt t="210351" x="8174038" y="4445000"/>
          <p14:tracePt t="210375" x="8164513" y="4445000"/>
          <p14:tracePt t="210464" x="8156575" y="4445000"/>
          <p14:tracePt t="210491" x="8148638" y="4445000"/>
          <p14:tracePt t="210495" x="8140700" y="4445000"/>
          <p14:tracePt t="210504" x="8123238" y="4445000"/>
          <p14:tracePt t="210527" x="8115300" y="4445000"/>
          <p14:tracePt t="210538" x="8115300" y="4452938"/>
          <p14:tracePt t="210542" x="8099425" y="4460875"/>
          <p14:tracePt t="210551" x="8081963" y="4470400"/>
          <p14:tracePt t="210567" x="8074025" y="4478338"/>
          <p14:tracePt t="210576" x="8074025" y="4502150"/>
          <p14:tracePt t="210591" x="8074025" y="4519613"/>
          <p14:tracePt t="210607" x="8074025" y="4535488"/>
          <p14:tracePt t="210681" x="8074025" y="4545013"/>
          <p14:tracePt t="210687" x="8074025" y="4552950"/>
          <p14:tracePt t="210695" x="8074025" y="4560888"/>
          <p14:tracePt t="210705" x="8074025" y="4568825"/>
          <p14:tracePt t="210711" x="8074025" y="4576763"/>
          <p14:tracePt t="210727" x="8074025" y="4602163"/>
          <p14:tracePt t="210743" x="8074025" y="4619625"/>
          <p14:tracePt t="210751" x="8089900" y="4635500"/>
          <p14:tracePt t="210769" x="8089900" y="4643438"/>
          <p14:tracePt t="210791" x="8099425" y="4668838"/>
          <p14:tracePt t="211008" x="8099425" y="4676775"/>
          <p14:tracePt t="211048" x="8099425" y="4694238"/>
          <p14:tracePt t="211320" x="8107363" y="4702175"/>
          <p14:tracePt t="211336" x="8107363" y="4710113"/>
          <p14:tracePt t="211343" x="8115300" y="4710113"/>
          <p14:tracePt t="211350" x="8123238" y="4710113"/>
          <p14:tracePt t="211383" x="8132763" y="4710113"/>
          <p14:tracePt t="211400" x="8140700" y="4718050"/>
          <p14:tracePt t="211407" x="8148638" y="4718050"/>
          <p14:tracePt t="211423" x="8148638" y="4727575"/>
          <p14:tracePt t="211431" x="8156575" y="4727575"/>
          <p14:tracePt t="211447" x="8174038" y="4727575"/>
          <p14:tracePt t="211463" x="8181975" y="4727575"/>
          <p14:tracePt t="211472" x="8189913" y="4727575"/>
          <p14:tracePt t="211479" x="8197850" y="4727575"/>
          <p14:tracePt t="211488" x="8207375" y="4727575"/>
          <p14:tracePt t="211495" x="8215313" y="4727575"/>
          <p14:tracePt t="211663" x="8231188" y="4727575"/>
          <p14:tracePt t="211704" x="8239125" y="4727575"/>
          <p14:tracePt t="211727" x="8248650" y="4727575"/>
          <p14:tracePt t="211736" x="8264525" y="4727575"/>
          <p14:tracePt t="211800" x="8272463" y="4727575"/>
          <p14:tracePt t="211823" x="8281988" y="4727575"/>
          <p14:tracePt t="211856" x="8289925" y="4727575"/>
          <p14:tracePt t="211879" x="8297863" y="4727575"/>
          <p14:tracePt t="211967" x="8305800" y="4718050"/>
          <p14:tracePt t="212000" x="8305800" y="4710113"/>
          <p14:tracePt t="212043" x="8305800" y="4702175"/>
          <p14:tracePt t="212047" x="8313738" y="4694238"/>
          <p14:tracePt t="212064" x="8313738" y="4684713"/>
          <p14:tracePt t="212079" x="8313738" y="4676775"/>
          <p14:tracePt t="212090" x="8323263" y="4668838"/>
          <p14:tracePt t="212112" x="8323263" y="4651375"/>
          <p14:tracePt t="212127" x="8331200" y="4643438"/>
          <p14:tracePt t="212159" x="8331200" y="4635500"/>
          <p14:tracePt t="212176" x="8331200" y="4619625"/>
          <p14:tracePt t="212190" x="8331200" y="4610100"/>
          <p14:tracePt t="212199" x="8331200" y="4602163"/>
          <p14:tracePt t="212206" x="8331200" y="4594225"/>
          <p14:tracePt t="212215" x="8331200" y="4586288"/>
          <p14:tracePt t="212231" x="8331200" y="4576763"/>
          <p14:tracePt t="212248" x="8331200" y="4560888"/>
          <p14:tracePt t="212256" x="8331200" y="4552950"/>
          <p14:tracePt t="212294" x="8323263" y="4545013"/>
          <p14:tracePt t="212311" x="8313738" y="4535488"/>
          <p14:tracePt t="212328" x="8313738" y="4527550"/>
          <p14:tracePt t="212336" x="8297863" y="4519613"/>
          <p14:tracePt t="212343" x="8289925" y="4511675"/>
          <p14:tracePt t="212351" x="8281988" y="4511675"/>
          <p14:tracePt t="212359" x="8264525" y="4511675"/>
          <p14:tracePt t="212367" x="8248650" y="4494213"/>
          <p14:tracePt t="212384" x="8239125" y="4486275"/>
          <p14:tracePt t="212390" x="8223250" y="4478338"/>
          <p14:tracePt t="212401" x="8215313" y="4470400"/>
          <p14:tracePt t="212407" x="8207375" y="4470400"/>
          <p14:tracePt t="212423" x="8189913" y="4460875"/>
          <p14:tracePt t="212431" x="8181975" y="4460875"/>
          <p14:tracePt t="212447" x="8164513" y="4452938"/>
          <p14:tracePt t="212463" x="8156575" y="4452938"/>
          <p14:tracePt t="212471" x="8148638" y="4445000"/>
          <p14:tracePt t="212478" x="8140700" y="4445000"/>
          <p14:tracePt t="212504" x="8132763" y="4445000"/>
          <p14:tracePt t="212528" x="8115300" y="4445000"/>
          <p14:tracePt t="212543" x="8099425" y="4437063"/>
          <p14:tracePt t="212560" x="8066088" y="4437063"/>
          <p14:tracePt t="212575" x="8040688" y="4437063"/>
          <p14:tracePt t="212583" x="8032750" y="4437063"/>
          <p14:tracePt t="212600" x="8015288" y="4437063"/>
          <p14:tracePt t="212615" x="8007350" y="4437063"/>
          <p14:tracePt t="212663" x="8007350" y="4445000"/>
          <p14:tracePt t="212679" x="8007350" y="4452938"/>
          <p14:tracePt t="212688" x="8007350" y="4460875"/>
          <p14:tracePt t="212695" x="8007350" y="4470400"/>
          <p14:tracePt t="212704" x="8007350" y="4478338"/>
          <p14:tracePt t="212711" x="7999413" y="4486275"/>
          <p14:tracePt t="212721" x="7999413" y="4494213"/>
          <p14:tracePt t="212727" x="7999413" y="4502150"/>
          <p14:tracePt t="212736" x="7999413" y="4519613"/>
          <p14:tracePt t="212756" x="7999413" y="4535488"/>
          <p14:tracePt t="212768" x="7999413" y="4545013"/>
          <p14:tracePt t="212784" x="7999413" y="4552950"/>
          <p14:tracePt t="212791" x="7999413" y="4568825"/>
          <p14:tracePt t="212808" x="7999413" y="4576763"/>
          <p14:tracePt t="212816" x="7999413" y="4586288"/>
          <p14:tracePt t="212842" x="7999413" y="4594225"/>
          <p14:tracePt t="212857" x="7999413" y="4602163"/>
          <p14:tracePt t="212879" x="7999413" y="4610100"/>
          <p14:tracePt t="212904" x="7999413" y="4619625"/>
          <p14:tracePt t="212937" x="8015288" y="4635500"/>
          <p14:tracePt t="212959" x="8024813" y="4635500"/>
          <p14:tracePt t="213008" x="8024813" y="4643438"/>
          <p14:tracePt t="213024" x="8032750" y="4651375"/>
          <p14:tracePt t="213047" x="8032750" y="4660900"/>
          <p14:tracePt t="213071" x="8040688" y="4676775"/>
          <p14:tracePt t="213079" x="8048625" y="4684713"/>
          <p14:tracePt t="213104" x="8058150" y="4694238"/>
          <p14:tracePt t="213111" x="8066088" y="4694238"/>
          <p14:tracePt t="213120" x="8074025" y="4694238"/>
          <p14:tracePt t="213127" x="8089900" y="4694238"/>
          <p14:tracePt t="213136" x="8107363" y="4702175"/>
          <p14:tracePt t="213143" x="8123238" y="4702175"/>
          <p14:tracePt t="213151" x="8132763" y="4702175"/>
          <p14:tracePt t="213159" x="8148638" y="4710113"/>
          <p14:tracePt t="213168" x="8156575" y="4710113"/>
          <p14:tracePt t="213175" x="8164513" y="4710113"/>
          <p14:tracePt t="213183" x="8174038" y="4710113"/>
          <p14:tracePt t="213215" x="8189913" y="4710113"/>
          <p14:tracePt t="213248" x="8197850" y="4710113"/>
          <p14:tracePt t="213288" x="8207375" y="4710113"/>
          <p14:tracePt t="213400" x="8207375" y="4702175"/>
          <p14:tracePt t="213423" x="8207375" y="4694238"/>
          <p14:tracePt t="213431" x="8207375" y="4676775"/>
          <p14:tracePt t="213447" x="8207375" y="4660900"/>
          <p14:tracePt t="213455" x="8207375" y="4651375"/>
          <p14:tracePt t="213463" x="8207375" y="4635500"/>
          <p14:tracePt t="213471" x="8207375" y="4594225"/>
          <p14:tracePt t="213479" x="8207375" y="4568825"/>
          <p14:tracePt t="213488" x="8207375" y="4527550"/>
          <p14:tracePt t="213495" x="8207375" y="4502150"/>
          <p14:tracePt t="213507" x="8207375" y="4470400"/>
          <p14:tracePt t="213510" x="8207375" y="4427538"/>
          <p14:tracePt t="213521" x="8207375" y="4386263"/>
          <p14:tracePt t="213527" x="8207375" y="4311650"/>
          <p14:tracePt t="213536" x="8207375" y="4270375"/>
          <p14:tracePt t="213543" x="8207375" y="4229100"/>
          <p14:tracePt t="213551" x="8207375" y="4203700"/>
          <p14:tracePt t="213559" x="8207375" y="4187825"/>
          <p14:tracePt t="213568" x="8197850" y="4162425"/>
          <p14:tracePt t="213576" x="8197850" y="4154488"/>
          <p14:tracePt t="213807" x="8197850" y="4179888"/>
          <p14:tracePt t="213816" x="8197850" y="4203700"/>
          <p14:tracePt t="213823" x="8197850" y="4221163"/>
          <p14:tracePt t="213831" x="8197850" y="4254500"/>
          <p14:tracePt t="213840" x="8197850" y="4262438"/>
          <p14:tracePt t="213847" x="8197850" y="4287838"/>
          <p14:tracePt t="213857" x="8197850" y="4295775"/>
          <p14:tracePt t="213863" x="8197850" y="4311650"/>
          <p14:tracePt t="213872" x="8197850" y="4321175"/>
          <p14:tracePt t="213912" x="8197850" y="4329113"/>
          <p14:tracePt t="214440" x="8174038" y="4337050"/>
          <p14:tracePt t="214447" x="8140700" y="4337050"/>
          <p14:tracePt t="214455" x="8066088" y="4337050"/>
          <p14:tracePt t="214464" x="7983538" y="4303713"/>
          <p14:tracePt t="214472" x="7908925" y="4278313"/>
          <p14:tracePt t="214479" x="7850188" y="4254500"/>
          <p14:tracePt t="214487" x="7800975" y="4229100"/>
          <p14:tracePt t="214495" x="7775575" y="4229100"/>
          <p14:tracePt t="214505" x="7734300" y="4229100"/>
          <p14:tracePt t="214511" x="7700963" y="4213225"/>
          <p14:tracePt t="214523" x="7642225" y="4203700"/>
          <p14:tracePt t="214526" x="7585075" y="4203700"/>
          <p14:tracePt t="214535" x="7543800" y="4195763"/>
          <p14:tracePt t="214543" x="7485063" y="4195763"/>
          <p14:tracePt t="214551" x="7451725" y="4187825"/>
          <p14:tracePt t="214559" x="7418388" y="4171950"/>
          <p14:tracePt t="214567" x="7410450" y="4171950"/>
          <p14:tracePt t="214585" x="7394575" y="4171950"/>
          <p14:tracePt t="214591" x="7394575" y="4162425"/>
          <p14:tracePt t="214992" x="7394575" y="4171950"/>
          <p14:tracePt t="215001" x="7394575" y="4203700"/>
          <p14:tracePt t="215009" x="7394575" y="4213225"/>
          <p14:tracePt t="215015" x="7394575" y="4237038"/>
          <p14:tracePt t="215023" x="7394575" y="4254500"/>
          <p14:tracePt t="215032" x="7394575" y="4278313"/>
          <p14:tracePt t="215040" x="7394575" y="4287838"/>
          <p14:tracePt t="215047" x="7394575" y="4303713"/>
          <p14:tracePt t="215063" x="7394575" y="4311650"/>
          <p14:tracePt t="215072" x="7394575" y="4321175"/>
          <p14:tracePt t="215088" x="7394575" y="4329113"/>
          <p14:tracePt t="215104" x="7394575" y="4337050"/>
          <p14:tracePt t="215111" x="7394575" y="4344988"/>
          <p14:tracePt t="215144" x="7394575" y="4362450"/>
          <p14:tracePt t="215176" x="7394575" y="4370388"/>
          <p14:tracePt t="215183" x="7386638" y="4370388"/>
          <p14:tracePt t="215255" x="7386638" y="4378325"/>
          <p14:tracePt t="215744" x="7418388" y="4403725"/>
          <p14:tracePt t="215752" x="7485063" y="4411663"/>
          <p14:tracePt t="215759" x="7567613" y="4411663"/>
          <p14:tracePt t="215767" x="7642225" y="4411663"/>
          <p14:tracePt t="215776" x="7726363" y="4419600"/>
          <p14:tracePt t="215783" x="7734300" y="4419600"/>
          <p14:tracePt t="215791" x="7742238" y="4419600"/>
          <p14:tracePt t="215801" x="7759700" y="4419600"/>
          <p14:tracePt t="216312" x="7775575" y="4419600"/>
          <p14:tracePt t="216319" x="7816850" y="4419600"/>
          <p14:tracePt t="216327" x="7858125" y="4419600"/>
          <p14:tracePt t="216335" x="7940675" y="4419600"/>
          <p14:tracePt t="216343" x="7999413" y="4419600"/>
          <p14:tracePt t="216351" x="8032750" y="4419600"/>
          <p14:tracePt t="216360" x="8066088" y="4419600"/>
          <p14:tracePt t="216367" x="8074025" y="4419600"/>
          <p14:tracePt t="216376" x="8081963" y="4419600"/>
          <p14:tracePt t="216535" x="8099425" y="4419600"/>
          <p14:tracePt t="216937" x="8081963" y="4411663"/>
          <p14:tracePt t="216983" x="8074025" y="4411663"/>
          <p14:tracePt t="217024" x="8066088" y="4395788"/>
          <p14:tracePt t="217111" x="8066088" y="4378325"/>
          <p14:tracePt t="217127" x="8074025" y="4378325"/>
          <p14:tracePt t="217151" x="8074025" y="4370388"/>
          <p14:tracePt t="217159" x="8081963" y="4362450"/>
          <p14:tracePt t="217167" x="8099425" y="4352925"/>
          <p14:tracePt t="217184" x="8115300" y="4337050"/>
          <p14:tracePt t="217201" x="8132763" y="4337050"/>
          <p14:tracePt t="217207" x="8132763" y="4329113"/>
          <p14:tracePt t="217215" x="8156575" y="4329113"/>
          <p14:tracePt t="217226" x="8164513" y="4329113"/>
          <p14:tracePt t="217230" x="8189913" y="4329113"/>
          <p14:tracePt t="217352" x="8197850" y="4329113"/>
          <p14:tracePt t="217407" x="8207375" y="4329113"/>
          <p14:tracePt t="217416" x="8223250" y="4329113"/>
          <p14:tracePt t="217432" x="8231188" y="4329113"/>
          <p14:tracePt t="217440" x="8239125" y="4329113"/>
          <p14:tracePt t="217447" x="8248650" y="4329113"/>
          <p14:tracePt t="217457" x="8256588" y="4329113"/>
          <p14:tracePt t="217463" x="8264525" y="4329113"/>
          <p14:tracePt t="217471" x="8281988" y="4329113"/>
          <p14:tracePt t="217479" x="8289925" y="4329113"/>
          <p14:tracePt t="217488" x="8305800" y="4329113"/>
          <p14:tracePt t="217495" x="8323263" y="4329113"/>
          <p14:tracePt t="217503" x="8331200" y="4329113"/>
          <p14:tracePt t="217927" x="8339138" y="4329113"/>
          <p14:tracePt t="217953" x="8339138" y="4337050"/>
          <p14:tracePt t="217977" x="8339138" y="4344988"/>
          <p14:tracePt t="218039" x="8339138" y="4352925"/>
          <p14:tracePt t="219194" x="8339138" y="4362450"/>
          <p14:tracePt t="219200" x="8323263" y="4362450"/>
          <p14:tracePt t="219208" x="8281988" y="4362450"/>
          <p14:tracePt t="219215" x="8248650" y="4344988"/>
          <p14:tracePt t="219223" x="8223250" y="4337050"/>
          <p14:tracePt t="219231" x="8215313" y="4337050"/>
          <p14:tracePt t="219543" x="8197850" y="4321175"/>
          <p14:tracePt t="219551" x="8197850" y="4311650"/>
          <p14:tracePt t="219559" x="8189913" y="4303713"/>
          <p14:tracePt t="219567" x="8181975" y="4295775"/>
          <p14:tracePt t="219576" x="8164513" y="4278313"/>
          <p14:tracePt t="219591" x="8156575" y="4270375"/>
          <p14:tracePt t="219601" x="8140700" y="4246563"/>
          <p14:tracePt t="219615" x="8140700" y="4237038"/>
          <p14:tracePt t="219622" x="8132763" y="4221163"/>
          <p14:tracePt t="219631" x="8123238" y="4213225"/>
          <p14:tracePt t="219672" x="8115300" y="4203700"/>
          <p14:tracePt t="219953" x="8115300" y="4195763"/>
          <p14:tracePt t="219983" x="8115300" y="4187825"/>
          <p14:tracePt t="220001" x="8115300" y="4179888"/>
          <p14:tracePt t="220009" x="8107363" y="4171950"/>
          <p14:tracePt t="220023" x="8099425" y="4171950"/>
          <p14:tracePt t="220144" x="8081963" y="4162425"/>
          <p14:tracePt t="220160" x="8066088" y="4146550"/>
          <p14:tracePt t="220176" x="8058150" y="4138613"/>
          <p14:tracePt t="220207" x="8040688" y="4138613"/>
          <p14:tracePt t="220263" x="8015288" y="4129088"/>
          <p14:tracePt t="220289" x="8007350" y="4129088"/>
          <p14:tracePt t="220297" x="7999413" y="4129088"/>
          <p14:tracePt t="220304" x="7991475" y="4113213"/>
          <p14:tracePt t="220311" x="7983538" y="4113213"/>
          <p14:tracePt t="220321" x="7974013" y="4113213"/>
          <p14:tracePt t="220327" x="7966075" y="4113213"/>
          <p14:tracePt t="220337" x="7950200" y="4113213"/>
          <p14:tracePt t="220343" x="7940675" y="4113213"/>
          <p14:tracePt t="220359" x="7932738" y="4105275"/>
          <p14:tracePt t="220528" x="7924800" y="4105275"/>
          <p14:tracePt t="220537" x="7916863" y="4105275"/>
          <p14:tracePt t="220559" x="7908925" y="4105275"/>
          <p14:tracePt t="220591" x="7883525" y="4105275"/>
          <p14:tracePt t="220615" x="7858125" y="4105275"/>
          <p14:tracePt t="220640" x="7850188" y="4105275"/>
          <p14:tracePt t="220671" x="7842250" y="4105275"/>
          <p14:tracePt t="220687" x="7824788" y="4105275"/>
          <p14:tracePt t="220720" x="7808913" y="4097338"/>
          <p14:tracePt t="220743" x="7791450" y="4097338"/>
          <p14:tracePt t="220759" x="7783513" y="4087813"/>
          <p14:tracePt t="220767" x="7775575" y="4079875"/>
          <p14:tracePt t="220784" x="7767638" y="4079875"/>
          <p14:tracePt t="220791" x="7750175" y="4071938"/>
          <p14:tracePt t="220888" x="7742238" y="4071938"/>
          <p14:tracePt t="220905" x="7734300" y="4071938"/>
          <p14:tracePt t="220935" x="7726363" y="4071938"/>
          <p14:tracePt t="220944" x="7726363" y="4079875"/>
          <p14:tracePt t="221073" x="7726363" y="4087813"/>
          <p14:tracePt t="221104" x="7726363" y="4097338"/>
          <p14:tracePt t="221159" x="7726363" y="4105275"/>
          <p14:tracePt t="221208" x="7726363" y="4113213"/>
          <p14:tracePt t="221504" x="7726363" y="4129088"/>
          <p14:tracePt t="221535" x="7726363" y="4138613"/>
          <p14:tracePt t="221569" x="7726363" y="4146550"/>
          <p14:tracePt t="221584" x="7726363" y="4162425"/>
          <p14:tracePt t="221623" x="7726363" y="4171950"/>
          <p14:tracePt t="221631" x="7726363" y="4179888"/>
          <p14:tracePt t="221678" x="7734300" y="4195763"/>
          <p14:tracePt t="221694" x="7750175" y="4213225"/>
          <p14:tracePt t="221711" x="7750175" y="4221163"/>
          <p14:tracePt t="221727" x="7759700" y="4221163"/>
          <p14:tracePt t="221735" x="7759700" y="4229100"/>
          <p14:tracePt t="221742" x="7767638" y="4246563"/>
          <p14:tracePt t="221759" x="7767638" y="4262438"/>
          <p14:tracePt t="221767" x="7775575" y="4270375"/>
          <p14:tracePt t="221791" x="7775575" y="4278313"/>
          <p14:tracePt t="221806" x="7775575" y="4287838"/>
          <p14:tracePt t="221814" x="7775575" y="4295775"/>
          <p14:tracePt t="221863" x="7783513" y="4303713"/>
          <p14:tracePt t="221911" x="7791450" y="4303713"/>
          <p14:tracePt t="222039" x="7808913" y="4303713"/>
          <p14:tracePt t="222064" x="7816850" y="4303713"/>
          <p14:tracePt t="222096" x="7824788" y="4303713"/>
          <p14:tracePt t="222136" x="7842250" y="4303713"/>
          <p14:tracePt t="222160" x="7850188" y="4311650"/>
          <p14:tracePt t="222167" x="7858125" y="4311650"/>
          <p14:tracePt t="222192" x="7866063" y="4311650"/>
          <p14:tracePt t="222200" x="7875588" y="4311650"/>
          <p14:tracePt t="222208" x="7883525" y="4311650"/>
          <p14:tracePt t="222319" x="7899400" y="4311650"/>
          <p14:tracePt t="222336" x="7908925" y="4311650"/>
          <p14:tracePt t="222447" x="7916863" y="4311650"/>
          <p14:tracePt t="222473" x="7932738" y="4311650"/>
          <p14:tracePt t="222535" x="7940675" y="4311650"/>
          <p14:tracePt t="222567" x="7950200" y="4311650"/>
          <p14:tracePt t="222593" x="7958138" y="4311650"/>
          <p14:tracePt t="222602" x="7966075" y="4311650"/>
          <p14:tracePt t="222671" x="7974013" y="4311650"/>
          <p14:tracePt t="222743" x="7974013" y="4303713"/>
          <p14:tracePt t="222783" x="7974013" y="4295775"/>
          <p14:tracePt t="222806" x="7983538" y="4287838"/>
          <p14:tracePt t="222847" x="7991475" y="4287838"/>
          <p14:tracePt t="222855" x="7999413" y="4278313"/>
          <p14:tracePt t="222879" x="7999413" y="4270375"/>
          <p14:tracePt t="222905" x="7999413" y="4262438"/>
          <p14:tracePt t="222912" x="7999413" y="4246563"/>
          <p14:tracePt t="222927" x="7999413" y="4237038"/>
          <p14:tracePt t="222943" x="7999413" y="4229100"/>
          <p14:tracePt t="222967" x="7999413" y="4221163"/>
          <p14:tracePt t="223113" x="7999413" y="4203700"/>
          <p14:tracePt t="223136" x="7991475" y="4195763"/>
          <p14:tracePt t="223151" x="7983538" y="4195763"/>
          <p14:tracePt t="223159" x="7983538" y="4187825"/>
          <p14:tracePt t="223169" x="7974013" y="4171950"/>
          <p14:tracePt t="223185" x="7966075" y="4171950"/>
          <p14:tracePt t="223201" x="7958138" y="4162425"/>
          <p14:tracePt t="223209" x="7958138" y="4146550"/>
          <p14:tracePt t="223224" x="7940675" y="4138613"/>
          <p14:tracePt t="223240" x="7932738" y="4138613"/>
          <p14:tracePt t="223247" x="7924800" y="4138613"/>
          <p14:tracePt t="223257" x="7916863" y="4129088"/>
          <p14:tracePt t="223274" x="7899400" y="4113213"/>
          <p14:tracePt t="223290" x="7883525" y="4105275"/>
          <p14:tracePt t="223306" x="7875588" y="4105275"/>
          <p14:tracePt t="223335" x="7858125" y="4097338"/>
          <p14:tracePt t="223383" x="7842250" y="4097338"/>
          <p14:tracePt t="223408" x="7842250" y="4087813"/>
          <p14:tracePt t="223416" x="7834313" y="4079875"/>
          <p14:tracePt t="223431" x="7824788" y="4079875"/>
          <p14:tracePt t="223447" x="7816850" y="4079875"/>
          <p14:tracePt t="223463" x="7808913" y="4079875"/>
          <p14:tracePt t="223472" x="7800975" y="4071938"/>
          <p14:tracePt t="223511" x="7791450" y="4071938"/>
          <p14:tracePt t="223519" x="7783513" y="4071938"/>
          <p14:tracePt t="223527" x="7775575" y="4071938"/>
          <p14:tracePt t="223601" x="7767638" y="4071938"/>
          <p14:tracePt t="223656" x="7750175" y="4071938"/>
          <p14:tracePt t="223735" x="7742238" y="4071938"/>
          <p14:tracePt t="223800" x="7742238" y="4079875"/>
          <p14:tracePt t="223816" x="7742238" y="4087813"/>
          <p14:tracePt t="223846" x="7742238" y="4097338"/>
          <p14:tracePt t="223863" x="7742238" y="4105275"/>
          <p14:tracePt t="223872" x="7742238" y="4113213"/>
          <p14:tracePt t="223919" x="7742238" y="4129088"/>
          <p14:tracePt t="223927" x="7742238" y="4138613"/>
          <p14:tracePt t="223951" x="7742238" y="4146550"/>
          <p14:tracePt t="223967" x="7742238" y="4154488"/>
          <p14:tracePt t="223983" x="7742238" y="4162425"/>
          <p14:tracePt t="224016" x="7742238" y="4171950"/>
          <p14:tracePt t="224059" x="7742238" y="4179888"/>
          <p14:tracePt t="224080" x="7742238" y="4187825"/>
          <p14:tracePt t="224120" x="7742238" y="4195763"/>
          <p14:tracePt t="224167" x="7742238" y="4203700"/>
          <p14:tracePt t="224280" x="7750175" y="4213225"/>
          <p14:tracePt t="224320" x="7750175" y="4229100"/>
          <p14:tracePt t="224359" x="7767638" y="4237038"/>
          <p14:tracePt t="224367" x="7775575" y="4246563"/>
          <p14:tracePt t="224407" x="7791450" y="4254500"/>
          <p14:tracePt t="224440" x="7800975" y="4254500"/>
          <p14:tracePt t="224464" x="7800975" y="4262438"/>
          <p14:tracePt t="224705" x="7816850" y="4262438"/>
          <p14:tracePt t="224712" x="7824788" y="4270375"/>
          <p14:tracePt t="228119" x="7834313" y="4270375"/>
          <p14:tracePt t="228135" x="7842250" y="4270375"/>
          <p14:tracePt t="228152" x="7858125" y="4270375"/>
          <p14:tracePt t="228161" x="7866063" y="4270375"/>
          <p14:tracePt t="228175" x="7875588" y="4270375"/>
          <p14:tracePt t="228191" x="7891463" y="4270375"/>
          <p14:tracePt t="228207" x="7908925" y="4270375"/>
          <p14:tracePt t="228214" x="7932738" y="4270375"/>
          <p14:tracePt t="228230" x="7940675" y="4270375"/>
          <p14:tracePt t="228240" x="7958138" y="4270375"/>
          <p14:tracePt t="228255" x="7974013" y="4270375"/>
          <p14:tracePt t="228262" x="7991475" y="4270375"/>
          <p14:tracePt t="228272" x="7999413" y="4270375"/>
          <p14:tracePt t="228279" x="8007350" y="4270375"/>
          <p14:tracePt t="228290" x="8015288" y="4270375"/>
          <p14:tracePt t="228294" x="8032750" y="4270375"/>
          <p14:tracePt t="228305" x="8066088" y="4270375"/>
          <p14:tracePt t="228310" x="8089900" y="4270375"/>
          <p14:tracePt t="228322" x="8115300" y="4270375"/>
          <p14:tracePt t="228327" x="8156575" y="4270375"/>
          <p14:tracePt t="228335" x="8189913" y="4270375"/>
          <p14:tracePt t="228342" x="8231188" y="4270375"/>
          <p14:tracePt t="228350" x="8256588" y="4270375"/>
          <p14:tracePt t="228358" x="8264525" y="4270375"/>
          <p14:tracePt t="228367" x="8272463" y="4270375"/>
          <p14:tracePt t="228374" x="8281988" y="4270375"/>
          <p14:tracePt t="228430" x="8297863" y="4270375"/>
          <p14:tracePt t="228438" x="8305800" y="4278313"/>
          <p14:tracePt t="228455" x="8305800" y="4287838"/>
          <p14:tracePt t="228462" x="8313738" y="4287838"/>
          <p14:tracePt t="228478" x="8323263" y="4295775"/>
          <p14:tracePt t="228511" x="8331200" y="4295775"/>
          <p14:tracePt t="228551" x="8356600" y="4303713"/>
          <p14:tracePt t="228575" x="8364538" y="4303713"/>
          <p14:tracePt t="228584" x="8372475" y="4303713"/>
          <p14:tracePt t="228591" x="8380413" y="4303713"/>
          <p14:tracePt t="228600" x="8388350" y="4303713"/>
          <p14:tracePt t="228607" x="8397875" y="4311650"/>
          <p14:tracePt t="228617" x="8405813" y="4321175"/>
          <p14:tracePt t="228623" x="8413750" y="4321175"/>
          <p14:tracePt t="228632" x="8421688" y="4329113"/>
          <p14:tracePt t="228647" x="8431213" y="4329113"/>
          <p14:tracePt t="228663" x="8447088" y="4329113"/>
          <p14:tracePt t="228679" x="8455025" y="4329113"/>
          <p14:tracePt t="228704" x="8462963" y="4329113"/>
          <p14:tracePt t="228807" x="8472488" y="4329113"/>
          <p14:tracePt t="228840" x="8480425" y="4329113"/>
          <p14:tracePt t="228864" x="8488363" y="4329113"/>
          <p14:tracePt t="228903" x="8505825" y="4329113"/>
          <p14:tracePt t="228935" x="8513763" y="4329113"/>
          <p14:tracePt t="228975" x="8513763" y="4311650"/>
          <p14:tracePt t="228985" x="8513763" y="4295775"/>
          <p14:tracePt t="228992" x="8513763" y="4278313"/>
          <p14:tracePt t="229001" x="8513763" y="4254500"/>
          <p14:tracePt t="229009" x="8513763" y="4246563"/>
          <p14:tracePt t="229015" x="8513763" y="4221163"/>
          <p14:tracePt t="229032" x="8513763" y="4203700"/>
          <p14:tracePt t="229080" x="8505825" y="4203700"/>
          <p14:tracePt t="229088" x="8496300" y="4195763"/>
          <p14:tracePt t="229095" x="8496300" y="4187825"/>
          <p14:tracePt t="229105" x="8488363" y="4187825"/>
          <p14:tracePt t="229111" x="8480425" y="4187825"/>
          <p14:tracePt t="229128" x="8462963" y="4187825"/>
          <p14:tracePt t="229135" x="8455025" y="4187825"/>
          <p14:tracePt t="229142" x="8447088" y="4187825"/>
          <p14:tracePt t="229160" x="8421688" y="4187825"/>
          <p14:tracePt t="229167" x="8413750" y="4187825"/>
          <p14:tracePt t="229174" x="8397875" y="4179888"/>
          <p14:tracePt t="229191" x="8380413" y="4171950"/>
          <p14:tracePt t="229231" x="8372475" y="4162425"/>
          <p14:tracePt t="229263" x="8356600" y="4154488"/>
          <p14:tracePt t="229311" x="8347075" y="4154488"/>
          <p14:tracePt t="229320" x="8339138" y="4146550"/>
          <p14:tracePt t="229327" x="8331200" y="4146550"/>
          <p14:tracePt t="229336" x="8323263" y="4146550"/>
          <p14:tracePt t="229343" x="8313738" y="4146550"/>
          <p14:tracePt t="229351" x="8305800" y="4146550"/>
          <p14:tracePt t="229360" x="8289925" y="4146550"/>
          <p14:tracePt t="229367" x="8264525" y="4146550"/>
          <p14:tracePt t="229375" x="8256588" y="4146550"/>
          <p14:tracePt t="229384" x="8231188" y="4146550"/>
          <p14:tracePt t="229391" x="8223250" y="4146550"/>
          <p14:tracePt t="229400" x="8197850" y="4146550"/>
          <p14:tracePt t="229415" x="8189913" y="4146550"/>
          <p14:tracePt t="229447" x="8181975" y="4146550"/>
          <p14:tracePt t="229456" x="8174038" y="4146550"/>
          <p14:tracePt t="229479" x="8164513" y="4154488"/>
          <p14:tracePt t="229511" x="8164513" y="4162425"/>
          <p14:tracePt t="229520" x="8164513" y="4171950"/>
          <p14:tracePt t="229537" x="8164513" y="4187825"/>
          <p14:tracePt t="229568" x="8164513" y="4203700"/>
          <p14:tracePt t="229575" x="8164513" y="4221163"/>
          <p14:tracePt t="229599" x="8174038" y="4229100"/>
          <p14:tracePt t="229623" x="8174038" y="4246563"/>
          <p14:tracePt t="229664" x="8174038" y="4254500"/>
          <p14:tracePt t="229751" x="8189913" y="4262438"/>
          <p14:tracePt t="229767" x="8189913" y="4270375"/>
          <p14:tracePt t="229775" x="8197850" y="4278313"/>
          <p14:tracePt t="229809" x="8207375" y="4287838"/>
          <p14:tracePt t="229831" x="8207375" y="4295775"/>
          <p14:tracePt t="229871" x="8207375" y="4303713"/>
          <p14:tracePt t="229888" x="8215313" y="4311650"/>
          <p14:tracePt t="229895" x="8223250" y="4311650"/>
          <p14:tracePt t="229944" x="8231188" y="4311650"/>
          <p14:tracePt t="229959" x="8256588" y="4321175"/>
          <p14:tracePt t="230055" x="8264525" y="4321175"/>
          <p14:tracePt t="230087" x="8272463" y="4321175"/>
          <p14:tracePt t="230111" x="8281988" y="4321175"/>
          <p14:tracePt t="230161" x="8289925" y="4321175"/>
          <p14:tracePt t="230175" x="8297863" y="4321175"/>
          <p14:tracePt t="230185" x="8297863" y="4329113"/>
          <p14:tracePt t="230194" x="8305800" y="4329113"/>
          <p14:tracePt t="230215" x="8313738" y="4329113"/>
          <p14:tracePt t="230295" x="8323263" y="4329113"/>
          <p14:tracePt t="230352" x="8339138" y="4329113"/>
          <p14:tracePt t="230471" x="8347075" y="4329113"/>
          <p14:tracePt t="230490" x="8356600" y="4329113"/>
          <p14:tracePt t="230536" x="8364538" y="4329113"/>
          <p14:tracePt t="230559" x="8372475" y="4329113"/>
          <p14:tracePt t="230591" x="8380413" y="4329113"/>
          <p14:tracePt t="230648" x="8397875" y="4329113"/>
          <p14:tracePt t="230663" x="8405813" y="4321175"/>
          <p14:tracePt t="230727" x="8413750" y="4321175"/>
          <p14:tracePt t="230753" x="8421688" y="4311650"/>
          <p14:tracePt t="230879" x="8421688" y="4303713"/>
          <p14:tracePt t="230887" x="8421688" y="4295775"/>
          <p14:tracePt t="230906" x="8421688" y="4287838"/>
          <p14:tracePt t="230911" x="8421688" y="4278313"/>
          <p14:tracePt t="230923" x="8431213" y="4270375"/>
          <p14:tracePt t="230928" x="8431213" y="4262438"/>
          <p14:tracePt t="230943" x="8431213" y="4254500"/>
          <p14:tracePt t="230959" x="8431213" y="4246563"/>
          <p14:tracePt t="230976" x="8431213" y="4229100"/>
          <p14:tracePt t="230993" x="8431213" y="4221163"/>
          <p14:tracePt t="231002" x="8431213" y="4213225"/>
          <p14:tracePt t="231016" x="8431213" y="4195763"/>
          <p14:tracePt t="231032" x="8431213" y="4179888"/>
          <p14:tracePt t="231047" x="8431213" y="4171950"/>
          <p14:tracePt t="231056" x="8431213" y="4162425"/>
          <p14:tracePt t="231063" x="8431213" y="4154488"/>
          <p14:tracePt t="231111" x="8431213" y="4146550"/>
          <p14:tracePt t="231177" x="8421688" y="4129088"/>
          <p14:tracePt t="231192" x="8413750" y="4129088"/>
          <p14:tracePt t="231256" x="8405813" y="4129088"/>
          <p14:tracePt t="231294" x="8397875" y="4129088"/>
          <p14:tracePt t="231399" x="8388350" y="4129088"/>
          <p14:tracePt t="231423" x="8380413" y="4129088"/>
          <p14:tracePt t="231487" x="8372475" y="4129088"/>
          <p14:tracePt t="231527" x="8347075" y="4129088"/>
          <p14:tracePt t="231592" x="8339138" y="4129088"/>
          <p14:tracePt t="231608" x="8331200" y="4138613"/>
          <p14:tracePt t="231632" x="8331200" y="4146550"/>
          <p14:tracePt t="231639" x="8331200" y="4154488"/>
          <p14:tracePt t="231656" x="8331200" y="4162425"/>
          <p14:tracePt t="231663" x="8331200" y="4179888"/>
          <p14:tracePt t="231672" x="8313738" y="4195763"/>
          <p14:tracePt t="231679" x="8313738" y="4203700"/>
          <p14:tracePt t="231687" x="8313738" y="4213225"/>
          <p14:tracePt t="231705" x="8313738" y="4221163"/>
          <p14:tracePt t="231712" x="8313738" y="4229100"/>
          <p14:tracePt t="231728" x="8305800" y="4237038"/>
          <p14:tracePt t="231735" x="8305800" y="4246563"/>
          <p14:tracePt t="231767" x="8305800" y="4254500"/>
          <p14:tracePt t="231784" x="8297863" y="4262438"/>
          <p14:tracePt t="231823" x="8297863" y="4278313"/>
          <p14:tracePt t="236832" x="8281988" y="4287838"/>
          <p14:tracePt t="236839" x="8248650" y="4254500"/>
          <p14:tracePt t="236847" x="8207375" y="4187825"/>
          <p14:tracePt t="236856" x="8148638" y="4138613"/>
          <p14:tracePt t="236863" x="8115300" y="4113213"/>
          <p14:tracePt t="236871" x="8089900" y="4087813"/>
          <p14:tracePt t="236879" x="8074025" y="4064000"/>
          <p14:tracePt t="236889" x="8058150" y="4046538"/>
          <p14:tracePt t="236895" x="8048625" y="4038600"/>
          <p14:tracePt t="236903" x="8040688" y="4038600"/>
          <p14:tracePt t="236938" x="8024813" y="4038600"/>
          <p14:tracePt t="236951" x="8015288" y="4038600"/>
          <p14:tracePt t="237055" x="8015288" y="4046538"/>
          <p14:tracePt t="237073" x="8015288" y="4054475"/>
          <p14:tracePt t="240145" x="7991475" y="4054475"/>
          <p14:tracePt t="240151" x="7983538" y="4054475"/>
          <p14:tracePt t="240167" x="7966075" y="4054475"/>
          <p14:tracePt t="240175" x="7958138" y="4054475"/>
          <p14:tracePt t="240247" x="7950200" y="4054475"/>
          <p14:tracePt t="240320" x="7940675" y="4054475"/>
          <p14:tracePt t="240327" x="7932738" y="4054475"/>
          <p14:tracePt t="240336" x="7924800" y="4071938"/>
          <p14:tracePt t="240344" x="7916863" y="4097338"/>
          <p14:tracePt t="240353" x="7875588" y="4113213"/>
          <p14:tracePt t="240359" x="7850188" y="4129088"/>
          <p14:tracePt t="240376" x="7842250" y="4162425"/>
          <p14:tracePt t="240384" x="7834313" y="4187825"/>
          <p14:tracePt t="240391" x="7824788" y="4195763"/>
          <p14:tracePt t="240402" x="7824788" y="4203700"/>
          <p14:tracePt t="240407" x="7824788" y="4213225"/>
          <p14:tracePt t="240416" x="7824788" y="4221163"/>
          <p14:tracePt t="240424" x="7824788" y="4229100"/>
          <p14:tracePt t="240431" x="7816850" y="4237038"/>
          <p14:tracePt t="240463" x="7816850" y="4246563"/>
          <p14:tracePt t="240489" x="7808913" y="4262438"/>
          <p14:tracePt t="240511" x="7808913" y="4270375"/>
          <p14:tracePt t="240560" x="7808913" y="4278313"/>
          <p14:tracePt t="240575" x="7800975" y="4287838"/>
          <p14:tracePt t="240607" x="7800975" y="4295775"/>
          <p14:tracePt t="240632" x="7791450" y="4321175"/>
          <p14:tracePt t="240640" x="7783513" y="4329113"/>
          <p14:tracePt t="240647" x="7775575" y="4337050"/>
          <p14:tracePt t="240655" x="7767638" y="4337050"/>
          <p14:tracePt t="240663" x="7767638" y="4344988"/>
          <p14:tracePt t="240673" x="7767638" y="4352925"/>
          <p14:tracePt t="240680" x="7767638" y="4362450"/>
          <p14:tracePt t="240687" x="7767638" y="4386263"/>
          <p14:tracePt t="240695" x="7767638" y="4395788"/>
          <p14:tracePt t="240705" x="7767638" y="4427538"/>
          <p14:tracePt t="240712" x="7767638" y="4452938"/>
          <p14:tracePt t="240720" x="7767638" y="4478338"/>
          <p14:tracePt t="240727" x="7767638" y="4502150"/>
          <p14:tracePt t="240735" x="7767638" y="4527550"/>
          <p14:tracePt t="240743" x="7767638" y="4545013"/>
          <p14:tracePt t="240751" x="7767638" y="4560888"/>
          <p14:tracePt t="240768" x="7767638" y="4602163"/>
          <p14:tracePt t="240785" x="7750175" y="4619625"/>
          <p14:tracePt t="240791" x="7742238" y="4627563"/>
          <p14:tracePt t="240799" x="7734300" y="4635500"/>
          <p14:tracePt t="240806" x="7734300" y="4643438"/>
          <p14:tracePt t="240814" x="7716838" y="4668838"/>
          <p14:tracePt t="240823" x="7716838" y="4676775"/>
          <p14:tracePt t="240840" x="7716838" y="4684713"/>
          <p14:tracePt t="240847" x="7716838" y="4694238"/>
          <p14:tracePt t="240857" x="7716838" y="4710113"/>
          <p14:tracePt t="240873" x="7726363" y="4727575"/>
          <p14:tracePt t="240895" x="7726363" y="4735513"/>
          <p14:tracePt t="241047" x="7726363" y="4743450"/>
          <p14:tracePt t="241056" x="7708900" y="4743450"/>
          <p14:tracePt t="241063" x="7659688" y="4743450"/>
          <p14:tracePt t="241072" x="7567613" y="4727575"/>
          <p14:tracePt t="241079" x="7469188" y="4710113"/>
          <p14:tracePt t="241091" x="7377113" y="4684713"/>
          <p14:tracePt t="241095" x="7294563" y="4651375"/>
          <p14:tracePt t="241104" x="7219950" y="4619625"/>
          <p14:tracePt t="241110" x="7112000" y="4610100"/>
          <p14:tracePt t="241121" x="6970713" y="4576763"/>
          <p14:tracePt t="241128" x="6838950" y="4545013"/>
          <p14:tracePt t="241134" x="6664325" y="4519613"/>
          <p14:tracePt t="241143" x="6507163" y="4494213"/>
          <p14:tracePt t="241152" x="6365875" y="4478338"/>
          <p14:tracePt t="241159" x="6267450" y="4460875"/>
          <p14:tracePt t="241171" x="6200775" y="4460875"/>
          <p14:tracePt t="241175" x="6118225" y="4445000"/>
          <p14:tracePt t="241184" x="6092825" y="4445000"/>
          <p14:tracePt t="241191" x="6067425" y="4445000"/>
          <p14:tracePt t="241207" x="6059488" y="4445000"/>
          <p14:tracePt t="241224" x="6051550" y="4445000"/>
          <p14:tracePt t="241239" x="6051550" y="4452938"/>
          <p14:tracePt t="241247" x="6051550" y="4460875"/>
          <p14:tracePt t="241263" x="6043613" y="4478338"/>
          <p14:tracePt t="241288" x="6043613" y="4486275"/>
          <p14:tracePt t="241544" x="6043613" y="4502150"/>
          <p14:tracePt t="241567" x="6043613" y="4511675"/>
          <p14:tracePt t="241575" x="6043613" y="4519613"/>
          <p14:tracePt t="241591" x="6043613" y="4527550"/>
          <p14:tracePt t="241607" x="6043613" y="4535488"/>
          <p14:tracePt t="241664" x="6043613" y="4545013"/>
          <p14:tracePt t="241848" x="6043613" y="4552950"/>
          <p14:tracePt t="241890" x="6051550" y="4560888"/>
          <p14:tracePt t="241895" x="6067425" y="4576763"/>
          <p14:tracePt t="241920" x="6084888" y="4602163"/>
          <p14:tracePt t="241927" x="6100763" y="4619625"/>
          <p14:tracePt t="241943" x="6118225" y="4635500"/>
          <p14:tracePt t="241950" x="6134100" y="4643438"/>
          <p14:tracePt t="242241" x="6142038" y="4643438"/>
          <p14:tracePt t="242247" x="6142038" y="4635500"/>
          <p14:tracePt t="242264" x="6142038" y="4619625"/>
          <p14:tracePt t="242888" x="6142038" y="4610100"/>
          <p14:tracePt t="242907" x="6151563" y="4602163"/>
          <p14:tracePt t="242911" x="6159500" y="4602163"/>
          <p14:tracePt t="242926" x="6167438" y="4602163"/>
          <p14:tracePt t="242935" x="6175375" y="4602163"/>
          <p14:tracePt t="242942" x="6183313" y="4602163"/>
          <p14:tracePt t="242967" x="6192838" y="4602163"/>
          <p14:tracePt t="242975" x="6200775" y="4602163"/>
          <p14:tracePt t="243031" x="6216650" y="4602163"/>
          <p14:tracePt t="243039" x="6226175" y="4602163"/>
          <p14:tracePt t="243055" x="6234113" y="4594225"/>
          <p14:tracePt t="243073" x="6249988" y="4594225"/>
          <p14:tracePt t="243079" x="6267450" y="4576763"/>
          <p14:tracePt t="243090" x="6283325" y="4576763"/>
          <p14:tracePt t="243095" x="6300788" y="4576763"/>
          <p14:tracePt t="243127" x="6316663" y="4576763"/>
          <p14:tracePt t="243135" x="6324600" y="4576763"/>
          <p14:tracePt t="243142" x="6332538" y="4568825"/>
          <p14:tracePt t="243150" x="6350000" y="4568825"/>
          <p14:tracePt t="243168" x="6357938" y="4568825"/>
          <p14:tracePt t="243184" x="6365875" y="4568825"/>
          <p14:tracePt t="243207" x="6365875" y="4560888"/>
          <p14:tracePt t="243475" x="6375400" y="4560888"/>
          <p14:tracePt t="243488" x="6383338" y="4560888"/>
          <p14:tracePt t="243509" x="6391275" y="4560888"/>
          <p14:tracePt t="243537" x="6407150" y="4560888"/>
          <p14:tracePt t="243831" x="6416675" y="4560888"/>
          <p14:tracePt t="244203" x="6424613" y="4560888"/>
          <p14:tracePt t="244208" x="6432550" y="4560888"/>
          <p14:tracePt t="244215" x="6440488" y="4560888"/>
          <p14:tracePt t="244224" x="6450013" y="4560888"/>
          <p14:tracePt t="244239" x="6457950" y="4560888"/>
          <p14:tracePt t="244258" x="6465888" y="4560888"/>
          <p14:tracePt t="244728" x="6473825" y="4568825"/>
          <p14:tracePt t="244831" x="6481763" y="4576763"/>
          <p14:tracePt t="245032" x="6491288" y="4586288"/>
          <p14:tracePt t="245039" x="6491288" y="4594225"/>
          <p14:tracePt t="245046" x="6491288" y="4602163"/>
          <p14:tracePt t="245056" x="6499225" y="4610100"/>
          <p14:tracePt t="245062" x="6499225" y="4619625"/>
          <p14:tracePt t="245072" x="6515100" y="4635500"/>
          <p14:tracePt t="245079" x="6532563" y="4643438"/>
          <p14:tracePt t="245095" x="6540500" y="4651375"/>
          <p14:tracePt t="245176" x="6565900" y="4651375"/>
          <p14:tracePt t="245192" x="6573838" y="4651375"/>
          <p14:tracePt t="245216" x="6581775" y="4651375"/>
          <p14:tracePt t="245312" x="6599238" y="4668838"/>
          <p14:tracePt t="245336" x="6607175" y="4668838"/>
          <p14:tracePt t="245351" x="6615113" y="4668838"/>
          <p14:tracePt t="245368" x="6630988" y="4668838"/>
          <p14:tracePt t="245384" x="6640513" y="4668838"/>
          <p14:tracePt t="245391" x="6648450" y="4676775"/>
          <p14:tracePt t="245407" x="6656388" y="4676775"/>
          <p14:tracePt t="245415" x="6664325" y="4676775"/>
          <p14:tracePt t="245439" x="6673850" y="4676775"/>
          <p14:tracePt t="245481" x="6689725" y="4676775"/>
          <p14:tracePt t="245495" x="6697663" y="4676775"/>
          <p14:tracePt t="245511" x="6705600" y="4676775"/>
          <p14:tracePt t="245520" x="6715125" y="4676775"/>
          <p14:tracePt t="245527" x="6723063" y="4676775"/>
          <p14:tracePt t="245538" x="6731000" y="4676775"/>
          <p14:tracePt t="245543" x="6748463" y="4676775"/>
          <p14:tracePt t="245575" x="6756400" y="4676775"/>
          <p14:tracePt t="245859" x="6764338" y="4668838"/>
          <p14:tracePt t="246047" x="6780213" y="4668838"/>
          <p14:tracePt t="246055" x="6789738" y="4668838"/>
          <p14:tracePt t="246073" x="6813550" y="4668838"/>
          <p14:tracePt t="246080" x="6831013" y="4668838"/>
          <p14:tracePt t="246091" x="6846888" y="4668838"/>
          <p14:tracePt t="246095" x="6864350" y="4668838"/>
          <p14:tracePt t="246111" x="6888163" y="4668838"/>
          <p14:tracePt t="246255" x="6897688" y="4668838"/>
          <p14:tracePt t="246529" x="6921500" y="4668838"/>
          <p14:tracePt t="246543" x="6921500" y="4660900"/>
          <p14:tracePt t="246551" x="6946900" y="4660900"/>
          <p14:tracePt t="246558" x="6946900" y="4651375"/>
          <p14:tracePt t="246584" x="6946900" y="4643438"/>
          <p14:tracePt t="246609" x="6954838" y="4643438"/>
          <p14:tracePt t="246640" x="6962775" y="4643438"/>
          <p14:tracePt t="246663" x="6970713" y="4643438"/>
          <p14:tracePt t="246679" x="6980238" y="4643438"/>
          <p14:tracePt t="246695" x="6988175" y="4643438"/>
          <p14:tracePt t="246711" x="7004050" y="4643438"/>
          <p14:tracePt t="246723" x="7013575" y="4643438"/>
          <p14:tracePt t="246841" x="7021513" y="4635500"/>
          <p14:tracePt t="246919" x="7037388" y="4635500"/>
          <p14:tracePt t="246961" x="7045325" y="4635500"/>
          <p14:tracePt t="246975" x="7054850" y="4635500"/>
          <p14:tracePt t="246984" x="7062788" y="4635500"/>
          <p14:tracePt t="246992" x="7070725" y="4635500"/>
          <p14:tracePt t="247008" x="7088188" y="4627563"/>
          <p14:tracePt t="247024" x="7104063" y="4627563"/>
          <p14:tracePt t="247042" x="7112000" y="4627563"/>
          <p14:tracePt t="247047" x="7119938" y="4627563"/>
          <p14:tracePt t="247063" x="7129463" y="4627563"/>
          <p14:tracePt t="247072" x="7137400" y="4627563"/>
          <p14:tracePt t="247080" x="7145338" y="4627563"/>
          <p14:tracePt t="247097" x="7162800" y="4627563"/>
          <p14:tracePt t="247128" x="7170738" y="4619625"/>
          <p14:tracePt t="247191" x="7178675" y="4619625"/>
          <p14:tracePt t="247239" x="7186613" y="4619625"/>
          <p14:tracePt t="247247" x="7194550" y="4619625"/>
          <p14:tracePt t="247263" x="7204075" y="4619625"/>
          <p14:tracePt t="247279" x="7212013" y="4619625"/>
          <p14:tracePt t="247288" x="7212013" y="4610100"/>
          <p14:tracePt t="247296" x="7219950" y="4610100"/>
          <p14:tracePt t="247312" x="7227888" y="4610100"/>
          <p14:tracePt t="247327" x="7237413" y="4610100"/>
          <p14:tracePt t="247343" x="7253288" y="4610100"/>
          <p14:tracePt t="247360" x="7253288" y="4602163"/>
          <p14:tracePt t="247391" x="7261225" y="4602163"/>
          <p14:tracePt t="247407" x="7269163" y="4594225"/>
          <p14:tracePt t="247415" x="7269163" y="4586288"/>
          <p14:tracePt t="247432" x="7278688" y="4586288"/>
          <p14:tracePt t="247439" x="7286625" y="4586288"/>
          <p14:tracePt t="247447" x="7294563" y="4576763"/>
          <p14:tracePt t="247473" x="7294563" y="4568825"/>
          <p14:tracePt t="247479" x="7319963" y="4560888"/>
          <p14:tracePt t="247495" x="7327900" y="4552950"/>
          <p14:tracePt t="247522" x="7335838" y="4545013"/>
          <p14:tracePt t="247544" x="7343775" y="4545013"/>
          <p14:tracePt t="247561" x="7353300" y="4535488"/>
          <p14:tracePt t="247847" x="7369175" y="4535488"/>
          <p14:tracePt t="247855" x="7418388" y="4535488"/>
          <p14:tracePt t="247863" x="7469188" y="4535488"/>
          <p14:tracePt t="247871" x="7535863" y="4535488"/>
          <p14:tracePt t="247880" x="7600950" y="4535488"/>
          <p14:tracePt t="247890" x="7685088" y="4535488"/>
          <p14:tracePt t="247897" x="7767638" y="4535488"/>
          <p14:tracePt t="247904" x="7842250" y="4535488"/>
          <p14:tracePt t="247912" x="7883525" y="4535488"/>
          <p14:tracePt t="247920" x="7924800" y="4535488"/>
          <p14:tracePt t="247927" x="7932738" y="4535488"/>
          <p14:tracePt t="247934" x="7950200" y="4535488"/>
          <p14:tracePt t="248682" x="7932738" y="4535488"/>
          <p14:tracePt t="248686" x="7891463" y="4511675"/>
          <p14:tracePt t="248695" x="7842250" y="4494213"/>
          <p14:tracePt t="248704" x="7767638" y="4460875"/>
          <p14:tracePt t="248711" x="7716838" y="4427538"/>
          <p14:tracePt t="248719" x="7708900" y="4419600"/>
          <p14:tracePt t="248728" x="7675563" y="4403725"/>
          <p14:tracePt t="248736" x="7659688" y="4386263"/>
          <p14:tracePt t="248743" x="7651750" y="4386263"/>
          <p14:tracePt t="249224" x="7675563" y="4386263"/>
          <p14:tracePt t="249246" x="7685088" y="4386263"/>
          <p14:tracePt t="249271" x="7693025" y="4395788"/>
          <p14:tracePt t="249290" x="7700963" y="4395788"/>
          <p14:tracePt t="249294" x="7708900" y="4395788"/>
          <p14:tracePt t="249305" x="7726363" y="4411663"/>
          <p14:tracePt t="249310" x="7734300" y="4411663"/>
          <p14:tracePt t="249327" x="7767638" y="4411663"/>
          <p14:tracePt t="249343" x="7783513" y="4419600"/>
          <p14:tracePt t="249351" x="7808913" y="4419600"/>
          <p14:tracePt t="249359" x="7816850" y="4419600"/>
          <p14:tracePt t="249368" x="7842250" y="4427538"/>
          <p14:tracePt t="249386" x="7850188" y="4427538"/>
          <p14:tracePt t="249391" x="7858125" y="4427538"/>
          <p14:tracePt t="249399" x="7875588" y="4427538"/>
          <p14:tracePt t="249407" x="7883525" y="4427538"/>
          <p14:tracePt t="249431" x="7899400" y="4427538"/>
          <p14:tracePt t="249440" x="7908925" y="4427538"/>
          <p14:tracePt t="249447" x="7932738" y="4427538"/>
          <p14:tracePt t="249456" x="7940675" y="4427538"/>
          <p14:tracePt t="249462" x="7974013" y="4427538"/>
          <p14:tracePt t="249473" x="8007350" y="4427538"/>
          <p14:tracePt t="249479" x="8032750" y="4427538"/>
          <p14:tracePt t="249488" x="8074025" y="4427538"/>
          <p14:tracePt t="249495" x="8089900" y="4427538"/>
          <p14:tracePt t="249506" x="8132763" y="4427538"/>
          <p14:tracePt t="249510" x="8164513" y="4427538"/>
          <p14:tracePt t="249522" x="8207375" y="4427538"/>
          <p14:tracePt t="249527" x="8248650" y="4437063"/>
          <p14:tracePt t="249535" x="8272463" y="4437063"/>
          <p14:tracePt t="249543" x="8313738" y="4452938"/>
          <p14:tracePt t="249551" x="8339138" y="4452938"/>
          <p14:tracePt t="249559" x="8356600" y="4452938"/>
          <p14:tracePt t="249567" x="8372475" y="4452938"/>
          <p14:tracePt t="249575" x="8380413" y="4452938"/>
          <p14:tracePt t="249587" x="8388350" y="4452938"/>
          <p14:tracePt t="249591" x="8397875" y="4452938"/>
          <p14:tracePt t="250785" x="8405813" y="4452938"/>
          <p14:tracePt t="250791" x="8397875" y="4445000"/>
          <p14:tracePt t="250801" x="8388350" y="4427538"/>
          <p14:tracePt t="250807" x="8380413" y="4419600"/>
          <p14:tracePt t="250814" x="8372475" y="4411663"/>
          <p14:tracePt t="250823" x="8356600" y="4386263"/>
          <p14:tracePt t="250833" x="8347075" y="4386263"/>
          <p14:tracePt t="250839" x="8339138" y="4378325"/>
          <p14:tracePt t="250847" x="8313738" y="4370388"/>
          <p14:tracePt t="250856" x="8305800" y="4370388"/>
          <p14:tracePt t="250863" x="8297863" y="4370388"/>
          <p14:tracePt t="250873" x="8281988" y="4352925"/>
          <p14:tracePt t="250879" x="8272463" y="4352925"/>
          <p14:tracePt t="250888" x="8264525" y="4352925"/>
          <p14:tracePt t="250895" x="8256588" y="4352925"/>
          <p14:tracePt t="250911" x="8248650" y="4352925"/>
          <p14:tracePt t="250920" x="8239125" y="4352925"/>
          <p14:tracePt t="250935" x="8223250" y="4352925"/>
          <p14:tracePt t="250943" x="8215313" y="4352925"/>
          <p14:tracePt t="250952" x="8207375" y="4352925"/>
          <p14:tracePt t="250959" x="8181975" y="4352925"/>
          <p14:tracePt t="250968" x="8164513" y="4352925"/>
          <p14:tracePt t="250975" x="8156575" y="4352925"/>
          <p14:tracePt t="250984" x="8140700" y="4352925"/>
          <p14:tracePt t="250991" x="8123238" y="4352925"/>
          <p14:tracePt t="250999" x="8107363" y="4352925"/>
          <p14:tracePt t="251006" x="8099425" y="4352925"/>
          <p14:tracePt t="251015" x="8089900" y="4352925"/>
          <p14:tracePt t="251039" x="8081963" y="4352925"/>
          <p14:tracePt t="251175" x="8074025" y="4344988"/>
          <p14:tracePt t="251191" x="8074025" y="4337050"/>
          <p14:tracePt t="251216" x="8066088" y="4337050"/>
          <p14:tracePt t="251304" x="8058150" y="4329113"/>
          <p14:tracePt t="251327" x="8048625" y="4321175"/>
          <p14:tracePt t="251343" x="8048625" y="4311650"/>
          <p14:tracePt t="251351" x="8040688" y="4311650"/>
          <p14:tracePt t="251368" x="8024813" y="4295775"/>
          <p14:tracePt t="251375" x="8024813" y="4287838"/>
          <p14:tracePt t="251384" x="7999413" y="4278313"/>
          <p14:tracePt t="251392" x="7974013" y="4262438"/>
          <p14:tracePt t="251400" x="7966075" y="4246563"/>
          <p14:tracePt t="251408" x="7958138" y="4246563"/>
          <p14:tracePt t="251414" x="7940675" y="4237038"/>
          <p14:tracePt t="251430" x="7932738" y="4229100"/>
          <p14:tracePt t="251472" x="7924800" y="4229100"/>
          <p14:tracePt t="251512" x="7916863" y="4221163"/>
          <p14:tracePt t="251522" x="7908925" y="4221163"/>
          <p14:tracePt t="251624" x="7899400" y="4221163"/>
          <p14:tracePt t="251631" x="7891463" y="4221163"/>
          <p14:tracePt t="251639" x="7875588" y="4221163"/>
          <p14:tracePt t="251647" x="7866063" y="4221163"/>
          <p14:tracePt t="251658" x="7850188" y="4221163"/>
          <p14:tracePt t="251663" x="7834313" y="4229100"/>
          <p14:tracePt t="251674" x="7824788" y="4229100"/>
          <p14:tracePt t="251679" x="7816850" y="4229100"/>
          <p14:tracePt t="251690" x="7808913" y="4237038"/>
          <p14:tracePt t="251696" x="7800975" y="4237038"/>
          <p14:tracePt t="251711" x="7791450" y="4237038"/>
          <p14:tracePt t="251750" x="7783513" y="4237038"/>
          <p14:tracePt t="251881" x="7767638" y="4237038"/>
          <p14:tracePt t="251887" x="7759700" y="4246563"/>
          <p14:tracePt t="251896" x="7759700" y="4254500"/>
          <p14:tracePt t="251911" x="7750175" y="4262438"/>
          <p14:tracePt t="251930" x="7750175" y="4278313"/>
          <p14:tracePt t="251984" x="7742238" y="4287838"/>
          <p14:tracePt t="251991" x="7742238" y="4295775"/>
          <p14:tracePt t="252007" x="7734300" y="4311650"/>
          <p14:tracePt t="252031" x="7734300" y="4321175"/>
          <p14:tracePt t="252055" x="7726363" y="4329113"/>
          <p14:tracePt t="252072" x="7726363" y="4337050"/>
          <p14:tracePt t="252079" x="7726363" y="4344988"/>
          <p14:tracePt t="252095" x="7716838" y="4352925"/>
          <p14:tracePt t="252112" x="7716838" y="4370388"/>
          <p14:tracePt t="252127" x="7716838" y="4378325"/>
          <p14:tracePt t="252143" x="7716838" y="4386263"/>
          <p14:tracePt t="252215" x="7708900" y="4411663"/>
          <p14:tracePt t="252327" x="7708900" y="4427538"/>
          <p14:tracePt t="252393" x="7708900" y="4437063"/>
          <p14:tracePt t="252415" x="7726363" y="4445000"/>
          <p14:tracePt t="252441" x="7734300" y="4452938"/>
          <p14:tracePt t="252519" x="7734300" y="4460875"/>
          <p14:tracePt t="252543" x="7742238" y="4460875"/>
          <p14:tracePt t="252575" x="7750175" y="4478338"/>
          <p14:tracePt t="252609" x="7759700" y="4486275"/>
          <p14:tracePt t="252647" x="7767638" y="4486275"/>
          <p14:tracePt t="252656" x="7775575" y="4486275"/>
          <p14:tracePt t="252688" x="7783513" y="4486275"/>
          <p14:tracePt t="252705" x="7800975" y="4502150"/>
          <p14:tracePt t="252752" x="7800975" y="4511675"/>
          <p14:tracePt t="252768" x="7808913" y="4511675"/>
          <p14:tracePt t="252793" x="7816850" y="4519613"/>
          <p14:tracePt t="252855" x="7824788" y="4519613"/>
          <p14:tracePt t="252863" x="7842250" y="4519613"/>
          <p14:tracePt t="252890" x="7858125" y="4527550"/>
          <p14:tracePt t="252907" x="7866063" y="4535488"/>
          <p14:tracePt t="252921" x="7875588" y="4535488"/>
          <p14:tracePt t="252983" x="7883525" y="4535488"/>
          <p14:tracePt t="253047" x="7891463" y="4545013"/>
          <p14:tracePt t="253119" x="7899400" y="4545013"/>
          <p14:tracePt t="253793" x="7916863" y="4545013"/>
          <p14:tracePt t="253799" x="7932738" y="4545013"/>
          <p14:tracePt t="253809" x="7974013" y="4545013"/>
          <p14:tracePt t="253815" x="8032750" y="4545013"/>
          <p14:tracePt t="253823" x="8089900" y="4545013"/>
          <p14:tracePt t="253831" x="8174038" y="4545013"/>
          <p14:tracePt t="253840" x="8281988" y="4545013"/>
          <p14:tracePt t="253848" x="8364538" y="4545013"/>
          <p14:tracePt t="253857" x="8462963" y="4545013"/>
          <p14:tracePt t="253862" x="8521700" y="4545013"/>
          <p14:tracePt t="253872" x="8537575" y="4545013"/>
          <p14:tracePt t="253879" x="8547100" y="4545013"/>
          <p14:tracePt t="254247" x="8555038" y="4545013"/>
          <p14:tracePt t="254263" x="8555038" y="4527550"/>
          <p14:tracePt t="254271" x="8555038" y="4502150"/>
          <p14:tracePt t="254291" x="8555038" y="4486275"/>
          <p14:tracePt t="254295" x="8547100" y="4486275"/>
          <p14:tracePt t="254306" x="8547100" y="4478338"/>
          <p14:tracePt t="254320" x="8547100" y="4460875"/>
          <p14:tracePt t="254431" x="8537575" y="4452938"/>
          <p14:tracePt t="254439" x="8529638" y="4445000"/>
          <p14:tracePt t="254479" x="8521700" y="4445000"/>
          <p14:tracePt t="254503" x="8513763" y="4437063"/>
          <p14:tracePt t="254519" x="8488363" y="4427538"/>
          <p14:tracePt t="254527" x="8480425" y="4419600"/>
          <p14:tracePt t="254543" x="8472488" y="4419600"/>
          <p14:tracePt t="254551" x="8455025" y="4403725"/>
          <p14:tracePt t="254576" x="8447088" y="4395788"/>
          <p14:tracePt t="254614" x="8431213" y="4386263"/>
          <p14:tracePt t="254663" x="8421688" y="4386263"/>
          <p14:tracePt t="254671" x="8413750" y="4386263"/>
          <p14:tracePt t="254695" x="8405813" y="4378325"/>
          <p14:tracePt t="254727" x="8388350" y="4378325"/>
          <p14:tracePt t="254735" x="8380413" y="4378325"/>
          <p14:tracePt t="254743" x="8364538" y="4370388"/>
          <p14:tracePt t="254759" x="8356600" y="4370388"/>
          <p14:tracePt t="254776" x="8347075" y="4370388"/>
          <p14:tracePt t="254800" x="8339138" y="4370388"/>
          <p14:tracePt t="254807" x="8331200" y="4370388"/>
          <p14:tracePt t="254823" x="8323263" y="4370388"/>
          <p14:tracePt t="254856" x="8313738" y="4370388"/>
          <p14:tracePt t="254872" x="8297863" y="4370388"/>
          <p14:tracePt t="254895" x="8289925" y="4370388"/>
          <p14:tracePt t="254911" x="8281988" y="4370388"/>
          <p14:tracePt t="254935" x="8272463" y="4370388"/>
          <p14:tracePt t="254967" x="8264525" y="4370388"/>
          <p14:tracePt t="254975" x="8256588" y="4370388"/>
          <p14:tracePt t="255055" x="8256588" y="4378325"/>
          <p14:tracePt t="255079" x="8248650" y="4378325"/>
          <p14:tracePt t="255127" x="8248650" y="4395788"/>
          <p14:tracePt t="255152" x="8248650" y="4403725"/>
          <p14:tracePt t="255175" x="8231188" y="4411663"/>
          <p14:tracePt t="255199" x="8223250" y="4427538"/>
          <p14:tracePt t="255239" x="8223250" y="4437063"/>
          <p14:tracePt t="255257" x="8223250" y="4445000"/>
          <p14:tracePt t="255274" x="8223250" y="4452938"/>
          <p14:tracePt t="255291" x="8223250" y="4460875"/>
          <p14:tracePt t="255311" x="8223250" y="4470400"/>
          <p14:tracePt t="255328" x="8223250" y="4478338"/>
          <p14:tracePt t="255384" x="8223250" y="4486275"/>
          <p14:tracePt t="255503" x="8223250" y="4494213"/>
          <p14:tracePt t="255522" x="8223250" y="4502150"/>
          <p14:tracePt t="255552" x="8223250" y="4519613"/>
          <p14:tracePt t="255687" x="8223250" y="4527550"/>
          <p14:tracePt t="255711" x="8231188" y="4535488"/>
          <p14:tracePt t="255759" x="8248650" y="4535488"/>
          <p14:tracePt t="255774" x="8256588" y="4535488"/>
          <p14:tracePt t="255799" x="8264525" y="4535488"/>
          <p14:tracePt t="255806" x="8281988" y="4535488"/>
          <p14:tracePt t="255814" x="8281988" y="4545013"/>
          <p14:tracePt t="255823" x="8289925" y="4545013"/>
          <p14:tracePt t="255830" x="8297863" y="4545013"/>
          <p14:tracePt t="255846" x="8305800" y="4545013"/>
          <p14:tracePt t="255856" x="8313738" y="4545013"/>
          <p14:tracePt t="255870" x="8323263" y="4545013"/>
          <p14:tracePt t="255879" x="8331200" y="4552950"/>
          <p14:tracePt t="255890" x="8339138" y="4552950"/>
          <p14:tracePt t="255894" x="8347075" y="4552950"/>
          <p14:tracePt t="255942" x="8356600" y="4552950"/>
          <p14:tracePt t="256063" x="8372475" y="4552950"/>
          <p14:tracePt t="256094" x="8380413" y="4552950"/>
          <p14:tracePt t="256106" x="8388350" y="4552950"/>
          <p14:tracePt t="256121" x="8397875" y="4552950"/>
          <p14:tracePt t="256127" x="8405813" y="4552950"/>
          <p14:tracePt t="256143" x="8413750" y="4552950"/>
          <p14:tracePt t="256159" x="8431213" y="4552950"/>
          <p14:tracePt t="256168" x="8439150" y="4552950"/>
          <p14:tracePt t="256241" x="8447088" y="4552950"/>
          <p14:tracePt t="256400" x="8455025" y="4545013"/>
          <p14:tracePt t="256407" x="8455025" y="4535488"/>
          <p14:tracePt t="256415" x="8455025" y="4527550"/>
          <p14:tracePt t="256423" x="8455025" y="4519613"/>
          <p14:tracePt t="256431" x="8455025" y="4502150"/>
          <p14:tracePt t="256439" x="8455025" y="4486275"/>
          <p14:tracePt t="256448" x="8455025" y="4470400"/>
          <p14:tracePt t="256472" x="8455025" y="4460875"/>
          <p14:tracePt t="256495" x="8455025" y="4452938"/>
          <p14:tracePt t="256568" x="8455025" y="4445000"/>
          <p14:tracePt t="256586" x="8455025" y="4437063"/>
          <p14:tracePt t="256593" x="8455025" y="4427538"/>
          <p14:tracePt t="256615" x="8455025" y="4419600"/>
          <p14:tracePt t="256632" x="8447088" y="4403725"/>
          <p14:tracePt t="256656" x="8447088" y="4395788"/>
          <p14:tracePt t="256711" x="8439150" y="4386263"/>
          <p14:tracePt t="256721" x="8439150" y="4378325"/>
          <p14:tracePt t="256727" x="8431213" y="4370388"/>
          <p14:tracePt t="256734" x="8421688" y="4370388"/>
          <p14:tracePt t="256742" x="8421688" y="4362450"/>
          <p14:tracePt t="256751" x="8413750" y="4362450"/>
          <p14:tracePt t="256759" x="8405813" y="4352925"/>
          <p14:tracePt t="256767" x="8397875" y="4352925"/>
          <p14:tracePt t="256784" x="8380413" y="4344988"/>
          <p14:tracePt t="256799" x="8372475" y="4344988"/>
          <p14:tracePt t="256815" x="8372475" y="4337050"/>
          <p14:tracePt t="256823" x="8356600" y="4337050"/>
          <p14:tracePt t="256840" x="8339138" y="4329113"/>
          <p14:tracePt t="256880" x="8331200" y="4321175"/>
          <p14:tracePt t="256889" x="8323263" y="4321175"/>
          <p14:tracePt t="256927" x="8313738" y="4321175"/>
          <p14:tracePt t="256935" x="8305800" y="4321175"/>
          <p14:tracePt t="256943" x="8297863" y="4321175"/>
          <p14:tracePt t="256959" x="8281988" y="4321175"/>
          <p14:tracePt t="256967" x="8264525" y="4321175"/>
          <p14:tracePt t="256977" x="8256588" y="4321175"/>
          <p14:tracePt t="256985" x="8239125" y="4321175"/>
          <p14:tracePt t="256991" x="8223250" y="4337050"/>
          <p14:tracePt t="257015" x="8215313" y="4344988"/>
          <p14:tracePt t="257039" x="8207375" y="4344988"/>
          <p14:tracePt t="257063" x="8189913" y="4352925"/>
          <p14:tracePt t="257071" x="8181975" y="4362450"/>
          <p14:tracePt t="257079" x="8181975" y="4370388"/>
          <p14:tracePt t="257095" x="8174038" y="4386263"/>
          <p14:tracePt t="257106" x="8174038" y="4395788"/>
          <p14:tracePt t="257199" x="8174038" y="4403725"/>
          <p14:tracePt t="257208" x="8174038" y="4411663"/>
          <p14:tracePt t="257223" x="8174038" y="4419600"/>
          <p14:tracePt t="257247" x="8174038" y="4427538"/>
          <p14:tracePt t="257335" x="8174038" y="4437063"/>
          <p14:tracePt t="257359" x="8181975" y="4437063"/>
          <p14:tracePt t="257368" x="8181975" y="4445000"/>
          <p14:tracePt t="257391" x="8189913" y="4452938"/>
          <p14:tracePt t="257449" x="8197850" y="4460875"/>
          <p14:tracePt t="257475" x="8207375" y="4460875"/>
          <p14:tracePt t="257503" x="8215313" y="4470400"/>
          <p14:tracePt t="257527" x="8223250" y="4470400"/>
          <p14:tracePt t="257575" x="8231188" y="4470400"/>
          <p14:tracePt t="257591" x="8239125" y="4470400"/>
          <p14:tracePt t="257599" x="8256588" y="4478338"/>
          <p14:tracePt t="257615" x="8272463" y="4486275"/>
          <p14:tracePt t="257624" x="8281988" y="4486275"/>
          <p14:tracePt t="257639" x="8297863" y="4494213"/>
          <p14:tracePt t="257657" x="8305800" y="4494213"/>
          <p14:tracePt t="257664" x="8323263" y="4502150"/>
          <p14:tracePt t="257672" x="8331200" y="4511675"/>
          <p14:tracePt t="257679" x="8347075" y="4511675"/>
          <p14:tracePt t="257689" x="8364538" y="4527550"/>
          <p14:tracePt t="257719" x="8372475" y="4527550"/>
          <p14:tracePt t="258009" x="8388350" y="4527550"/>
          <p14:tracePt t="258015" x="8388350" y="4535488"/>
          <p14:tracePt t="258047" x="8405813" y="4545013"/>
          <p14:tracePt t="258095" x="8405813" y="4552950"/>
          <p14:tracePt t="258176" x="8413750" y="4560888"/>
          <p14:tracePt t="259018" x="8405813" y="4560888"/>
          <p14:tracePt t="259040" x="8397875" y="4560888"/>
          <p14:tracePt t="259055" x="8380413" y="4560888"/>
          <p14:tracePt t="259159" x="8364538" y="4552950"/>
          <p14:tracePt t="259191" x="8356600" y="4552950"/>
          <p14:tracePt t="259199" x="8347075" y="4552950"/>
          <p14:tracePt t="259209" x="8339138" y="4552950"/>
          <p14:tracePt t="259223" x="8313738" y="4552950"/>
          <p14:tracePt t="259231" x="8305800" y="4552950"/>
          <p14:tracePt t="259247" x="8289925" y="4552950"/>
          <p14:tracePt t="259257" x="8281988" y="4545013"/>
          <p14:tracePt t="259263" x="8272463" y="4545013"/>
          <p14:tracePt t="259273" x="8256588" y="4545013"/>
          <p14:tracePt t="259295" x="8248650" y="4545013"/>
          <p14:tracePt t="259304" x="8239125" y="4545013"/>
          <p14:tracePt t="259319" x="8231188" y="4545013"/>
          <p14:tracePt t="259335" x="8223250" y="4545013"/>
          <p14:tracePt t="259369" x="8215313" y="4545013"/>
          <p14:tracePt t="259384" x="8197850" y="4545013"/>
          <p14:tracePt t="259391" x="8189913" y="4545013"/>
          <p14:tracePt t="259407" x="8181975" y="4545013"/>
          <p14:tracePt t="259415" x="8156575" y="4545013"/>
          <p14:tracePt t="259447" x="8148638" y="4545013"/>
          <p14:tracePt t="259522" x="8140700" y="4545013"/>
          <p14:tracePt t="259567" x="8132763" y="4545013"/>
          <p14:tracePt t="259575" x="8123238" y="4545013"/>
          <p14:tracePt t="259599" x="8115300" y="4545013"/>
          <p14:tracePt t="259615" x="8115300" y="4552950"/>
          <p14:tracePt t="259631" x="8115300" y="4560888"/>
          <p14:tracePt t="259658" x="8107363" y="4560888"/>
          <p14:tracePt t="259663" x="8099425" y="4568825"/>
          <p14:tracePt t="259695" x="8099425" y="4576763"/>
          <p14:tracePt t="259712" x="8099425" y="4594225"/>
          <p14:tracePt t="259735" x="8089900" y="4619625"/>
          <p14:tracePt t="259777" x="8089900" y="4627563"/>
          <p14:tracePt t="259785" x="8089900" y="4643438"/>
          <p14:tracePt t="259799" x="8081963" y="4643438"/>
          <p14:tracePt t="259815" x="8081963" y="4651375"/>
          <p14:tracePt t="259823" x="8081963" y="4660900"/>
          <p14:tracePt t="259831" x="8081963" y="4668838"/>
          <p14:tracePt t="259840" x="8081963" y="4676775"/>
          <p14:tracePt t="259847" x="8081963" y="4684713"/>
          <p14:tracePt t="259863" x="8081963" y="4702175"/>
          <p14:tracePt t="259879" x="8081963" y="4710113"/>
          <p14:tracePt t="259999" x="8081963" y="4718050"/>
          <p14:tracePt t="260233" x="8081963" y="4727575"/>
          <p14:tracePt t="260295" x="8089900" y="4727575"/>
          <p14:tracePt t="260319" x="8099425" y="4727575"/>
          <p14:tracePt t="260359" x="8115300" y="4727575"/>
          <p14:tracePt t="260368" x="8132763" y="4743450"/>
          <p14:tracePt t="260384" x="8148638" y="4743450"/>
          <p14:tracePt t="260391" x="8156575" y="4743450"/>
          <p14:tracePt t="260399" x="8156575" y="4751388"/>
          <p14:tracePt t="260408" x="8181975" y="4751388"/>
          <p14:tracePt t="260415" x="8189913" y="4759325"/>
          <p14:tracePt t="260423" x="8197850" y="4768850"/>
          <p14:tracePt t="260431" x="8215313" y="4768850"/>
          <p14:tracePt t="260438" x="8223250" y="4768850"/>
          <p14:tracePt t="260447" x="8231188" y="4776788"/>
          <p14:tracePt t="260471" x="8248650" y="4776788"/>
          <p14:tracePt t="260615" x="8256588" y="4776788"/>
          <p14:tracePt t="260776" x="8264525" y="4776788"/>
          <p14:tracePt t="261136" x="8272463" y="4776788"/>
          <p14:tracePt t="261192" x="8289925" y="4784725"/>
          <p14:tracePt t="261207" x="8297863" y="4792663"/>
          <p14:tracePt t="261291" x="8305800" y="4802188"/>
          <p14:tracePt t="261295" x="8313738" y="4810125"/>
          <p14:tracePt t="261391" x="8313738" y="4818063"/>
          <p14:tracePt t="263705" x="8313738" y="4810125"/>
          <p14:tracePt t="263711" x="8313738" y="4802188"/>
          <p14:tracePt t="263727" x="8313738" y="4784725"/>
          <p14:tracePt t="263847" x="8313738" y="4776788"/>
          <p14:tracePt t="263855" x="8305800" y="4768850"/>
          <p14:tracePt t="263960" x="8289925" y="4768850"/>
          <p14:tracePt t="264097" x="8281988" y="4768850"/>
          <p14:tracePt t="264103" x="8272463" y="4768850"/>
          <p14:tracePt t="264111" x="8256588" y="4768850"/>
          <p14:tracePt t="264119" x="8239125" y="4768850"/>
          <p14:tracePt t="264136" x="8231188" y="4768850"/>
          <p14:tracePt t="264151" x="8223250" y="4768850"/>
          <p14:tracePt t="265466" x="8215313" y="4759325"/>
          <p14:tracePt t="265631" x="8223250" y="4759325"/>
          <p14:tracePt t="265663" x="8239125" y="4759325"/>
          <p14:tracePt t="265672" x="8256588" y="4751388"/>
          <p14:tracePt t="265688" x="8256588" y="4743450"/>
          <p14:tracePt t="267367" x="8264525" y="4743450"/>
          <p14:tracePt t="267376" x="8281988" y="4759325"/>
          <p14:tracePt t="267392" x="8281988" y="4776788"/>
          <p14:tracePt t="267399" x="8281988" y="4784725"/>
          <p14:tracePt t="267407" x="8289925" y="4802188"/>
          <p14:tracePt t="267423" x="8297863" y="4818063"/>
          <p14:tracePt t="267440" x="8297863" y="4826000"/>
          <p14:tracePt t="267447" x="8297863" y="4833938"/>
          <p14:tracePt t="267463" x="8313738" y="4851400"/>
          <p14:tracePt t="269521" x="8313738" y="4859338"/>
          <p14:tracePt t="269527" x="8331200" y="4859338"/>
          <p14:tracePt t="269535" x="8331200" y="4867275"/>
          <p14:tracePt t="269543" x="8347075" y="4884738"/>
          <p14:tracePt t="269575" x="8347075" y="4892675"/>
          <p14:tracePt t="269599" x="8347075" y="4900613"/>
          <p14:tracePt t="269615" x="8347075" y="4908550"/>
          <p14:tracePt t="269624" x="8356600" y="4918075"/>
          <p14:tracePt t="269631" x="8364538" y="4933950"/>
          <p14:tracePt t="269639" x="8364538" y="4941888"/>
          <p14:tracePt t="269648" x="8380413" y="4951413"/>
          <p14:tracePt t="269664" x="8397875" y="4975225"/>
          <p14:tracePt t="269679" x="8405813" y="4975225"/>
          <p14:tracePt t="269689" x="8413750" y="4983163"/>
          <p14:tracePt t="269752" x="8421688" y="4983163"/>
          <p14:tracePt t="269799" x="8431213" y="4983163"/>
          <p14:tracePt t="269815" x="8431213" y="4975225"/>
          <p14:tracePt t="269831" x="8439150" y="4967288"/>
          <p14:tracePt t="269840" x="8447088" y="4959350"/>
          <p14:tracePt t="269856" x="8455025" y="4951413"/>
          <p14:tracePt t="269863" x="8462963" y="4951413"/>
          <p14:tracePt t="269871" x="8472488" y="4951413"/>
          <p14:tracePt t="269879" x="8480425" y="4941888"/>
          <p14:tracePt t="269991" x="8488363" y="4933950"/>
          <p14:tracePt t="270025" x="8488363" y="4926013"/>
          <p14:tracePt t="270031" x="8488363" y="4918075"/>
          <p14:tracePt t="270040" x="8480425" y="4900613"/>
          <p14:tracePt t="270055" x="8472488" y="4892675"/>
          <p14:tracePt t="270073" x="8462963" y="4884738"/>
          <p14:tracePt t="270087" x="8447088" y="4876800"/>
          <p14:tracePt t="270120" x="8439150" y="4867275"/>
          <p14:tracePt t="270143" x="8413750" y="4859338"/>
          <p14:tracePt t="270159" x="8405813" y="4851400"/>
          <p14:tracePt t="270175" x="8388350" y="4843463"/>
          <p14:tracePt t="270185" x="8372475" y="4833938"/>
          <p14:tracePt t="270191" x="8347075" y="4833938"/>
          <p14:tracePt t="270199" x="8331200" y="4833938"/>
          <p14:tracePt t="270208" x="8297863" y="4826000"/>
          <p14:tracePt t="270215" x="8272463" y="4810125"/>
          <p14:tracePt t="270225" x="8231188" y="4792663"/>
          <p14:tracePt t="270231" x="8197850" y="4776788"/>
          <p14:tracePt t="270239" x="8148638" y="4759325"/>
          <p14:tracePt t="270247" x="8115300" y="4759325"/>
          <p14:tracePt t="270256" x="8089900" y="4759325"/>
          <p14:tracePt t="270263" x="8081963" y="4751388"/>
          <p14:tracePt t="270279" x="8066088" y="4751388"/>
          <p14:tracePt t="270311" x="8058150" y="4751388"/>
          <p14:tracePt t="270320" x="8048625" y="4751388"/>
          <p14:tracePt t="270327" x="8032750" y="4751388"/>
          <p14:tracePt t="270336" x="7999413" y="4751388"/>
          <p14:tracePt t="270343" x="7991475" y="4751388"/>
          <p14:tracePt t="270351" x="7983538" y="4751388"/>
          <p14:tracePt t="270359" x="7966075" y="4751388"/>
          <p14:tracePt t="270369" x="7950200" y="4751388"/>
          <p14:tracePt t="270385" x="7916863" y="4768850"/>
          <p14:tracePt t="270400" x="7908925" y="4768850"/>
          <p14:tracePt t="270407" x="7899400" y="4776788"/>
          <p14:tracePt t="270415" x="7891463" y="4784725"/>
          <p14:tracePt t="270423" x="7883525" y="4792663"/>
          <p14:tracePt t="270431" x="7875588" y="4792663"/>
          <p14:tracePt t="270442" x="7875588" y="4810125"/>
          <p14:tracePt t="270459" x="7875588" y="4818063"/>
          <p14:tracePt t="270464" x="7858125" y="4843463"/>
          <p14:tracePt t="270494" x="7858125" y="4859338"/>
          <p14:tracePt t="270512" x="7858125" y="4867275"/>
          <p14:tracePt t="270527" x="7858125" y="4876800"/>
          <p14:tracePt t="270534" x="7858125" y="4884738"/>
          <p14:tracePt t="270551" x="7858125" y="4892675"/>
          <p14:tracePt t="270559" x="7858125" y="4900613"/>
          <p14:tracePt t="270568" x="7858125" y="4908550"/>
          <p14:tracePt t="270590" x="7858125" y="4918075"/>
          <p14:tracePt t="270607" x="7858125" y="4926013"/>
          <p14:tracePt t="270624" x="7858125" y="4933950"/>
          <p14:tracePt t="270656" x="7858125" y="4959350"/>
          <p14:tracePt t="270672" x="7866063" y="4967288"/>
          <p14:tracePt t="270687" x="7866063" y="4983163"/>
          <p14:tracePt t="270695" x="7883525" y="5000625"/>
          <p14:tracePt t="270705" x="7891463" y="5008563"/>
          <p14:tracePt t="270727" x="7899400" y="5008563"/>
          <p14:tracePt t="270735" x="7916863" y="5016500"/>
          <p14:tracePt t="270744" x="7916863" y="5026025"/>
          <p14:tracePt t="270751" x="7924800" y="5026025"/>
          <p14:tracePt t="270768" x="7940675" y="5033963"/>
          <p14:tracePt t="270774" x="7958138" y="5041900"/>
          <p14:tracePt t="270784" x="7983538" y="5041900"/>
          <p14:tracePt t="270791" x="7999413" y="5049838"/>
          <p14:tracePt t="270799" x="8024813" y="5057775"/>
          <p14:tracePt t="270806" x="8058150" y="5057775"/>
          <p14:tracePt t="270815" x="8089900" y="5057775"/>
          <p14:tracePt t="270823" x="8107363" y="5057775"/>
          <p14:tracePt t="270831" x="8132763" y="5057775"/>
          <p14:tracePt t="270839" x="8140700" y="5057775"/>
          <p14:tracePt t="270847" x="8156575" y="5067300"/>
          <p14:tracePt t="270873" x="8164513" y="5067300"/>
          <p14:tracePt t="270905" x="8174038" y="5067300"/>
          <p14:tracePt t="270911" x="8189913" y="5067300"/>
          <p14:tracePt t="270919" x="8197850" y="5067300"/>
          <p14:tracePt t="270934" x="8215313" y="5057775"/>
          <p14:tracePt t="270942" x="8223250" y="5057775"/>
          <p14:tracePt t="270952" x="8239125" y="5049838"/>
          <p14:tracePt t="270969" x="8256588" y="5049838"/>
          <p14:tracePt t="270975" x="8272463" y="5041900"/>
          <p14:tracePt t="271097" x="8281988" y="5041900"/>
          <p14:tracePt t="273007" x="8281988" y="5033963"/>
          <p14:tracePt t="273014" x="8264525" y="5033963"/>
          <p14:tracePt t="273023" x="8256588" y="5041900"/>
          <p14:tracePt t="273031" x="8248650" y="5041900"/>
          <p14:tracePt t="273038" x="8189913" y="5041900"/>
          <p14:tracePt t="273047" x="8066088" y="5041900"/>
          <p14:tracePt t="273057" x="7858125" y="5041900"/>
          <p14:tracePt t="273063" x="7402513" y="4851400"/>
          <p14:tracePt t="273073" x="6962775" y="4651375"/>
          <p14:tracePt t="273079" x="6308725" y="4087813"/>
          <p14:tracePt t="273088" x="5578475" y="3541713"/>
          <p14:tracePt t="273094" x="4924425" y="2952750"/>
          <p14:tracePt t="273105" x="4343400" y="2420938"/>
          <p14:tracePt t="273111" x="3887788" y="1998663"/>
          <p14:tracePt t="273119" x="3663950" y="1766888"/>
          <p14:tracePt t="273127" x="3455988" y="1584325"/>
          <p14:tracePt t="273136" x="3324225" y="1450975"/>
          <p14:tracePt t="273143" x="3241675" y="1350963"/>
          <p14:tracePt t="273153" x="3175000" y="1293813"/>
          <p14:tracePt t="273159" x="3157538" y="1285875"/>
          <p14:tracePt t="273170" x="3141663" y="1285875"/>
          <p14:tracePt t="273175" x="3125788" y="1276350"/>
          <p14:tracePt t="273192" x="3092450" y="1276350"/>
          <p14:tracePt t="273199" x="3059113" y="1276350"/>
          <p14:tracePt t="273207" x="3025775" y="1276350"/>
          <p14:tracePt t="273214" x="2959100" y="1293813"/>
          <p14:tracePt t="273223" x="2909888" y="1327150"/>
          <p14:tracePt t="273232" x="2860675" y="1350963"/>
          <p14:tracePt t="273240" x="2827338" y="1384300"/>
          <p14:tracePt t="273247" x="2817813" y="1401763"/>
          <p14:tracePt t="273257" x="2809875" y="1425575"/>
          <p14:tracePt t="273263" x="2809875" y="1435100"/>
          <p14:tracePt t="273280" x="2809875" y="1443038"/>
          <p14:tracePt t="273295" x="2809875" y="1450975"/>
          <p14:tracePt t="273311" x="2801938" y="1458913"/>
          <p14:tracePt t="273319" x="2794000" y="1458913"/>
          <p14:tracePt t="273328" x="2794000" y="1468438"/>
          <p14:tracePt t="273335" x="2786063" y="1484313"/>
          <p14:tracePt t="273353" x="2786063" y="1500188"/>
          <p14:tracePt t="273359" x="2776538" y="1533525"/>
          <p14:tracePt t="273368" x="2760663" y="1558925"/>
          <p14:tracePt t="273375" x="2752725" y="1566863"/>
          <p14:tracePt t="273385" x="2752725" y="1592263"/>
          <p14:tracePt t="273391" x="2743200" y="1608138"/>
          <p14:tracePt t="273399" x="2743200" y="1625600"/>
          <p14:tracePt t="273408" x="2743200" y="1651000"/>
          <p14:tracePt t="273416" x="2743200" y="1674813"/>
          <p14:tracePt t="273422" x="2735263" y="1708150"/>
          <p14:tracePt t="273431" x="2735263" y="1725613"/>
          <p14:tracePt t="273440" x="2719388" y="1757363"/>
          <p14:tracePt t="273447" x="2719388" y="1790700"/>
          <p14:tracePt t="273458" x="2719388" y="1831975"/>
          <p14:tracePt t="273463" x="2719388" y="1865313"/>
          <p14:tracePt t="273473" x="2711450" y="1906588"/>
          <p14:tracePt t="273480" x="2711450" y="1924050"/>
          <p14:tracePt t="273489" x="2711450" y="1981200"/>
          <p14:tracePt t="273495" x="2711450" y="2014538"/>
          <p14:tracePt t="273504" x="2711450" y="2055813"/>
          <p14:tracePt t="273511" x="2711450" y="2081213"/>
          <p14:tracePt t="273519" x="2711450" y="2122488"/>
          <p14:tracePt t="273527" x="2711450" y="2155825"/>
          <p14:tracePt t="273536" x="2711450" y="2189163"/>
          <p14:tracePt t="273543" x="2711450" y="2206625"/>
          <p14:tracePt t="273551" x="2701925" y="2230438"/>
          <p14:tracePt t="273560" x="2693988" y="2289175"/>
          <p14:tracePt t="273568" x="2693988" y="2305050"/>
          <p14:tracePt t="273576" x="2693988" y="2330450"/>
          <p14:tracePt t="273583" x="2678113" y="2363788"/>
          <p14:tracePt t="273591" x="2678113" y="2371725"/>
          <p14:tracePt t="273599" x="2678113" y="2379663"/>
          <p14:tracePt t="273607" x="2678113" y="2397125"/>
          <p14:tracePt t="273655" x="2678113" y="2413000"/>
          <p14:tracePt t="273662" x="2678113" y="2430463"/>
          <p14:tracePt t="273671" x="2678113" y="2462213"/>
          <p14:tracePt t="273678" x="2678113" y="2487613"/>
          <p14:tracePt t="273689" x="2678113" y="2513013"/>
          <p14:tracePt t="273695" x="2678113" y="2554288"/>
          <p14:tracePt t="273703" x="2678113" y="2595563"/>
          <p14:tracePt t="273710" x="2678113" y="2670175"/>
          <p14:tracePt t="273719" x="2678113" y="2736850"/>
          <p14:tracePt t="273727" x="2678113" y="2794000"/>
          <p14:tracePt t="273734" x="2693988" y="2868613"/>
          <p14:tracePt t="273743" x="2711450" y="2935288"/>
          <p14:tracePt t="273752" x="2735263" y="2976563"/>
          <p14:tracePt t="273759" x="2760663" y="2994025"/>
          <p14:tracePt t="273768" x="2794000" y="2994025"/>
          <p14:tracePt t="273775" x="2835275" y="2994025"/>
          <p14:tracePt t="273783" x="2860675" y="2994025"/>
          <p14:tracePt t="273792" x="2935288" y="2952750"/>
          <p14:tracePt t="273799" x="3133725" y="2986088"/>
          <p14:tracePt t="273806" x="3182938" y="2968625"/>
          <p14:tracePt t="274064" x="3175000" y="2986088"/>
          <p14:tracePt t="274071" x="3167063" y="3001963"/>
          <p14:tracePt t="274079" x="3167063" y="3027363"/>
          <p14:tracePt t="274088" x="3157538" y="3060700"/>
          <p14:tracePt t="274095" x="3149600" y="3084513"/>
          <p14:tracePt t="274103" x="3149600" y="3092450"/>
          <p14:tracePt t="274111" x="3149600" y="3135313"/>
          <p14:tracePt t="274119" x="3149600" y="3159125"/>
          <p14:tracePt t="274127" x="3149600" y="3167063"/>
          <p14:tracePt t="274135" x="3149600" y="3200400"/>
          <p14:tracePt t="274143" x="3149600" y="3209925"/>
          <p14:tracePt t="274151" x="3149600" y="3225800"/>
          <p14:tracePt t="274160" x="3149600" y="3241675"/>
          <p14:tracePt t="274168" x="3149600" y="3267075"/>
          <p14:tracePt t="274175" x="3149600" y="3275013"/>
          <p14:tracePt t="274187" x="3157538" y="3308350"/>
          <p14:tracePt t="274192" x="3157538" y="3341688"/>
          <p14:tracePt t="274198" x="3200400" y="3400425"/>
          <p14:tracePt t="274207" x="3200400" y="3424238"/>
          <p14:tracePt t="274215" x="3200400" y="3482975"/>
          <p14:tracePt t="274225" x="3208338" y="3516313"/>
          <p14:tracePt t="274231" x="3216275" y="3532188"/>
          <p14:tracePt t="274239" x="3224213" y="3573463"/>
          <p14:tracePt t="274247" x="3232150" y="3598863"/>
          <p14:tracePt t="274257" x="3232150" y="3606800"/>
          <p14:tracePt t="274263" x="3232150" y="3624263"/>
          <p14:tracePt t="274272" x="3232150" y="3632200"/>
          <p14:tracePt t="274279" x="3232150" y="3640138"/>
          <p14:tracePt t="274479" x="3232150" y="3648075"/>
          <p14:tracePt t="274495" x="3232150" y="3640138"/>
          <p14:tracePt t="274506" x="3224213" y="3624263"/>
          <p14:tracePt t="275216" x="3216275" y="3624263"/>
          <p14:tracePt t="275223" x="3200400" y="3624263"/>
          <p14:tracePt t="275232" x="3182938" y="3606800"/>
          <p14:tracePt t="275239" x="3167063" y="3590925"/>
          <p14:tracePt t="275255" x="3157538" y="3590925"/>
          <p14:tracePt t="275263" x="3149600" y="3590925"/>
          <p14:tracePt t="275273" x="3141663" y="3590925"/>
          <p14:tracePt t="275279" x="3133725" y="3590925"/>
          <p14:tracePt t="275296" x="3125788" y="3590925"/>
          <p14:tracePt t="275306" x="3116263" y="3590925"/>
          <p14:tracePt t="275319" x="3100388" y="3590925"/>
          <p14:tracePt t="275337" x="3082925" y="3590925"/>
          <p14:tracePt t="275343" x="3074988" y="3582988"/>
          <p14:tracePt t="275352" x="3067050" y="3582988"/>
          <p14:tracePt t="275359" x="3051175" y="3573463"/>
          <p14:tracePt t="275368" x="3041650" y="3573463"/>
          <p14:tracePt t="275375" x="3025775" y="3573463"/>
          <p14:tracePt t="275383" x="3017838" y="3573463"/>
          <p14:tracePt t="275392" x="3008313" y="3573463"/>
          <p14:tracePt t="275399" x="3000375" y="3573463"/>
          <p14:tracePt t="276433" x="2967038" y="3573463"/>
          <p14:tracePt t="276442" x="2943225" y="3573463"/>
          <p14:tracePt t="276447" x="2901950" y="3565525"/>
          <p14:tracePt t="276455" x="2843213" y="3557588"/>
          <p14:tracePt t="276463" x="2760663" y="3557588"/>
          <p14:tracePt t="276473" x="2701925" y="3541713"/>
          <p14:tracePt t="276479" x="2611438" y="3524250"/>
          <p14:tracePt t="276489" x="2528888" y="3508375"/>
          <p14:tracePt t="276495" x="2444750" y="3498850"/>
          <p14:tracePt t="276505" x="2370138" y="3467100"/>
          <p14:tracePt t="276511" x="2320925" y="3457575"/>
          <p14:tracePt t="276519" x="2295525" y="3449638"/>
          <p14:tracePt t="276527" x="2246313" y="3449638"/>
          <p14:tracePt t="276539" x="2205038" y="3441700"/>
          <p14:tracePt t="276543" x="2163763" y="3441700"/>
          <p14:tracePt t="276553" x="2105025" y="3424238"/>
          <p14:tracePt t="276559" x="2055813" y="3416300"/>
          <p14:tracePt t="276568" x="2014538" y="3416300"/>
          <p14:tracePt t="276575" x="1989138" y="3416300"/>
          <p14:tracePt t="276587" x="1939925" y="3416300"/>
          <p14:tracePt t="276591" x="1898650" y="3416300"/>
          <p14:tracePt t="276599" x="1857375" y="3416300"/>
          <p14:tracePt t="276607" x="1816100" y="3416300"/>
          <p14:tracePt t="276615" x="1765300" y="3416300"/>
          <p14:tracePt t="276623" x="1724025" y="3416300"/>
          <p14:tracePt t="276631" x="1682750" y="3416300"/>
          <p14:tracePt t="276640" x="1666875" y="3416300"/>
          <p14:tracePt t="276647" x="1641475" y="3416300"/>
          <p14:tracePt t="276655" x="1624013" y="3416300"/>
          <p14:tracePt t="276663" x="1616075" y="3416300"/>
          <p14:tracePt t="276675" x="1600200" y="3416300"/>
          <p14:tracePt t="276679" x="1582738" y="3416300"/>
          <p14:tracePt t="276706" x="1574800" y="3424238"/>
          <p14:tracePt t="276719" x="1541463" y="3441700"/>
          <p14:tracePt t="276734" x="1533525" y="3449638"/>
          <p14:tracePt t="276743" x="1500188" y="3457575"/>
          <p14:tracePt t="276751" x="1500188" y="3482975"/>
          <p14:tracePt t="276759" x="1492250" y="3498850"/>
          <p14:tracePt t="276768" x="1466850" y="3532188"/>
          <p14:tracePt t="276775" x="1458913" y="3557588"/>
          <p14:tracePt t="276785" x="1458913" y="3582988"/>
          <p14:tracePt t="276791" x="1458913" y="3590925"/>
          <p14:tracePt t="276799" x="1443038" y="3616325"/>
          <p14:tracePt t="276808" x="1443038" y="3632200"/>
          <p14:tracePt t="276815" x="1425575" y="3665538"/>
          <p14:tracePt t="276830" x="1425575" y="3673475"/>
          <p14:tracePt t="276839" x="1425575" y="3681413"/>
          <p14:tracePt t="276846" x="1425575" y="3698875"/>
          <p14:tracePt t="276855" x="1425575" y="3706813"/>
          <p14:tracePt t="276862" x="1425575" y="3714750"/>
          <p14:tracePt t="276872" x="1425575" y="3732213"/>
          <p14:tracePt t="276879" x="1433513" y="3748088"/>
          <p14:tracePt t="276888" x="1443038" y="3756025"/>
          <p14:tracePt t="276896" x="1443038" y="3765550"/>
          <p14:tracePt t="276905" x="1450975" y="3781425"/>
          <p14:tracePt t="276911" x="1458913" y="3781425"/>
          <p14:tracePt t="276929" x="1466850" y="3789363"/>
          <p14:tracePt t="276943" x="1466850" y="3797300"/>
          <p14:tracePt t="276983" x="1466850" y="3806825"/>
          <p14:tracePt t="277023" x="1466850" y="3814763"/>
          <p14:tracePt t="277928" x="1492250" y="3822700"/>
          <p14:tracePt t="277935" x="1533525" y="3822700"/>
          <p14:tracePt t="277943" x="1558925" y="3822700"/>
          <p14:tracePt t="277952" x="1600200" y="3822700"/>
          <p14:tracePt t="277959" x="1649413" y="3822700"/>
          <p14:tracePt t="277968" x="1674813" y="3822700"/>
          <p14:tracePt t="277976" x="1724025" y="3822700"/>
          <p14:tracePt t="277983" x="1731963" y="3822700"/>
          <p14:tracePt t="277992" x="1765300" y="3822700"/>
          <p14:tracePt t="277999" x="1773238" y="3822700"/>
          <p14:tracePt t="278009" x="1790700" y="3822700"/>
          <p14:tracePt t="278014" x="1816100" y="3822700"/>
          <p14:tracePt t="278024" x="1839913" y="3822700"/>
          <p14:tracePt t="278031" x="1873250" y="3822700"/>
          <p14:tracePt t="278039" x="1922463" y="3822700"/>
          <p14:tracePt t="278047" x="1973263" y="3822700"/>
          <p14:tracePt t="278057" x="2014538" y="3822700"/>
          <p14:tracePt t="278063" x="2039938" y="3822700"/>
          <p14:tracePt t="278071" x="2105025" y="3822700"/>
          <p14:tracePt t="278079" x="2179638" y="3822700"/>
          <p14:tracePt t="278088" x="2220913" y="3840163"/>
          <p14:tracePt t="278095" x="2279650" y="3848100"/>
          <p14:tracePt t="278103" x="2338388" y="3856038"/>
          <p14:tracePt t="278111" x="2387600" y="3856038"/>
          <p14:tracePt t="278119" x="2444750" y="3871913"/>
          <p14:tracePt t="278127" x="2511425" y="3889375"/>
          <p14:tracePt t="278136" x="2536825" y="3905250"/>
          <p14:tracePt t="278143" x="2578100" y="3905250"/>
          <p14:tracePt t="278151" x="2627313" y="3914775"/>
          <p14:tracePt t="278159" x="2652713" y="3914775"/>
          <p14:tracePt t="278168" x="2678113" y="3914775"/>
          <p14:tracePt t="278175" x="2693988" y="3930650"/>
          <p14:tracePt t="278199" x="2711450" y="3930650"/>
          <p14:tracePt t="278207" x="2719388" y="3938588"/>
          <p14:tracePt t="278256" x="2727325" y="3946525"/>
          <p14:tracePt t="278263" x="2743200" y="3946525"/>
          <p14:tracePt t="278279" x="2776538" y="3963988"/>
          <p14:tracePt t="278291" x="2786063" y="3971925"/>
          <p14:tracePt t="278294" x="2835275" y="3979863"/>
          <p14:tracePt t="278312" x="2860675" y="3979863"/>
          <p14:tracePt t="278577" x="2876550" y="3979863"/>
          <p14:tracePt t="278583" x="2892425" y="3979863"/>
          <p14:tracePt t="278591" x="2892425" y="3971925"/>
          <p14:tracePt t="278599" x="2892425" y="3963988"/>
          <p14:tracePt t="278608" x="2892425" y="3946525"/>
          <p14:tracePt t="278615" x="2892425" y="3938588"/>
          <p14:tracePt t="278624" x="2901950" y="3922713"/>
          <p14:tracePt t="278657" x="2901950" y="3914775"/>
          <p14:tracePt t="278680" x="2901950" y="3905250"/>
          <p14:tracePt t="279235" x="2901950" y="3897313"/>
          <p14:tracePt t="279239" x="2935288" y="3897313"/>
          <p14:tracePt t="279247" x="2959100" y="3889375"/>
          <p14:tracePt t="279257" x="3000375" y="3863975"/>
          <p14:tracePt t="279263" x="3041650" y="3848100"/>
          <p14:tracePt t="279273" x="3108325" y="3830638"/>
          <p14:tracePt t="279279" x="3141663" y="3806825"/>
          <p14:tracePt t="279289" x="3157538" y="3806825"/>
          <p14:tracePt t="279295" x="3190875" y="3806825"/>
          <p14:tracePt t="279304" x="3208338" y="3797300"/>
          <p14:tracePt t="279311" x="3216275" y="3797300"/>
          <p14:tracePt t="279320" x="3232150" y="3797300"/>
          <p14:tracePt t="279327" x="3257550" y="3797300"/>
          <p14:tracePt t="279343" x="3265488" y="3797300"/>
          <p14:tracePt t="279352" x="3290888" y="3797300"/>
          <p14:tracePt t="279359" x="3298825" y="3797300"/>
          <p14:tracePt t="279370" x="3332163" y="3797300"/>
          <p14:tracePt t="279376" x="3357563" y="3797300"/>
          <p14:tracePt t="279383" x="3373438" y="3797300"/>
          <p14:tracePt t="279391" x="3398838" y="3797300"/>
          <p14:tracePt t="279399" x="3432175" y="3797300"/>
          <p14:tracePt t="279406" x="3440113" y="3797300"/>
          <p14:tracePt t="279415" x="3481388" y="3797300"/>
          <p14:tracePt t="279424" x="3514725" y="3797300"/>
          <p14:tracePt t="279432" x="3548063" y="3822700"/>
          <p14:tracePt t="279440" x="3573463" y="3822700"/>
          <p14:tracePt t="279446" x="3605213" y="3830638"/>
          <p14:tracePt t="279458" x="3630613" y="3830638"/>
          <p14:tracePt t="279462" x="3656013" y="3840163"/>
          <p14:tracePt t="279473" x="3671888" y="3840163"/>
          <p14:tracePt t="279479" x="3689350" y="3848100"/>
          <p14:tracePt t="279496" x="3697288" y="3848100"/>
          <p14:tracePt t="280488" x="3738563" y="3856038"/>
          <p14:tracePt t="280494" x="3779838" y="3856038"/>
          <p14:tracePt t="280505" x="3838575" y="3863975"/>
          <p14:tracePt t="280510" x="3895725" y="3881438"/>
          <p14:tracePt t="280519" x="4011613" y="3914775"/>
          <p14:tracePt t="280527" x="4137025" y="3922713"/>
          <p14:tracePt t="280536" x="4260850" y="3922713"/>
          <p14:tracePt t="280542" x="4402138" y="3938588"/>
          <p14:tracePt t="280553" x="4500563" y="3956050"/>
          <p14:tracePt t="280559" x="4567238" y="3963988"/>
          <p14:tracePt t="280569" x="4608513" y="3963988"/>
          <p14:tracePt t="280575" x="4641850" y="3971925"/>
          <p14:tracePt t="280586" x="4659313" y="3971925"/>
          <p14:tracePt t="280647" x="4675188" y="3971925"/>
          <p14:tracePt t="280712" x="4683125" y="3971925"/>
          <p14:tracePt t="280720" x="4700588" y="3971925"/>
          <p14:tracePt t="280727" x="4716463" y="3971925"/>
          <p14:tracePt t="280735" x="4749800" y="3971925"/>
          <p14:tracePt t="280743" x="4799013" y="3971925"/>
          <p14:tracePt t="280751" x="4824413" y="3971925"/>
          <p14:tracePt t="280759" x="4865688" y="3971925"/>
          <p14:tracePt t="280769" x="4883150" y="3971925"/>
          <p14:tracePt t="280785" x="4948238" y="3971925"/>
          <p14:tracePt t="280791" x="4981575" y="3971925"/>
          <p14:tracePt t="280799" x="4989513" y="3971925"/>
          <p14:tracePt t="280807" x="5014913" y="3971925"/>
          <p14:tracePt t="280815" x="5032375" y="3971925"/>
          <p14:tracePt t="280823" x="5048250" y="3971925"/>
          <p14:tracePt t="280831" x="5064125" y="3971925"/>
          <p14:tracePt t="280846" x="5073650" y="3971925"/>
          <p14:tracePt t="280927" x="5081588" y="3971925"/>
          <p14:tracePt t="280934" x="5089525" y="3971925"/>
          <p14:tracePt t="280943" x="5097463" y="3971925"/>
          <p14:tracePt t="280959" x="5106988" y="3963988"/>
          <p14:tracePt t="280975" x="5106988" y="3956050"/>
          <p14:tracePt t="280983" x="5106988" y="3946525"/>
          <p14:tracePt t="280991" x="5106988" y="3930650"/>
          <p14:tracePt t="280999" x="5122863" y="3914775"/>
          <p14:tracePt t="281007" x="5130800" y="3914775"/>
          <p14:tracePt t="281015" x="5130800" y="3905250"/>
          <p14:tracePt t="281024" x="5130800" y="3897313"/>
          <p14:tracePt t="281031" x="5138738" y="3881438"/>
          <p14:tracePt t="281040" x="5156200" y="3856038"/>
          <p14:tracePt t="281047" x="5164138" y="3848100"/>
          <p14:tracePt t="281056" x="5164138" y="3840163"/>
          <p14:tracePt t="281062" x="5164138" y="3822700"/>
          <p14:tracePt t="281073" x="5164138" y="3806825"/>
          <p14:tracePt t="281078" x="5164138" y="3789363"/>
          <p14:tracePt t="281087" x="5164138" y="3773488"/>
          <p14:tracePt t="281094" x="5164138" y="3765550"/>
          <p14:tracePt t="281103" x="5164138" y="3740150"/>
          <p14:tracePt t="281111" x="5164138" y="3732213"/>
          <p14:tracePt t="281118" x="5164138" y="3722688"/>
          <p14:tracePt t="281127" x="5164138" y="3698875"/>
          <p14:tracePt t="281134" x="5156200" y="3681413"/>
          <p14:tracePt t="281143" x="5148263" y="3665538"/>
          <p14:tracePt t="281151" x="5122863" y="3648075"/>
          <p14:tracePt t="281159" x="5114925" y="3624263"/>
          <p14:tracePt t="281168" x="5081588" y="3606800"/>
          <p14:tracePt t="281174" x="5081588" y="3598863"/>
          <p14:tracePt t="281183" x="5056188" y="3598863"/>
          <p14:tracePt t="281207" x="5048250" y="3598863"/>
          <p14:tracePt t="281227" x="5048250" y="3590925"/>
          <p14:tracePt t="281230" x="5048250" y="3582988"/>
          <p14:tracePt t="281248" x="5040313" y="3582988"/>
          <p14:tracePt t="281255" x="5032375" y="3582988"/>
          <p14:tracePt t="281263" x="5022850" y="3582988"/>
          <p14:tracePt t="281272" x="5014913" y="3582988"/>
          <p14:tracePt t="281279" x="5006975" y="3582988"/>
          <p14:tracePt t="281287" x="4989513" y="3573463"/>
          <p14:tracePt t="281295" x="4981575" y="3573463"/>
          <p14:tracePt t="281304" x="4965700" y="3573463"/>
          <p14:tracePt t="281311" x="4940300" y="3573463"/>
          <p14:tracePt t="281319" x="4916488" y="3557588"/>
          <p14:tracePt t="281327" x="4906963" y="3557588"/>
          <p14:tracePt t="281335" x="4883150" y="3557588"/>
          <p14:tracePt t="281343" x="4849813" y="3557588"/>
          <p14:tracePt t="281352" x="4841875" y="3557588"/>
          <p14:tracePt t="281359" x="4808538" y="3557588"/>
          <p14:tracePt t="281369" x="4799013" y="3557588"/>
          <p14:tracePt t="281399" x="4783138" y="3557588"/>
          <p14:tracePt t="281440" x="4775200" y="3557588"/>
          <p14:tracePt t="281471" x="4767263" y="3557588"/>
          <p14:tracePt t="281479" x="4749800" y="3557588"/>
          <p14:tracePt t="281494" x="4741863" y="3557588"/>
          <p14:tracePt t="281506" x="4733925" y="3557588"/>
          <p14:tracePt t="281511" x="4724400" y="3557588"/>
          <p14:tracePt t="281519" x="4716463" y="3557588"/>
          <p14:tracePt t="281535" x="4700588" y="3557588"/>
          <p14:tracePt t="281551" x="4692650" y="3557588"/>
          <p14:tracePt t="281560" x="4675188" y="3565525"/>
          <p14:tracePt t="281592" x="4667250" y="3573463"/>
          <p14:tracePt t="281623" x="4659313" y="3582988"/>
          <p14:tracePt t="281631" x="4649788" y="3590925"/>
          <p14:tracePt t="281647" x="4641850" y="3616325"/>
          <p14:tracePt t="281655" x="4633913" y="3624263"/>
          <p14:tracePt t="281663" x="4633913" y="3640138"/>
          <p14:tracePt t="281672" x="4618038" y="3657600"/>
          <p14:tracePt t="281705" x="4618038" y="3665538"/>
          <p14:tracePt t="281718" x="4618038" y="3673475"/>
          <p14:tracePt t="281735" x="4618038" y="3681413"/>
          <p14:tracePt t="281806" x="4618038" y="3690938"/>
          <p14:tracePt t="281822" x="4618038" y="3706813"/>
          <p14:tracePt t="281839" x="4618038" y="3714750"/>
          <p14:tracePt t="281856" x="4618038" y="3722688"/>
          <p14:tracePt t="281863" x="4618038" y="3732213"/>
          <p14:tracePt t="281888" x="4618038" y="3740150"/>
          <p14:tracePt t="281906" x="4618038" y="3748088"/>
          <p14:tracePt t="281944" x="4618038" y="3765550"/>
          <p14:tracePt t="281951" x="4618038" y="3773488"/>
          <p14:tracePt t="281969" x="4625975" y="3781425"/>
          <p14:tracePt t="281984" x="4633913" y="3797300"/>
          <p14:tracePt t="281999" x="4641850" y="3814763"/>
          <p14:tracePt t="282015" x="4649788" y="3814763"/>
          <p14:tracePt t="282031" x="4659313" y="3822700"/>
          <p14:tracePt t="282063" x="4667250" y="3830638"/>
          <p14:tracePt t="282087" x="4675188" y="3840163"/>
          <p14:tracePt t="282151" x="4683125" y="3848100"/>
          <p14:tracePt t="282191" x="4700588" y="3848100"/>
          <p14:tracePt t="282200" x="4708525" y="3856038"/>
          <p14:tracePt t="282215" x="4724400" y="3863975"/>
          <p14:tracePt t="282223" x="4724400" y="3871913"/>
          <p14:tracePt t="282240" x="4733925" y="3871913"/>
          <p14:tracePt t="282248" x="4741863" y="3871913"/>
          <p14:tracePt t="282256" x="4741863" y="3881438"/>
          <p14:tracePt t="282280" x="4767263" y="3889375"/>
          <p14:tracePt t="282290" x="4775200" y="3889375"/>
          <p14:tracePt t="282295" x="4783138" y="3889375"/>
          <p14:tracePt t="282306" x="4816475" y="3905250"/>
          <p14:tracePt t="282311" x="4832350" y="3905250"/>
          <p14:tracePt t="282327" x="4849813" y="3905250"/>
          <p14:tracePt t="282335" x="4873625" y="3905250"/>
          <p14:tracePt t="282368" x="4883150" y="3905250"/>
          <p14:tracePt t="282384" x="4891088" y="3905250"/>
          <p14:tracePt t="282399" x="4899025" y="3905250"/>
          <p14:tracePt t="282408" x="4906963" y="3905250"/>
          <p14:tracePt t="282423" x="4916488" y="3905250"/>
          <p14:tracePt t="282431" x="4924425" y="3905250"/>
          <p14:tracePt t="282447" x="4932363" y="3905250"/>
          <p14:tracePt t="282463" x="4940300" y="3905250"/>
          <p14:tracePt t="282511" x="4948238" y="3905250"/>
          <p14:tracePt t="282519" x="4965700" y="3905250"/>
          <p14:tracePt t="282527" x="4973638" y="3905250"/>
          <p14:tracePt t="282544" x="4981575" y="3905250"/>
          <p14:tracePt t="282551" x="4989513" y="3905250"/>
          <p14:tracePt t="282575" x="4999038" y="3905250"/>
          <p14:tracePt t="282599" x="5006975" y="3905250"/>
          <p14:tracePt t="282615" x="5022850" y="3905250"/>
          <p14:tracePt t="282631" x="5032375" y="3905250"/>
          <p14:tracePt t="282639" x="5040313" y="3897313"/>
          <p14:tracePt t="282743" x="5048250" y="3897313"/>
          <p14:tracePt t="282777" x="5048250" y="3889375"/>
          <p14:tracePt t="282784" x="5048250" y="3881438"/>
          <p14:tracePt t="282792" x="5048250" y="3871913"/>
          <p14:tracePt t="282806" x="5048250" y="3856038"/>
          <p14:tracePt t="282815" x="5048250" y="3848100"/>
          <p14:tracePt t="282831" x="5048250" y="3840163"/>
          <p14:tracePt t="282879" x="5048250" y="3822700"/>
          <p14:tracePt t="282978" x="5056188" y="3814763"/>
          <p14:tracePt t="283528" x="5056188" y="3806825"/>
          <p14:tracePt t="283537" x="5022850" y="3806825"/>
          <p14:tracePt t="283543" x="4899025" y="3806825"/>
          <p14:tracePt t="283555" x="4749800" y="3806825"/>
          <p14:tracePt t="283559" x="4584700" y="3806825"/>
          <p14:tracePt t="283570" x="4384675" y="3806825"/>
          <p14:tracePt t="283575" x="4152900" y="3806825"/>
          <p14:tracePt t="283583" x="3954463" y="3806825"/>
          <p14:tracePt t="283591" x="3730625" y="3806825"/>
          <p14:tracePt t="283599" x="3365500" y="3806825"/>
          <p14:tracePt t="283607" x="3082925" y="3806825"/>
          <p14:tracePt t="283615" x="2786063" y="3830638"/>
          <p14:tracePt t="283623" x="2495550" y="3863975"/>
          <p14:tracePt t="283631" x="2238375" y="3930650"/>
          <p14:tracePt t="283640" x="1955800" y="4013200"/>
          <p14:tracePt t="283647" x="1824038" y="4046538"/>
          <p14:tracePt t="283657" x="1716088" y="4087813"/>
          <p14:tracePt t="283663" x="1657350" y="4129088"/>
          <p14:tracePt t="283672" x="1558925" y="4187825"/>
          <p14:tracePt t="283679" x="1492250" y="4229100"/>
          <p14:tracePt t="283691" x="1458913" y="4246563"/>
          <p14:tracePt t="283696" x="1443038" y="4262438"/>
          <p14:tracePt t="283703" x="1433513" y="4270375"/>
          <p14:tracePt t="283775" x="1433513" y="4287838"/>
          <p14:tracePt t="283783" x="1433513" y="4295775"/>
          <p14:tracePt t="283799" x="1425575" y="4303713"/>
          <p14:tracePt t="283919" x="1425575" y="4321175"/>
          <p14:tracePt t="284424" x="1425575" y="4329113"/>
          <p14:tracePt t="284432" x="1458913" y="4329113"/>
          <p14:tracePt t="284441" x="1525588" y="4329113"/>
          <p14:tracePt t="284447" x="1682750" y="4329113"/>
          <p14:tracePt t="284457" x="1847850" y="4329113"/>
          <p14:tracePt t="284463" x="2089150" y="4352925"/>
          <p14:tracePt t="284474" x="2328863" y="4403725"/>
          <p14:tracePt t="284479" x="2519363" y="4445000"/>
          <p14:tracePt t="284490" x="2719388" y="4486275"/>
          <p14:tracePt t="284495" x="2851150" y="4502150"/>
          <p14:tracePt t="284503" x="2967038" y="4527550"/>
          <p14:tracePt t="284511" x="3008313" y="4535488"/>
          <p14:tracePt t="284518" x="3033713" y="4535488"/>
          <p14:tracePt t="284648" x="3041650" y="4535488"/>
          <p14:tracePt t="284663" x="3051175" y="4535488"/>
          <p14:tracePt t="284671" x="3074988" y="4535488"/>
          <p14:tracePt t="284679" x="3082925" y="4535488"/>
          <p14:tracePt t="284690" x="3100388" y="4535488"/>
          <p14:tracePt t="284695" x="3108325" y="4535488"/>
          <p14:tracePt t="284704" x="3116263" y="4535488"/>
          <p14:tracePt t="284711" x="3133725" y="4535488"/>
          <p14:tracePt t="284722" x="3167063" y="4535488"/>
          <p14:tracePt t="284727" x="3175000" y="4535488"/>
          <p14:tracePt t="284736" x="3182938" y="4535488"/>
          <p14:tracePt t="284993" x="3175000" y="4527550"/>
          <p14:tracePt t="284999" x="3167063" y="4527550"/>
          <p14:tracePt t="285007" x="3133725" y="4511675"/>
          <p14:tracePt t="285015" x="3108325" y="4494213"/>
          <p14:tracePt t="285031" x="3092450" y="4486275"/>
          <p14:tracePt t="285087" x="3082925" y="4486275"/>
          <p14:tracePt t="285095" x="3074988" y="4486275"/>
          <p14:tracePt t="285103" x="3067050" y="4486275"/>
          <p14:tracePt t="285111" x="3051175" y="4486275"/>
          <p14:tracePt t="285119" x="3033713" y="4486275"/>
          <p14:tracePt t="285127" x="3008313" y="4486275"/>
          <p14:tracePt t="285137" x="3000375" y="4486275"/>
          <p14:tracePt t="285143" x="2967038" y="4486275"/>
          <p14:tracePt t="285153" x="2959100" y="4486275"/>
          <p14:tracePt t="285159" x="2925763" y="4486275"/>
          <p14:tracePt t="285168" x="2901950" y="4486275"/>
          <p14:tracePt t="285175" x="2892425" y="4486275"/>
          <p14:tracePt t="285183" x="2884488" y="4486275"/>
          <p14:tracePt t="285279" x="2868613" y="4486275"/>
          <p14:tracePt t="285447" x="2884488" y="4486275"/>
          <p14:tracePt t="285455" x="2892425" y="4486275"/>
          <p14:tracePt t="285463" x="2901950" y="4494213"/>
          <p14:tracePt t="285472" x="2925763" y="4502150"/>
          <p14:tracePt t="285479" x="2943225" y="4511675"/>
          <p14:tracePt t="285489" x="2959100" y="4519613"/>
          <p14:tracePt t="285495" x="2967038" y="4519613"/>
          <p14:tracePt t="285504" x="2976563" y="4519613"/>
          <p14:tracePt t="285511" x="2984500" y="4519613"/>
          <p14:tracePt t="285527" x="2984500" y="4527550"/>
          <p14:tracePt t="285607" x="2992438" y="4527550"/>
          <p14:tracePt t="285623" x="3000375" y="4527550"/>
          <p14:tracePt t="285631" x="3017838" y="4527550"/>
          <p14:tracePt t="285640" x="3033713" y="4535488"/>
          <p14:tracePt t="285657" x="3059113" y="4535488"/>
          <p14:tracePt t="285663" x="3067050" y="4535488"/>
          <p14:tracePt t="285674" x="3074988" y="4535488"/>
          <p14:tracePt t="285679" x="3082925" y="4535488"/>
          <p14:tracePt t="285689" x="3100388" y="4535488"/>
          <p14:tracePt t="285695" x="3125788" y="4535488"/>
          <p14:tracePt t="285720" x="3133725" y="4535488"/>
          <p14:tracePt t="285728" x="3141663" y="4535488"/>
          <p14:tracePt t="285734" x="3149600" y="4535488"/>
          <p14:tracePt t="285743" x="3157538" y="4535488"/>
          <p14:tracePt t="285769" x="3167063" y="4535488"/>
          <p14:tracePt t="285794" x="3182938" y="4535488"/>
          <p14:tracePt t="285799" x="3200400" y="4535488"/>
          <p14:tracePt t="285815" x="3224213" y="4535488"/>
          <p14:tracePt t="285824" x="3232150" y="4535488"/>
          <p14:tracePt t="285831" x="3249613" y="4535488"/>
          <p14:tracePt t="285839" x="3257550" y="4535488"/>
          <p14:tracePt t="285847" x="3265488" y="4535488"/>
          <p14:tracePt t="285855" x="3275013" y="4535488"/>
          <p14:tracePt t="285874" x="3282950" y="4535488"/>
          <p14:tracePt t="286000" x="3290888" y="4535488"/>
          <p14:tracePt t="286048" x="3298825" y="4527550"/>
          <p14:tracePt t="286072" x="3306763" y="4527550"/>
          <p14:tracePt t="286088" x="3316288" y="4519613"/>
          <p14:tracePt t="286096" x="3324225" y="4511675"/>
          <p14:tracePt t="286111" x="3324225" y="4502150"/>
          <p14:tracePt t="286119" x="3324225" y="4478338"/>
          <p14:tracePt t="286127" x="3324225" y="4470400"/>
          <p14:tracePt t="286134" x="3332163" y="4460875"/>
          <p14:tracePt t="286143" x="3332163" y="4437063"/>
          <p14:tracePt t="286152" x="3349625" y="4403725"/>
          <p14:tracePt t="286159" x="3349625" y="4378325"/>
          <p14:tracePt t="286168" x="3349625" y="4352925"/>
          <p14:tracePt t="286175" x="3349625" y="4329113"/>
          <p14:tracePt t="286184" x="3349625" y="4311650"/>
          <p14:tracePt t="286279" x="3349625" y="4295775"/>
          <p14:tracePt t="286287" x="3349625" y="4287838"/>
          <p14:tracePt t="286294" x="3349625" y="4278313"/>
          <p14:tracePt t="286305" x="3340100" y="4254500"/>
          <p14:tracePt t="286311" x="3332163" y="4254500"/>
          <p14:tracePt t="286320" x="3316288" y="4254500"/>
          <p14:tracePt t="286327" x="3290888" y="4246563"/>
          <p14:tracePt t="286336" x="3265488" y="4237038"/>
          <p14:tracePt t="286343" x="3232150" y="4221163"/>
          <p14:tracePt t="286353" x="3208338" y="4213225"/>
          <p14:tracePt t="286360" x="3167063" y="4203700"/>
          <p14:tracePt t="286369" x="3125788" y="4195763"/>
          <p14:tracePt t="286375" x="3074988" y="4179888"/>
          <p14:tracePt t="286383" x="3051175" y="4171950"/>
          <p14:tracePt t="286391" x="3041650" y="4171950"/>
          <p14:tracePt t="286398" x="3033713" y="4171950"/>
          <p14:tracePt t="286455" x="3025775" y="4171950"/>
          <p14:tracePt t="286463" x="3017838" y="4171950"/>
          <p14:tracePt t="286474" x="3000375" y="4171950"/>
          <p14:tracePt t="286478" x="2992438" y="4171950"/>
          <p14:tracePt t="286488" x="2976563" y="4171950"/>
          <p14:tracePt t="286496" x="2943225" y="4171950"/>
          <p14:tracePt t="286511" x="2925763" y="4171950"/>
          <p14:tracePt t="286518" x="2917825" y="4171950"/>
          <p14:tracePt t="286527" x="2892425" y="4171950"/>
          <p14:tracePt t="286536" x="2876550" y="4171950"/>
          <p14:tracePt t="286551" x="2868613" y="4171950"/>
          <p14:tracePt t="286569" x="2860675" y="4171950"/>
          <p14:tracePt t="286599" x="2843213" y="4171950"/>
          <p14:tracePt t="286631" x="2835275" y="4179888"/>
          <p14:tracePt t="286641" x="2827338" y="4179888"/>
          <p14:tracePt t="286658" x="2827338" y="4187825"/>
          <p14:tracePt t="286664" x="2827338" y="4195763"/>
          <p14:tracePt t="286679" x="2817813" y="4203700"/>
          <p14:tracePt t="286695" x="2809875" y="4213225"/>
          <p14:tracePt t="286704" x="2809875" y="4229100"/>
          <p14:tracePt t="286791" x="2809875" y="4237038"/>
          <p14:tracePt t="286799" x="2801938" y="4246563"/>
          <p14:tracePt t="286807" x="2801938" y="4254500"/>
          <p14:tracePt t="286815" x="2801938" y="4262438"/>
          <p14:tracePt t="286823" x="2801938" y="4278313"/>
          <p14:tracePt t="286831" x="2801938" y="4287838"/>
          <p14:tracePt t="286847" x="2801938" y="4295775"/>
          <p14:tracePt t="286857" x="2801938" y="4303713"/>
          <p14:tracePt t="286879" x="2801938" y="4311650"/>
          <p14:tracePt t="286906" x="2801938" y="4321175"/>
          <p14:tracePt t="286911" x="2801938" y="4329113"/>
          <p14:tracePt t="286968" x="2801938" y="4337050"/>
          <p14:tracePt t="287031" x="2801938" y="4344988"/>
          <p14:tracePt t="287096" x="2809875" y="4352925"/>
          <p14:tracePt t="287111" x="2809875" y="4362450"/>
          <p14:tracePt t="287127" x="2817813" y="4370388"/>
          <p14:tracePt t="287135" x="2835275" y="4386263"/>
          <p14:tracePt t="287152" x="2843213" y="4395788"/>
          <p14:tracePt t="287159" x="2843213" y="4403725"/>
          <p14:tracePt t="287176" x="2843213" y="4411663"/>
          <p14:tracePt t="287183" x="2851150" y="4419600"/>
          <p14:tracePt t="287191" x="2868613" y="4427538"/>
          <p14:tracePt t="287215" x="2876550" y="4427538"/>
          <p14:tracePt t="287231" x="2884488" y="4437063"/>
          <p14:tracePt t="287248" x="2892425" y="4445000"/>
          <p14:tracePt t="287264" x="2901950" y="4445000"/>
          <p14:tracePt t="287273" x="2901950" y="4452938"/>
          <p14:tracePt t="287290" x="2909888" y="4452938"/>
          <p14:tracePt t="287295" x="2917825" y="4452938"/>
          <p14:tracePt t="287320" x="2935288" y="4452938"/>
          <p14:tracePt t="287335" x="2959100" y="4460875"/>
          <p14:tracePt t="287343" x="2967038" y="4460875"/>
          <p14:tracePt t="287359" x="2984500" y="4478338"/>
          <p14:tracePt t="287369" x="2992438" y="4486275"/>
          <p14:tracePt t="287384" x="3000375" y="4486275"/>
          <p14:tracePt t="287391" x="3008313" y="4486275"/>
          <p14:tracePt t="287407" x="3017838" y="4486275"/>
          <p14:tracePt t="287431" x="3025775" y="4486275"/>
          <p14:tracePt t="287456" x="3033713" y="4486275"/>
          <p14:tracePt t="287462" x="3051175" y="4486275"/>
          <p14:tracePt t="287478" x="3067050" y="4486275"/>
          <p14:tracePt t="287494" x="3100388" y="4494213"/>
          <p14:tracePt t="287503" x="3116263" y="4494213"/>
          <p14:tracePt t="287510" x="3141663" y="4494213"/>
          <p14:tracePt t="287519" x="3167063" y="4494213"/>
          <p14:tracePt t="287528" x="3175000" y="4494213"/>
          <p14:tracePt t="287534" x="3200400" y="4494213"/>
          <p14:tracePt t="287542" x="3208338" y="4494213"/>
          <p14:tracePt t="287568" x="3224213" y="4494213"/>
          <p14:tracePt t="287767" x="3232150" y="4494213"/>
          <p14:tracePt t="287774" x="3257550" y="4494213"/>
          <p14:tracePt t="287783" x="3275013" y="4494213"/>
          <p14:tracePt t="287792" x="3316288" y="4494213"/>
          <p14:tracePt t="287799" x="3406775" y="4494213"/>
          <p14:tracePt t="287807" x="3548063" y="4494213"/>
          <p14:tracePt t="287815" x="3713163" y="4494213"/>
          <p14:tracePt t="287825" x="3937000" y="4494213"/>
          <p14:tracePt t="287831" x="4194175" y="4494213"/>
          <p14:tracePt t="287840" x="4451350" y="4494213"/>
          <p14:tracePt t="287848" x="4675188" y="4494213"/>
          <p14:tracePt t="287856" x="4824413" y="4494213"/>
          <p14:tracePt t="287862" x="5014913" y="4494213"/>
          <p14:tracePt t="287872" x="5238750" y="4494213"/>
          <p14:tracePt t="287879" x="5387975" y="4494213"/>
          <p14:tracePt t="287888" x="5487988" y="4494213"/>
          <p14:tracePt t="287895" x="5521325" y="4478338"/>
          <p14:tracePt t="287903" x="5570538" y="4452938"/>
          <p14:tracePt t="287911" x="5603875" y="4427538"/>
          <p14:tracePt t="287918" x="5653088" y="4378325"/>
          <p14:tracePt t="287927" x="5719763" y="4344988"/>
          <p14:tracePt t="287936" x="5745163" y="4321175"/>
          <p14:tracePt t="287944" x="5753100" y="4321175"/>
          <p14:tracePt t="287952" x="5786438" y="4321175"/>
          <p14:tracePt t="288041" x="5794375" y="4321175"/>
          <p14:tracePt t="288047" x="5819775" y="4321175"/>
          <p14:tracePt t="288056" x="5853113" y="4321175"/>
          <p14:tracePt t="288063" x="5918200" y="4321175"/>
          <p14:tracePt t="288073" x="6002338" y="4321175"/>
          <p14:tracePt t="288079" x="6151563" y="4321175"/>
          <p14:tracePt t="288087" x="6300788" y="4321175"/>
          <p14:tracePt t="288095" x="6491288" y="4321175"/>
          <p14:tracePt t="288102" x="6656388" y="4321175"/>
          <p14:tracePt t="288112" x="6797675" y="4321175"/>
          <p14:tracePt t="288119" x="6905625" y="4321175"/>
          <p14:tracePt t="288127" x="6946900" y="4321175"/>
          <p14:tracePt t="288135" x="7021513" y="4329113"/>
          <p14:tracePt t="288142" x="7062788" y="4329113"/>
          <p14:tracePt t="288152" x="7070725" y="4337050"/>
          <p14:tracePt t="288192" x="7078663" y="4337050"/>
          <p14:tracePt t="288199" x="7078663" y="4329113"/>
          <p14:tracePt t="288207" x="7088188" y="4321175"/>
          <p14:tracePt t="288215" x="7096125" y="4303713"/>
          <p14:tracePt t="288223" x="7112000" y="4295775"/>
          <p14:tracePt t="288231" x="7145338" y="4287838"/>
          <p14:tracePt t="288247" x="7162800" y="4278313"/>
          <p14:tracePt t="288256" x="7178675" y="4270375"/>
          <p14:tracePt t="288263" x="7194550" y="4254500"/>
          <p14:tracePt t="288311" x="7204075" y="4246563"/>
          <p14:tracePt t="288319" x="7204075" y="4237038"/>
          <p14:tracePt t="288328" x="7212013" y="4237038"/>
          <p14:tracePt t="288335" x="7227888" y="4229100"/>
          <p14:tracePt t="288343" x="7237413" y="4229100"/>
          <p14:tracePt t="288375" x="7261225" y="4221163"/>
          <p14:tracePt t="288383" x="7294563" y="4221163"/>
          <p14:tracePt t="288391" x="7319963" y="4213225"/>
          <p14:tracePt t="288399" x="7343775" y="4203700"/>
          <p14:tracePt t="288407" x="7361238" y="4195763"/>
          <p14:tracePt t="288415" x="7369175" y="4187825"/>
          <p14:tracePt t="288431" x="7377113" y="4187825"/>
          <p14:tracePt t="288440" x="7394575" y="4179888"/>
          <p14:tracePt t="288447" x="7394575" y="4171950"/>
          <p14:tracePt t="288456" x="7418388" y="4162425"/>
          <p14:tracePt t="288463" x="7427913" y="4162425"/>
          <p14:tracePt t="288474" x="7477125" y="4146550"/>
          <p14:tracePt t="288479" x="7518400" y="4146550"/>
          <p14:tracePt t="288490" x="7626350" y="4138613"/>
          <p14:tracePt t="288495" x="7659688" y="4138613"/>
          <p14:tracePt t="288503" x="7726363" y="4138613"/>
          <p14:tracePt t="288511" x="7791450" y="4138613"/>
          <p14:tracePt t="288518" x="7850188" y="4138613"/>
          <p14:tracePt t="288551" x="7858125" y="4138613"/>
          <p14:tracePt t="288759" x="7858125" y="4129088"/>
          <p14:tracePt t="288768" x="7791450" y="4129088"/>
          <p14:tracePt t="288775" x="7783513" y="4129088"/>
          <p14:tracePt t="288783" x="7783513" y="4121150"/>
          <p14:tracePt t="288799" x="7800975" y="4113213"/>
          <p14:tracePt t="288817" x="7842250" y="4113213"/>
          <p14:tracePt t="288825" x="7866063" y="4113213"/>
          <p14:tracePt t="288831" x="7891463" y="4105275"/>
          <p14:tracePt t="288856" x="7908925" y="4105275"/>
          <p14:tracePt t="288879" x="7908925" y="4097338"/>
          <p14:tracePt t="288895" x="7916863" y="4079875"/>
          <p14:tracePt t="288905" x="7924800" y="4079875"/>
          <p14:tracePt t="288913" x="7940675" y="4071938"/>
          <p14:tracePt t="288918" x="7950200" y="4064000"/>
          <p14:tracePt t="288927" x="7958138" y="4054475"/>
          <p14:tracePt t="288943" x="7983538" y="4046538"/>
          <p14:tracePt t="288951" x="7999413" y="4030663"/>
          <p14:tracePt t="288959" x="8015288" y="4013200"/>
          <p14:tracePt t="288968" x="8040688" y="3979863"/>
          <p14:tracePt t="288975" x="8066088" y="3963988"/>
          <p14:tracePt t="288983" x="8089900" y="3946525"/>
          <p14:tracePt t="288991" x="8123238" y="3930650"/>
          <p14:tracePt t="288999" x="8156575" y="3905250"/>
          <p14:tracePt t="289007" x="8231188" y="3889375"/>
          <p14:tracePt t="289015" x="8281988" y="3856038"/>
          <p14:tracePt t="289023" x="8356600" y="3822700"/>
          <p14:tracePt t="289031" x="8413750" y="3781425"/>
          <p14:tracePt t="289040" x="8462963" y="3756025"/>
          <p14:tracePt t="289047" x="8488363" y="3740150"/>
          <p14:tracePt t="289059" x="8505825" y="3732213"/>
          <p14:tracePt t="289063" x="8505825" y="3722688"/>
          <p14:tracePt t="289073" x="8513763" y="3714750"/>
          <p14:tracePt t="289081" x="8513763" y="3706813"/>
          <p14:tracePt t="289104" x="8513763" y="3690938"/>
          <p14:tracePt t="289111" x="8513763" y="3673475"/>
          <p14:tracePt t="289127" x="8513763" y="3648075"/>
          <p14:tracePt t="289136" x="8521700" y="3648075"/>
          <p14:tracePt t="289143" x="8521700" y="3624263"/>
          <p14:tracePt t="289153" x="8521700" y="3606800"/>
          <p14:tracePt t="289160" x="8521700" y="3590925"/>
          <p14:tracePt t="289168" x="8521700" y="3573463"/>
          <p14:tracePt t="289175" x="8521700" y="3557588"/>
          <p14:tracePt t="289191" x="8521700" y="3541713"/>
          <p14:tracePt t="289199" x="8521700" y="3532188"/>
          <p14:tracePt t="289215" x="8521700" y="3524250"/>
          <p14:tracePt t="289225" x="8521700" y="3516313"/>
          <p14:tracePt t="289240" x="8521700" y="3508375"/>
          <p14:tracePt t="289257" x="8521700" y="3490913"/>
          <p14:tracePt t="289273" x="8521700" y="3475038"/>
          <p14:tracePt t="289279" x="8505825" y="3433763"/>
          <p14:tracePt t="289288" x="8480425" y="3408363"/>
          <p14:tracePt t="289294" x="8480425" y="3382963"/>
          <p14:tracePt t="289302" x="8472488" y="3349625"/>
          <p14:tracePt t="289311" x="8455025" y="3316288"/>
          <p14:tracePt t="289318" x="8431213" y="3284538"/>
          <p14:tracePt t="289327" x="8405813" y="3225800"/>
          <p14:tracePt t="289337" x="8380413" y="3184525"/>
          <p14:tracePt t="289343" x="8372475" y="3151188"/>
          <p14:tracePt t="289352" x="8372475" y="3135313"/>
          <p14:tracePt t="289360" x="8364538" y="3101975"/>
          <p14:tracePt t="289368" x="8364538" y="3076575"/>
          <p14:tracePt t="289375" x="8364538" y="3068638"/>
          <p14:tracePt t="289383" x="8347075" y="3043238"/>
          <p14:tracePt t="289399" x="8347075" y="3035300"/>
          <p14:tracePt t="289424" x="8339138" y="3027363"/>
          <p14:tracePt t="289511" x="8313738" y="3027363"/>
          <p14:tracePt t="289519" x="8305800" y="3027363"/>
          <p14:tracePt t="289527" x="8289925" y="3027363"/>
          <p14:tracePt t="289535" x="8272463" y="3017838"/>
          <p14:tracePt t="289552" x="8248650" y="3017838"/>
          <p14:tracePt t="289559" x="8239125" y="3017838"/>
          <p14:tracePt t="289568" x="8223250" y="3017838"/>
          <p14:tracePt t="289574" x="8215313" y="3017838"/>
          <p14:tracePt t="289840" x="8239125" y="3017838"/>
          <p14:tracePt t="289847" x="8248650" y="3017838"/>
          <p14:tracePt t="289855" x="8272463" y="3017838"/>
          <p14:tracePt t="289863" x="8281988" y="3017838"/>
          <p14:tracePt t="289888" x="8297863" y="3017838"/>
          <p14:tracePt t="289904" x="8313738" y="3027363"/>
          <p14:tracePt t="289918" x="8323263" y="3027363"/>
          <p14:tracePt t="289927" x="8347075" y="3035300"/>
          <p14:tracePt t="289935" x="8356600" y="3035300"/>
          <p14:tracePt t="289943" x="8364538" y="3035300"/>
          <p14:tracePt t="289951" x="8372475" y="3035300"/>
          <p14:tracePt t="289959" x="8380413" y="3035300"/>
          <p14:tracePt t="289978" x="8388350" y="3043238"/>
          <p14:tracePt t="289984" x="8405813" y="3043238"/>
          <p14:tracePt t="290007" x="8413750" y="3043238"/>
          <p14:tracePt t="290016" x="8421688" y="3043238"/>
          <p14:tracePt t="290031" x="8431213" y="3051175"/>
          <p14:tracePt t="290073" x="8439150" y="3051175"/>
          <p14:tracePt t="290135" x="8431213" y="3060700"/>
          <p14:tracePt t="290143" x="8421688" y="3060700"/>
          <p14:tracePt t="290152" x="8413750" y="3068638"/>
          <p14:tracePt t="290159" x="8405813" y="3068638"/>
          <p14:tracePt t="290168" x="8388350" y="3068638"/>
          <p14:tracePt t="290175" x="8372475" y="3076575"/>
          <p14:tracePt t="290231" x="8356600" y="3076575"/>
          <p14:tracePt t="290360" x="8380413" y="3076575"/>
          <p14:tracePt t="290369" x="8405813" y="3076575"/>
          <p14:tracePt t="290375" x="8421688" y="3084513"/>
          <p14:tracePt t="290383" x="8462963" y="3092450"/>
          <p14:tracePt t="290392" x="8472488" y="3092450"/>
          <p14:tracePt t="290400" x="8488363" y="3092450"/>
          <p14:tracePt t="290416" x="8496300" y="3101975"/>
          <p14:tracePt t="290536" x="8488363" y="3101975"/>
          <p14:tracePt t="290543" x="8455025" y="3101975"/>
          <p14:tracePt t="290551" x="8413750" y="3101975"/>
          <p14:tracePt t="290559" x="8405813" y="3101975"/>
          <p14:tracePt t="290576" x="8397875" y="3101975"/>
          <p14:tracePt t="290671" x="8413750" y="3101975"/>
          <p14:tracePt t="290679" x="8421688" y="3101975"/>
          <p14:tracePt t="290689" x="8447088" y="3109913"/>
          <p14:tracePt t="290712" x="8455025" y="3109913"/>
          <p14:tracePt t="290727" x="8462963" y="3117850"/>
          <p14:tracePt t="291175" x="8455025" y="3117850"/>
          <p14:tracePt t="291184" x="8413750" y="3135313"/>
          <p14:tracePt t="291191" x="8305800" y="3135313"/>
          <p14:tracePt t="291199" x="8164513" y="3135313"/>
          <p14:tracePt t="291207" x="7916863" y="3135313"/>
          <p14:tracePt t="291215" x="7577138" y="3135313"/>
          <p14:tracePt t="291224" x="7045325" y="3135313"/>
          <p14:tracePt t="291231" x="6457950" y="3135313"/>
          <p14:tracePt t="291239" x="5951538" y="3135313"/>
          <p14:tracePt t="291247" x="5503863" y="3135313"/>
          <p14:tracePt t="291256" x="5462588" y="3135313"/>
          <p14:tracePt t="291263" x="5222875" y="3176588"/>
          <p14:tracePt t="291273" x="4757738" y="3251200"/>
          <p14:tracePt t="291279" x="4276725" y="3375025"/>
          <p14:tracePt t="291290" x="3995738" y="3457575"/>
          <p14:tracePt t="291295" x="3787775" y="3541713"/>
          <p14:tracePt t="291305" x="3656013" y="3616325"/>
          <p14:tracePt t="291311" x="3581400" y="3657600"/>
          <p14:tracePt t="291319" x="3563938" y="3681413"/>
          <p14:tracePt t="291327" x="3548063" y="3690938"/>
          <p14:tracePt t="291337" x="3540125" y="3698875"/>
          <p14:tracePt t="291343" x="3540125" y="3706813"/>
          <p14:tracePt t="291376" x="3522663" y="3706813"/>
          <p14:tracePt t="291383" x="3489325" y="3698875"/>
          <p14:tracePt t="291391" x="3440113" y="3665538"/>
          <p14:tracePt t="291399" x="3357563" y="3632200"/>
          <p14:tracePt t="291407" x="3298825" y="3606800"/>
          <p14:tracePt t="291414" x="3265488" y="3598863"/>
          <p14:tracePt t="291424" x="3216275" y="3565525"/>
          <p14:tracePt t="291431" x="3167063" y="3549650"/>
          <p14:tracePt t="291440" x="3157538" y="3541713"/>
          <p14:tracePt t="291447" x="3125788" y="3541713"/>
          <p14:tracePt t="291457" x="3100388" y="3541713"/>
          <p14:tracePt t="291463" x="3082925" y="3524250"/>
          <p14:tracePt t="291472" x="3074988" y="3516313"/>
          <p14:tracePt t="291519" x="3067050" y="3516313"/>
          <p14:tracePt t="291528" x="3059113" y="3508375"/>
          <p14:tracePt t="291535" x="3051175" y="3482975"/>
          <p14:tracePt t="291543" x="3033713" y="3449638"/>
          <p14:tracePt t="291551" x="3017838" y="3416300"/>
          <p14:tracePt t="291558" x="2967038" y="3367088"/>
          <p14:tracePt t="291568" x="2959100" y="3333750"/>
          <p14:tracePt t="291575" x="2943225" y="3284538"/>
          <p14:tracePt t="291584" x="2917825" y="3200400"/>
          <p14:tracePt t="291590" x="2901950" y="3101975"/>
          <p14:tracePt t="291599" x="2851150" y="3001963"/>
          <p14:tracePt t="291606" x="2786063" y="2886075"/>
          <p14:tracePt t="291615" x="2711450" y="2752725"/>
          <p14:tracePt t="291623" x="2619375" y="2587625"/>
          <p14:tracePt t="291631" x="2544763" y="2471738"/>
          <p14:tracePt t="291641" x="2503488" y="2397125"/>
          <p14:tracePt t="291647" x="2470150" y="2338388"/>
          <p14:tracePt t="291656" x="2454275" y="2305050"/>
          <p14:tracePt t="291664" x="2454275" y="2297113"/>
          <p14:tracePt t="291673" x="2444750" y="2289175"/>
          <p14:tracePt t="292112" x="2444750" y="2297113"/>
          <p14:tracePt t="292137" x="2444750" y="2312988"/>
          <p14:tracePt t="292160" x="2444750" y="2322513"/>
          <p14:tracePt t="292167" x="2444750" y="2330450"/>
          <p14:tracePt t="292175" x="2444750" y="2346325"/>
          <p14:tracePt t="292199" x="2444750" y="2355850"/>
          <p14:tracePt t="292208" x="2444750" y="2371725"/>
          <p14:tracePt t="292231" x="2444750" y="2379663"/>
          <p14:tracePt t="292241" x="2444750" y="2387600"/>
          <p14:tracePt t="292256" x="2444750" y="2397125"/>
          <p14:tracePt t="292263" x="2444750" y="2405063"/>
          <p14:tracePt t="292272" x="2444750" y="2413000"/>
          <p14:tracePt t="292279" x="2454275" y="2413000"/>
          <p14:tracePt t="292295" x="2454275" y="2430463"/>
          <p14:tracePt t="292303" x="2454275" y="2446338"/>
          <p14:tracePt t="292320" x="2454275" y="2471738"/>
          <p14:tracePt t="292335" x="2454275" y="2487613"/>
          <p14:tracePt t="292343" x="2454275" y="2505075"/>
          <p14:tracePt t="292352" x="2454275" y="2520950"/>
          <p14:tracePt t="292368" x="2454275" y="2546350"/>
          <p14:tracePt t="292383" x="2454275" y="2554288"/>
          <p14:tracePt t="292391" x="2454275" y="2570163"/>
          <p14:tracePt t="292408" x="2454275" y="2579688"/>
          <p14:tracePt t="292415" x="2454275" y="2595563"/>
          <p14:tracePt t="292432" x="2462213" y="2611438"/>
          <p14:tracePt t="292441" x="2462213" y="2620963"/>
          <p14:tracePt t="292447" x="2462213" y="2628900"/>
          <p14:tracePt t="292456" x="2462213" y="2636838"/>
          <p14:tracePt t="292475" x="2462213" y="2662238"/>
          <p14:tracePt t="292478" x="2462213" y="2670175"/>
          <p14:tracePt t="292507" x="2462213" y="2695575"/>
          <p14:tracePt t="292511" x="2462213" y="2703513"/>
          <p14:tracePt t="292518" x="2470150" y="2736850"/>
          <p14:tracePt t="292527" x="2487613" y="2752725"/>
          <p14:tracePt t="292535" x="2487613" y="2778125"/>
          <p14:tracePt t="292542" x="2487613" y="2786063"/>
          <p14:tracePt t="292551" x="2495550" y="2811463"/>
          <p14:tracePt t="292558" x="2495550" y="2819400"/>
          <p14:tracePt t="292568" x="2495550" y="2836863"/>
          <p14:tracePt t="292574" x="2495550" y="2852738"/>
          <p14:tracePt t="292592" x="2495550" y="2878138"/>
          <p14:tracePt t="292599" x="2503488" y="2901950"/>
          <p14:tracePt t="292610" x="2503488" y="2911475"/>
          <p14:tracePt t="292615" x="2519363" y="2943225"/>
          <p14:tracePt t="292623" x="2528888" y="2968625"/>
          <p14:tracePt t="292631" x="2528888" y="2994025"/>
          <p14:tracePt t="292639" x="2536825" y="3043238"/>
          <p14:tracePt t="292647" x="2544763" y="3076575"/>
          <p14:tracePt t="292659" x="2552700" y="3135313"/>
          <p14:tracePt t="292663" x="2578100" y="3184525"/>
          <p14:tracePt t="292673" x="2586038" y="3225800"/>
          <p14:tracePt t="292679" x="2586038" y="3267075"/>
          <p14:tracePt t="292689" x="2586038" y="3300413"/>
          <p14:tracePt t="292695" x="2586038" y="3341688"/>
          <p14:tracePt t="292704" x="2593975" y="3359150"/>
          <p14:tracePt t="292711" x="2593975" y="3375025"/>
          <p14:tracePt t="292718" x="2593975" y="3390900"/>
          <p14:tracePt t="292726" x="2593975" y="3424238"/>
          <p14:tracePt t="292735" x="2603500" y="3441700"/>
          <p14:tracePt t="292743" x="2603500" y="3457575"/>
          <p14:tracePt t="292752" x="2603500" y="3482975"/>
          <p14:tracePt t="292759" x="2603500" y="3524250"/>
          <p14:tracePt t="292767" x="2603500" y="3541713"/>
          <p14:tracePt t="292774" x="2603500" y="3573463"/>
          <p14:tracePt t="292782" x="2603500" y="3616325"/>
          <p14:tracePt t="292790" x="2603500" y="3657600"/>
          <p14:tracePt t="292799" x="2603500" y="3690938"/>
          <p14:tracePt t="292806" x="2603500" y="3732213"/>
          <p14:tracePt t="292816" x="2603500" y="3773488"/>
          <p14:tracePt t="292838" x="2593975" y="3830638"/>
          <p14:tracePt t="292847" x="2593975" y="3840163"/>
          <p14:tracePt t="292859" x="2593975" y="3856038"/>
          <p14:tracePt t="292889" x="2593975" y="3871913"/>
          <p14:tracePt t="292895" x="2593975" y="3881438"/>
          <p14:tracePt t="292912" x="2593975" y="3889375"/>
          <p14:tracePt t="292920" x="2593975" y="3905250"/>
          <p14:tracePt t="292927" x="2593975" y="3914775"/>
          <p14:tracePt t="292934" x="2578100" y="3938588"/>
          <p14:tracePt t="292943" x="2578100" y="3956050"/>
          <p14:tracePt t="292951" x="2578100" y="3971925"/>
          <p14:tracePt t="292960" x="2570163" y="3997325"/>
          <p14:tracePt t="292968" x="2570163" y="4013200"/>
          <p14:tracePt t="292975" x="2570163" y="4021138"/>
          <p14:tracePt t="292983" x="2570163" y="4046538"/>
          <p14:tracePt t="292991" x="2570163" y="4054475"/>
          <p14:tracePt t="292999" x="2570163" y="4064000"/>
          <p14:tracePt t="293007" x="2570163" y="4079875"/>
          <p14:tracePt t="293014" x="2570163" y="4087813"/>
          <p14:tracePt t="293023" x="2570163" y="4097338"/>
          <p14:tracePt t="293031" x="2562225" y="4105275"/>
          <p14:tracePt t="293040" x="2562225" y="4113213"/>
          <p14:tracePt t="293056" x="2562225" y="4121150"/>
          <p14:tracePt t="293074" x="2562225" y="4138613"/>
          <p14:tracePt t="293088" x="2562225" y="4146550"/>
          <p14:tracePt t="293095" x="2552700" y="4162425"/>
          <p14:tracePt t="293111" x="2552700" y="4171950"/>
          <p14:tracePt t="293118" x="2552700" y="4179888"/>
          <p14:tracePt t="293127" x="2552700" y="4187825"/>
          <p14:tracePt t="293136" x="2544763" y="4203700"/>
          <p14:tracePt t="293143" x="2544763" y="4213225"/>
          <p14:tracePt t="293152" x="2536825" y="4229100"/>
          <p14:tracePt t="293159" x="2536825" y="4246563"/>
          <p14:tracePt t="293170" x="2528888" y="4262438"/>
          <p14:tracePt t="293175" x="2528888" y="4270375"/>
          <p14:tracePt t="293182" x="2528888" y="4287838"/>
          <p14:tracePt t="293191" x="2528888" y="4303713"/>
          <p14:tracePt t="293199" x="2528888" y="4311650"/>
          <p14:tracePt t="293207" x="2528888" y="4329113"/>
          <p14:tracePt t="293214" x="2511425" y="4337050"/>
          <p14:tracePt t="293232" x="2511425" y="4344988"/>
          <p14:tracePt t="293240" x="2503488" y="4352925"/>
          <p14:tracePt t="293255" x="2503488" y="4370388"/>
          <p14:tracePt t="293263" x="2503488" y="4378325"/>
          <p14:tracePt t="293279" x="2503488" y="4386263"/>
          <p14:tracePt t="293289" x="2503488" y="4403725"/>
          <p14:tracePt t="293311" x="2495550" y="4403725"/>
          <p14:tracePt t="293351" x="2495550" y="4411663"/>
          <p14:tracePt t="293360" x="2495550" y="4419600"/>
          <p14:tracePt t="293369" x="2495550" y="4427538"/>
          <p14:tracePt t="293376" x="2495550" y="4445000"/>
          <p14:tracePt t="293392" x="2495550" y="4460875"/>
          <p14:tracePt t="293399" x="2487613" y="4478338"/>
          <p14:tracePt t="294857" x="2478088" y="4494213"/>
          <p14:tracePt t="294863" x="2478088" y="4502150"/>
          <p14:tracePt t="294879" x="2478088" y="4527550"/>
          <p14:tracePt t="294887" x="2478088" y="4535488"/>
          <p14:tracePt t="294896" x="2478088" y="4552950"/>
          <p14:tracePt t="294903" x="2478088" y="4576763"/>
          <p14:tracePt t="294910" x="2478088" y="4602163"/>
          <p14:tracePt t="294918" x="2478088" y="4610100"/>
          <p14:tracePt t="294927" x="2478088" y="4635500"/>
          <p14:tracePt t="295063" x="2478088" y="4643438"/>
          <p14:tracePt t="295073" x="2478088" y="4651375"/>
          <p14:tracePt t="295079" x="2487613" y="4668838"/>
          <p14:tracePt t="295088" x="2487613" y="4684713"/>
          <p14:tracePt t="295095" x="2487613" y="4718050"/>
          <p14:tracePt t="295102" x="2487613" y="4735513"/>
          <p14:tracePt t="295110" x="2487613" y="4759325"/>
          <p14:tracePt t="295118" x="2487613" y="4784725"/>
          <p14:tracePt t="295137" x="2487613" y="4818063"/>
          <p14:tracePt t="295143" x="2495550" y="4826000"/>
          <p14:tracePt t="295153" x="2503488" y="4833938"/>
          <p14:tracePt t="295159" x="2503488" y="4851400"/>
          <p14:tracePt t="295175" x="2503488" y="4859338"/>
          <p14:tracePt t="295183" x="2503488" y="4876800"/>
          <p14:tracePt t="295192" x="2503488" y="4884738"/>
          <p14:tracePt t="295199" x="2503488" y="4892675"/>
          <p14:tracePt t="295207" x="2503488" y="4908550"/>
          <p14:tracePt t="295215" x="2495550" y="4926013"/>
          <p14:tracePt t="295225" x="2495550" y="4951413"/>
          <p14:tracePt t="295231" x="2495550" y="4959350"/>
          <p14:tracePt t="295240" x="2495550" y="4975225"/>
          <p14:tracePt t="295247" x="2495550" y="4992688"/>
          <p14:tracePt t="295264" x="2495550" y="5016500"/>
          <p14:tracePt t="295279" x="2495550" y="5026025"/>
          <p14:tracePt t="295289" x="2487613" y="5049838"/>
          <p14:tracePt t="295294" x="2478088" y="5049838"/>
          <p14:tracePt t="295303" x="2478088" y="5057775"/>
          <p14:tracePt t="295311" x="2470150" y="5083175"/>
          <p14:tracePt t="295319" x="2462213" y="5108575"/>
          <p14:tracePt t="295327" x="2454275" y="5124450"/>
          <p14:tracePt t="295338" x="2454275" y="5141913"/>
          <p14:tracePt t="295342" x="2454275" y="5165725"/>
          <p14:tracePt t="295353" x="2454275" y="5191125"/>
          <p14:tracePt t="295358" x="2454275" y="5216525"/>
          <p14:tracePt t="295369" x="2444750" y="5224463"/>
          <p14:tracePt t="295375" x="2436813" y="5240338"/>
          <p14:tracePt t="295384" x="2436813" y="5265738"/>
          <p14:tracePt t="295391" x="2436813" y="5273675"/>
          <p14:tracePt t="295399" x="2428875" y="5291138"/>
          <p14:tracePt t="295407" x="2428875" y="5314950"/>
          <p14:tracePt t="295415" x="2420938" y="5324475"/>
          <p14:tracePt t="295424" x="2420938" y="5340350"/>
          <p14:tracePt t="295431" x="2420938" y="5348288"/>
          <p14:tracePt t="295440" x="2403475" y="5373688"/>
          <p14:tracePt t="295456" x="2403475" y="5389563"/>
          <p14:tracePt t="295463" x="2403475" y="5399088"/>
          <p14:tracePt t="295527" x="2403475" y="5407025"/>
          <p14:tracePt t="295535" x="2403475" y="5422900"/>
          <p14:tracePt t="295543" x="2403475" y="5432425"/>
          <p14:tracePt t="295552" x="2403475" y="5448300"/>
          <p14:tracePt t="295559" x="2403475" y="5456238"/>
          <p14:tracePt t="295569" x="2403475" y="5464175"/>
          <p14:tracePt t="295574" x="2403475" y="5481638"/>
          <p14:tracePt t="295583" x="2403475" y="5489575"/>
          <p14:tracePt t="295591" x="2403475" y="5497513"/>
          <p14:tracePt t="295599" x="2403475" y="5507038"/>
          <p14:tracePt t="295624" x="2403475" y="5530850"/>
          <p14:tracePt t="298040" x="2436813" y="5530850"/>
          <p14:tracePt t="298046" x="2668588" y="5530850"/>
          <p14:tracePt t="298056" x="2976563" y="5530850"/>
          <p14:tracePt t="298063" x="3514725" y="5530850"/>
          <p14:tracePt t="298071" x="4078288" y="5548313"/>
          <p14:tracePt t="298078" x="4667250" y="5548313"/>
          <p14:tracePt t="298087" x="5313363" y="5548313"/>
          <p14:tracePt t="298094" x="5959475" y="5589588"/>
          <p14:tracePt t="298103" x="6473825" y="5630863"/>
          <p14:tracePt t="298111" x="6872288" y="5646738"/>
          <p14:tracePt t="298118" x="7054850" y="5664200"/>
          <p14:tracePt t="298127" x="7162800" y="5664200"/>
          <p14:tracePt t="298135" x="7204075" y="5664200"/>
          <p14:tracePt t="298143" x="7212013" y="5664200"/>
          <p14:tracePt t="298175" x="7219950" y="5646738"/>
          <p14:tracePt t="298183" x="7245350" y="5613400"/>
          <p14:tracePt t="298191" x="7269163" y="5556250"/>
          <p14:tracePt t="298199" x="7286625" y="5456238"/>
          <p14:tracePt t="298207" x="7312025" y="5407025"/>
          <p14:tracePt t="298215" x="7327900" y="5340350"/>
          <p14:tracePt t="298224" x="7327900" y="5291138"/>
          <p14:tracePt t="298230" x="7327900" y="5224463"/>
          <p14:tracePt t="298240" x="7343775" y="5207000"/>
          <p14:tracePt t="298248" x="7343775" y="5175250"/>
          <p14:tracePt t="298256" x="7343775" y="5165725"/>
          <p14:tracePt t="298263" x="7343775" y="5141913"/>
          <p14:tracePt t="298273" x="7353300" y="5100638"/>
          <p14:tracePt t="298279" x="7361238" y="5091113"/>
          <p14:tracePt t="298288" x="7361238" y="5075238"/>
          <p14:tracePt t="298295" x="7369175" y="5049838"/>
          <p14:tracePt t="298303" x="7394575" y="5016500"/>
          <p14:tracePt t="298311" x="7402513" y="4983163"/>
          <p14:tracePt t="298319" x="7410450" y="4926013"/>
          <p14:tracePt t="298327" x="7461250" y="4876800"/>
          <p14:tracePt t="298336" x="7493000" y="4802188"/>
          <p14:tracePt t="298342" x="7493000" y="4718050"/>
          <p14:tracePt t="298352" x="7502525" y="4635500"/>
          <p14:tracePt t="298359" x="7502525" y="4560888"/>
          <p14:tracePt t="298369" x="7502525" y="4478338"/>
          <p14:tracePt t="298374" x="7502525" y="4427538"/>
          <p14:tracePt t="298383" x="7502525" y="4352925"/>
          <p14:tracePt t="298391" x="7477125" y="4254500"/>
          <p14:tracePt t="298399" x="7461250" y="4213225"/>
          <p14:tracePt t="298407" x="7418388" y="4129088"/>
          <p14:tracePt t="298415" x="7377113" y="4079875"/>
          <p14:tracePt t="298424" x="7327900" y="4030663"/>
          <p14:tracePt t="298431" x="7286625" y="3997325"/>
          <p14:tracePt t="298439" x="7237413" y="3956050"/>
          <p14:tracePt t="298447" x="7178675" y="3938588"/>
          <p14:tracePt t="298457" x="7119938" y="3905250"/>
          <p14:tracePt t="298463" x="7013575" y="3856038"/>
          <p14:tracePt t="298473" x="6954838" y="3806825"/>
          <p14:tracePt t="298479" x="6880225" y="3773488"/>
          <p14:tracePt t="298487" x="6831013" y="3756025"/>
          <p14:tracePt t="298495" x="6789738" y="3740150"/>
          <p14:tracePt t="298503" x="6748463" y="3722688"/>
          <p14:tracePt t="298511" x="6731000" y="3706813"/>
          <p14:tracePt t="298519" x="6715125" y="3706813"/>
          <p14:tracePt t="298528" x="6705600" y="3698875"/>
          <p14:tracePt t="298539" x="6705600" y="3690938"/>
          <p14:tracePt t="298555" x="6697663" y="3690938"/>
          <p14:tracePt t="298559" x="6697663" y="3681413"/>
          <p14:tracePt t="298568" x="6697663" y="3673475"/>
          <p14:tracePt t="298584" x="6697663" y="3657600"/>
          <p14:tracePt t="298592" x="6697663" y="3640138"/>
          <p14:tracePt t="298599" x="6681788" y="3632200"/>
          <p14:tracePt t="298609" x="6681788" y="3624263"/>
          <p14:tracePt t="298615" x="6664325" y="3606800"/>
          <p14:tracePt t="298634" x="6656388" y="3598863"/>
          <p14:tracePt t="298638" x="6648450" y="3590925"/>
          <p14:tracePt t="298647" x="6648450" y="3582988"/>
          <p14:tracePt t="298656" x="6648450" y="3573463"/>
          <p14:tracePt t="298664" x="6640513" y="3557588"/>
          <p14:tracePt t="298672" x="6640513" y="3549650"/>
          <p14:tracePt t="298679" x="6640513" y="3524250"/>
          <p14:tracePt t="298695" x="6640513" y="3516313"/>
          <p14:tracePt t="298712" x="6640513" y="3508375"/>
          <p14:tracePt t="298768" x="6640513" y="3498850"/>
          <p14:tracePt t="298783" x="6640513" y="3490913"/>
          <p14:tracePt t="298863" x="6640513" y="3482975"/>
          <p14:tracePt t="298919" x="6640513" y="3467100"/>
          <p14:tracePt t="298935" x="6640513" y="3449638"/>
          <p14:tracePt t="298943" x="6640513" y="3433763"/>
          <p14:tracePt t="298952" x="6640513" y="3424238"/>
          <p14:tracePt t="298958" x="6640513" y="3416300"/>
          <p14:tracePt t="298968" x="6640513" y="3408363"/>
          <p14:tracePt t="298983" x="6640513" y="3400425"/>
          <p14:tracePt t="298999" x="6640513" y="3390900"/>
          <p14:tracePt t="299032" x="6640513" y="3382963"/>
          <p14:tracePt t="299359" x="6640513" y="3367088"/>
          <p14:tracePt t="299375" x="6640513" y="3349625"/>
          <p14:tracePt t="299383" x="6640513" y="3341688"/>
          <p14:tracePt t="299391" x="6640513" y="3333750"/>
          <p14:tracePt t="299399" x="6640513" y="3316288"/>
          <p14:tracePt t="299408" x="6640513" y="3308350"/>
          <p14:tracePt t="299415" x="6640513" y="3300413"/>
          <p14:tracePt t="300033" x="6640513" y="3308350"/>
          <p14:tracePt t="300039" x="6640513" y="3316288"/>
          <p14:tracePt t="300055" x="6640513" y="3325813"/>
          <p14:tracePt t="300079" x="6640513" y="3341688"/>
          <p14:tracePt t="300107" x="6640513" y="3349625"/>
          <p14:tracePt t="300127" x="6630988" y="3359150"/>
          <p14:tracePt t="300135" x="6630988" y="3367088"/>
          <p14:tracePt t="300144" x="6630988" y="3375025"/>
          <p14:tracePt t="300153" x="6630988" y="3382963"/>
          <p14:tracePt t="300160" x="6630988" y="3400425"/>
          <p14:tracePt t="300169" x="6630988" y="3408363"/>
          <p14:tracePt t="300175" x="6623050" y="3433763"/>
          <p14:tracePt t="300191" x="6623050" y="3449638"/>
          <p14:tracePt t="300206" x="6623050" y="3457575"/>
          <p14:tracePt t="300214" x="6623050" y="3475038"/>
          <p14:tracePt t="300223" x="6615113" y="3498850"/>
          <p14:tracePt t="300230" x="6615113" y="3516313"/>
          <p14:tracePt t="300240" x="6615113" y="3524250"/>
          <p14:tracePt t="300247" x="6599238" y="3557588"/>
          <p14:tracePt t="300258" x="6599238" y="3590925"/>
          <p14:tracePt t="300262" x="6589713" y="3616325"/>
          <p14:tracePt t="300273" x="6589713" y="3632200"/>
          <p14:tracePt t="300280" x="6581775" y="3665538"/>
          <p14:tracePt t="300289" x="6581775" y="3690938"/>
          <p14:tracePt t="300295" x="6581775" y="3722688"/>
          <p14:tracePt t="300303" x="6573838" y="3740150"/>
          <p14:tracePt t="300311" x="6573838" y="3756025"/>
          <p14:tracePt t="300319" x="6565900" y="3797300"/>
          <p14:tracePt t="300328" x="6565900" y="3806825"/>
          <p14:tracePt t="300334" x="6565900" y="3822700"/>
          <p14:tracePt t="300343" x="6565900" y="3840163"/>
          <p14:tracePt t="300352" x="6556375" y="3871913"/>
          <p14:tracePt t="300368" x="6556375" y="3889375"/>
          <p14:tracePt t="300374" x="6556375" y="3905250"/>
          <p14:tracePt t="300383" x="6548438" y="3905250"/>
          <p14:tracePt t="300391" x="6548438" y="3922713"/>
          <p14:tracePt t="300399" x="6548438" y="3930650"/>
          <p14:tracePt t="300414" x="6548438" y="3938588"/>
          <p14:tracePt t="300423" x="6548438" y="3956050"/>
          <p14:tracePt t="300440" x="6548438" y="3971925"/>
          <p14:tracePt t="300456" x="6540500" y="3989388"/>
          <p14:tracePt t="300473" x="6540500" y="3997325"/>
          <p14:tracePt t="300478" x="6540500" y="4005263"/>
          <p14:tracePt t="300489" x="6540500" y="4013200"/>
          <p14:tracePt t="300494" x="6540500" y="4021138"/>
          <p14:tracePt t="300503" x="6540500" y="4038600"/>
          <p14:tracePt t="300511" x="6540500" y="4046538"/>
          <p14:tracePt t="300518" x="6540500" y="4064000"/>
          <p14:tracePt t="300527" x="6540500" y="4079875"/>
          <p14:tracePt t="300535" x="6540500" y="4097338"/>
          <p14:tracePt t="300543" x="6540500" y="4113213"/>
          <p14:tracePt t="300552" x="6524625" y="4129088"/>
          <p14:tracePt t="300559" x="6524625" y="4154488"/>
          <p14:tracePt t="300570" x="6515100" y="4171950"/>
          <p14:tracePt t="300576" x="6515100" y="4187825"/>
          <p14:tracePt t="300583" x="6515100" y="4213225"/>
          <p14:tracePt t="300591" x="6507163" y="4237038"/>
          <p14:tracePt t="300598" x="6507163" y="4270375"/>
          <p14:tracePt t="300607" x="6507163" y="4278313"/>
          <p14:tracePt t="300615" x="6507163" y="4303713"/>
          <p14:tracePt t="300631" x="6507163" y="4311650"/>
          <p14:tracePt t="300695" x="6507163" y="4321175"/>
          <p14:tracePt t="300703" x="6507163" y="4337050"/>
          <p14:tracePt t="300711" x="6507163" y="4344988"/>
          <p14:tracePt t="300720" x="6507163" y="4352925"/>
          <p14:tracePt t="300727" x="6507163" y="4362450"/>
          <p14:tracePt t="300736" x="6507163" y="4370388"/>
          <p14:tracePt t="300743" x="6507163" y="4378325"/>
          <p14:tracePt t="300752" x="6507163" y="4395788"/>
          <p14:tracePt t="300759" x="6507163" y="4411663"/>
          <p14:tracePt t="300786" x="6515100" y="4460875"/>
          <p14:tracePt t="301683" x="6515100" y="4437063"/>
          <p14:tracePt t="301688" x="6515100" y="4386263"/>
          <p14:tracePt t="301695" x="6524625" y="4303713"/>
          <p14:tracePt t="301704" x="6524625" y="4229100"/>
          <p14:tracePt t="301711" x="6524625" y="4162425"/>
          <p14:tracePt t="301719" x="6524625" y="4079875"/>
          <p14:tracePt t="301728" x="6524625" y="4005263"/>
          <p14:tracePt t="301738" x="6524625" y="3963988"/>
          <p14:tracePt t="301744" x="6524625" y="3956050"/>
          <p14:tracePt t="301752" x="6524625" y="3946525"/>
          <p14:tracePt t="302050" x="6532563" y="3946525"/>
          <p14:tracePt t="302055" x="6532563" y="3963988"/>
          <p14:tracePt t="302063" x="6532563" y="3971925"/>
          <p14:tracePt t="302073" x="6532563" y="3989388"/>
          <p14:tracePt t="302079" x="6532563" y="3997325"/>
          <p14:tracePt t="302095" x="6532563" y="4005263"/>
          <p14:tracePt t="302104" x="6532563" y="4013200"/>
          <p14:tracePt t="302120" x="6532563" y="4021138"/>
          <p14:tracePt t="302609" x="6532563" y="4005263"/>
          <p14:tracePt t="302615" x="6532563" y="3963988"/>
          <p14:tracePt t="302623" x="6532563" y="3897313"/>
          <p14:tracePt t="302631" x="6532563" y="3856038"/>
          <p14:tracePt t="302640" x="6532563" y="3822700"/>
          <p14:tracePt t="302647" x="6532563" y="3789363"/>
          <p14:tracePt t="302656" x="6540500" y="3748088"/>
          <p14:tracePt t="302663" x="6540500" y="3722688"/>
          <p14:tracePt t="302673" x="6540500" y="3714750"/>
          <p14:tracePt t="302679" x="6540500" y="3673475"/>
          <p14:tracePt t="302688" x="6540500" y="3640138"/>
          <p14:tracePt t="302695" x="6540500" y="3606800"/>
          <p14:tracePt t="302705" x="6540500" y="3582988"/>
          <p14:tracePt t="302711" x="6540500" y="3541713"/>
          <p14:tracePt t="302719" x="6540500" y="3508375"/>
          <p14:tracePt t="302726" x="6540500" y="3482975"/>
          <p14:tracePt t="302735" x="6540500" y="3441700"/>
          <p14:tracePt t="302743" x="6540500" y="3424238"/>
          <p14:tracePt t="302753" x="6540500" y="3400425"/>
          <p14:tracePt t="302760" x="6540500" y="3375025"/>
          <p14:tracePt t="302769" x="6540500" y="3341688"/>
          <p14:tracePt t="302775" x="6540500" y="3325813"/>
          <p14:tracePt t="302783" x="6540500" y="3300413"/>
          <p14:tracePt t="302792" x="6540500" y="3259138"/>
          <p14:tracePt t="302799" x="6540500" y="3233738"/>
          <p14:tracePt t="302806" x="6540500" y="3217863"/>
          <p14:tracePt t="302815" x="6540500" y="3184525"/>
          <p14:tracePt t="302824" x="6540500" y="3151188"/>
          <p14:tracePt t="302831" x="6540500" y="3143250"/>
          <p14:tracePt t="302841" x="6540500" y="3117850"/>
          <p14:tracePt t="302847" x="6540500" y="3092450"/>
          <p14:tracePt t="303055" x="6532563" y="3092450"/>
          <p14:tracePt t="303063" x="6524625" y="3092450"/>
          <p14:tracePt t="303075" x="6524625" y="3101975"/>
          <p14:tracePt t="303079" x="6524625" y="3109913"/>
          <p14:tracePt t="303089" x="6524625" y="3135313"/>
          <p14:tracePt t="303095" x="6524625" y="3143250"/>
          <p14:tracePt t="303104" x="6524625" y="3167063"/>
          <p14:tracePt t="303111" x="6524625" y="3184525"/>
          <p14:tracePt t="303119" x="6524625" y="3200400"/>
          <p14:tracePt t="303127" x="6524625" y="3217863"/>
          <p14:tracePt t="303135" x="6524625" y="3233738"/>
          <p14:tracePt t="303143" x="6524625" y="3241675"/>
          <p14:tracePt t="303153" x="6524625" y="3275013"/>
          <p14:tracePt t="303159" x="6524625" y="3292475"/>
          <p14:tracePt t="303170" x="6524625" y="3308350"/>
          <p14:tracePt t="303175" x="6515100" y="3341688"/>
          <p14:tracePt t="303184" x="6515100" y="3359150"/>
          <p14:tracePt t="303192" x="6507163" y="3400425"/>
          <p14:tracePt t="303198" x="6507163" y="3416300"/>
          <p14:tracePt t="303209" x="6507163" y="3433763"/>
          <p14:tracePt t="303214" x="6491288" y="3467100"/>
          <p14:tracePt t="303223" x="6491288" y="3482975"/>
          <p14:tracePt t="303231" x="6491288" y="3498850"/>
          <p14:tracePt t="303239" x="6491288" y="3508375"/>
          <p14:tracePt t="303247" x="6491288" y="3524250"/>
          <p14:tracePt t="303258" x="6491288" y="3532188"/>
          <p14:tracePt t="303264" x="6491288" y="3541713"/>
          <p14:tracePt t="303274" x="6491288" y="3549650"/>
          <p14:tracePt t="303279" x="6491288" y="3557588"/>
          <p14:tracePt t="303289" x="6491288" y="3573463"/>
          <p14:tracePt t="303302" x="6491288" y="3598863"/>
          <p14:tracePt t="303318" x="6491288" y="3632200"/>
          <p14:tracePt t="303327" x="6491288" y="3640138"/>
          <p14:tracePt t="303336" x="6491288" y="3657600"/>
          <p14:tracePt t="303343" x="6491288" y="3673475"/>
          <p14:tracePt t="303352" x="6491288" y="3690938"/>
          <p14:tracePt t="303359" x="6491288" y="3698875"/>
          <p14:tracePt t="303369" x="6491288" y="3706813"/>
          <p14:tracePt t="303375" x="6491288" y="3722688"/>
          <p14:tracePt t="303382" x="6491288" y="3732213"/>
          <p14:tracePt t="303398" x="6491288" y="3740150"/>
          <p14:tracePt t="303406" x="6491288" y="3756025"/>
          <p14:tracePt t="303423" x="6491288" y="3765550"/>
          <p14:tracePt t="303440" x="6491288" y="3773488"/>
          <p14:tracePt t="303520" x="6491288" y="3781425"/>
          <p14:tracePt t="303535" x="6491288" y="3789363"/>
          <p14:tracePt t="303543" x="6491288" y="3806825"/>
          <p14:tracePt t="303554" x="6491288" y="3822700"/>
          <p14:tracePt t="303559" x="6491288" y="3840163"/>
          <p14:tracePt t="303567" x="6491288" y="3856038"/>
          <p14:tracePt t="303575" x="6499225" y="3863975"/>
          <p14:tracePt t="303584" x="6499225" y="3897313"/>
          <p14:tracePt t="303590" x="6499225" y="3914775"/>
          <p14:tracePt t="303600" x="6499225" y="3922713"/>
          <p14:tracePt t="303606" x="6507163" y="3938588"/>
          <p14:tracePt t="303624" x="6507163" y="3946525"/>
          <p14:tracePt t="303635" x="6507163" y="3963988"/>
          <p14:tracePt t="303638" x="6515100" y="3971925"/>
          <p14:tracePt t="303911" x="6515100" y="3938588"/>
          <p14:tracePt t="303920" x="6515100" y="3889375"/>
          <p14:tracePt t="303927" x="6515100" y="3840163"/>
          <p14:tracePt t="303936" x="6515100" y="3806825"/>
          <p14:tracePt t="303943" x="6515100" y="3765550"/>
          <p14:tracePt t="303952" x="6515100" y="3748088"/>
          <p14:tracePt t="303959" x="6515100" y="3722688"/>
          <p14:tracePt t="303969" x="6515100" y="3690938"/>
          <p14:tracePt t="303975" x="6524625" y="3657600"/>
          <p14:tracePt t="303983" x="6524625" y="3616325"/>
          <p14:tracePt t="303991" x="6524625" y="3598863"/>
          <p14:tracePt t="304000" x="6524625" y="3557588"/>
          <p14:tracePt t="304007" x="6524625" y="3532188"/>
          <p14:tracePt t="304014" x="6524625" y="3498850"/>
          <p14:tracePt t="304023" x="6524625" y="3457575"/>
          <p14:tracePt t="304031" x="6524625" y="3424238"/>
          <p14:tracePt t="304041" x="6515100" y="3390900"/>
          <p14:tracePt t="304048" x="6507163" y="3359150"/>
          <p14:tracePt t="304064" x="6499225" y="3333750"/>
          <p14:tracePt t="304071" x="6499225" y="3325813"/>
          <p14:tracePt t="304079" x="6481763" y="3292475"/>
          <p14:tracePt t="304095" x="6481763" y="3284538"/>
          <p14:tracePt t="304223" x="6481763" y="3275013"/>
          <p14:tracePt t="304247" x="6481763" y="3284538"/>
          <p14:tracePt t="304256" x="6481763" y="3300413"/>
          <p14:tracePt t="304262" x="6481763" y="3359150"/>
          <p14:tracePt t="304273" x="6481763" y="3408363"/>
          <p14:tracePt t="304279" x="6473825" y="3441700"/>
          <p14:tracePt t="304289" x="6465888" y="3475038"/>
          <p14:tracePt t="304295" x="6465888" y="3508375"/>
          <p14:tracePt t="304302" x="6465888" y="3549650"/>
          <p14:tracePt t="304311" x="6465888" y="3590925"/>
          <p14:tracePt t="304319" x="6465888" y="3632200"/>
          <p14:tracePt t="304327" x="6465888" y="3665538"/>
          <p14:tracePt t="304335" x="6465888" y="3706813"/>
          <p14:tracePt t="304344" x="6465888" y="3740150"/>
          <p14:tracePt t="304352" x="6465888" y="3756025"/>
          <p14:tracePt t="304358" x="6465888" y="3789363"/>
          <p14:tracePt t="304367" x="6465888" y="3822700"/>
          <p14:tracePt t="304375" x="6465888" y="3856038"/>
          <p14:tracePt t="304383" x="6450013" y="3863975"/>
          <p14:tracePt t="304391" x="6450013" y="3889375"/>
          <p14:tracePt t="304399" x="6450013" y="3914775"/>
          <p14:tracePt t="304408" x="6450013" y="3930650"/>
          <p14:tracePt t="304415" x="6450013" y="3963988"/>
          <p14:tracePt t="304425" x="6450013" y="3989388"/>
          <p14:tracePt t="304431" x="6450013" y="4005263"/>
          <p14:tracePt t="304440" x="6450013" y="4013200"/>
          <p14:tracePt t="304527" x="6450013" y="4021138"/>
          <p14:tracePt t="304543" x="6481763" y="4021138"/>
          <p14:tracePt t="304554" x="6565900" y="4021138"/>
          <p14:tracePt t="304559" x="6689725" y="4021138"/>
          <p14:tracePt t="304569" x="6880225" y="4021138"/>
          <p14:tracePt t="304575" x="7204075" y="4071938"/>
          <p14:tracePt t="304583" x="7585075" y="4129088"/>
          <p14:tracePt t="304592" x="8074025" y="4162425"/>
          <p14:tracePt t="304599" x="8480425" y="4221163"/>
          <p14:tracePt t="304607" x="8778875" y="4270375"/>
          <p14:tracePt t="304615" x="8928100" y="4321175"/>
          <p14:tracePt t="304624" x="9018588" y="4329113"/>
          <p14:tracePt t="304632" x="9069388" y="4337050"/>
          <p14:tracePt t="304642" x="9077325" y="4337050"/>
          <p14:tracePt t="304730" x="9069388" y="4337050"/>
          <p14:tracePt t="304735" x="9059863" y="4337050"/>
          <p14:tracePt t="304762" x="9036050" y="4337050"/>
          <p14:tracePt t="304855" x="9026525" y="4337050"/>
          <p14:tracePt t="304864" x="9010650" y="4337050"/>
          <p14:tracePt t="304875" x="8985250" y="4321175"/>
          <p14:tracePt t="304881" x="8943975" y="4287838"/>
          <p14:tracePt t="304889" x="8920163" y="4262438"/>
          <p14:tracePt t="304895" x="8845550" y="4221163"/>
          <p14:tracePt t="304904" x="8794750" y="4171950"/>
          <p14:tracePt t="304912" x="8737600" y="4079875"/>
          <p14:tracePt t="304920" x="8670925" y="4054475"/>
          <p14:tracePt t="304927" x="8580438" y="4013200"/>
          <p14:tracePt t="304936" x="8521700" y="3997325"/>
          <p14:tracePt t="304943" x="8472488" y="3963988"/>
          <p14:tracePt t="304955" x="8447088" y="3956050"/>
          <p14:tracePt t="305184" x="8439150" y="3956050"/>
          <p14:tracePt t="305191" x="8421688" y="3956050"/>
          <p14:tracePt t="305200" x="8397875" y="3956050"/>
          <p14:tracePt t="305207" x="8356600" y="3956050"/>
          <p14:tracePt t="305215" x="8331200" y="3956050"/>
          <p14:tracePt t="305224" x="8272463" y="3956050"/>
          <p14:tracePt t="305231" x="8248650" y="3956050"/>
          <p14:tracePt t="305241" x="8223250" y="3956050"/>
          <p14:tracePt t="305246" x="8189913" y="3956050"/>
          <p14:tracePt t="305258" x="8164513" y="3956050"/>
          <p14:tracePt t="305262" x="8140700" y="3956050"/>
          <p14:tracePt t="305273" x="8123238" y="3956050"/>
          <p14:tracePt t="305279" x="8115300" y="3956050"/>
          <p14:tracePt t="305296" x="8089900" y="3956050"/>
          <p14:tracePt t="305302" x="8074025" y="3956050"/>
          <p14:tracePt t="305311" x="8066088" y="3956050"/>
          <p14:tracePt t="305319" x="8058150" y="3956050"/>
          <p14:tracePt t="305336" x="8040688" y="3956050"/>
          <p14:tracePt t="305356" x="8024813" y="3963988"/>
          <p14:tracePt t="305376" x="8015288" y="3963988"/>
          <p14:tracePt t="305383" x="8007350" y="3971925"/>
          <p14:tracePt t="305391" x="7999413" y="3971925"/>
          <p14:tracePt t="305399" x="7983538" y="3979863"/>
          <p14:tracePt t="305408" x="7958138" y="3989388"/>
          <p14:tracePt t="305415" x="7940675" y="4005263"/>
          <p14:tracePt t="305424" x="7924800" y="4021138"/>
          <p14:tracePt t="305431" x="7899400" y="4046538"/>
          <p14:tracePt t="305440" x="7883525" y="4064000"/>
          <p14:tracePt t="305448" x="7858125" y="4087813"/>
          <p14:tracePt t="305456" x="7842250" y="4097338"/>
          <p14:tracePt t="305463" x="7834313" y="4113213"/>
          <p14:tracePt t="305472" x="7816850" y="4121150"/>
          <p14:tracePt t="305479" x="7816850" y="4129088"/>
          <p14:tracePt t="305495" x="7816850" y="4146550"/>
          <p14:tracePt t="305519" x="7816850" y="4154488"/>
          <p14:tracePt t="305526" x="7816850" y="4162425"/>
          <p14:tracePt t="305543" x="7816850" y="4171950"/>
          <p14:tracePt t="305552" x="7816850" y="4179888"/>
          <p14:tracePt t="305575" x="7816850" y="4187825"/>
          <p14:tracePt t="305583" x="7816850" y="4195763"/>
          <p14:tracePt t="305599" x="7834313" y="4203700"/>
          <p14:tracePt t="305623" x="7842250" y="4213225"/>
          <p14:tracePt t="305631" x="7850188" y="4213225"/>
          <p14:tracePt t="305647" x="7858125" y="4221163"/>
          <p14:tracePt t="305656" x="7866063" y="4221163"/>
          <p14:tracePt t="305663" x="7875588" y="4221163"/>
          <p14:tracePt t="305674" x="7883525" y="4229100"/>
          <p14:tracePt t="305679" x="7908925" y="4229100"/>
          <p14:tracePt t="305689" x="7940675" y="4246563"/>
          <p14:tracePt t="305695" x="7950200" y="4246563"/>
          <p14:tracePt t="305703" x="7974013" y="4246563"/>
          <p14:tracePt t="305711" x="7983538" y="4246563"/>
          <p14:tracePt t="305720" x="7991475" y="4246563"/>
          <p14:tracePt t="305727" x="8007350" y="4246563"/>
          <p14:tracePt t="305735" x="8032750" y="4254500"/>
          <p14:tracePt t="305744" x="8058150" y="4254500"/>
          <p14:tracePt t="305751" x="8107363" y="4262438"/>
          <p14:tracePt t="305759" x="8148638" y="4262438"/>
          <p14:tracePt t="305768" x="8189913" y="4262438"/>
          <p14:tracePt t="305775" x="8231188" y="4262438"/>
          <p14:tracePt t="305783" x="8256588" y="4262438"/>
          <p14:tracePt t="305791" x="8264525" y="4262438"/>
          <p14:tracePt t="305799" x="8272463" y="4262438"/>
          <p14:tracePt t="305823" x="8289925" y="4262438"/>
          <p14:tracePt t="305840" x="8297863" y="4262438"/>
          <p14:tracePt t="305847" x="8305800" y="4262438"/>
          <p14:tracePt t="305857" x="8305800" y="4254500"/>
          <p14:tracePt t="305863" x="8323263" y="4246563"/>
          <p14:tracePt t="305880" x="8331200" y="4237038"/>
          <p14:tracePt t="305895" x="8331200" y="4221163"/>
          <p14:tracePt t="306306" x="8323263" y="4203700"/>
          <p14:tracePt t="306311" x="8272463" y="4171950"/>
          <p14:tracePt t="306318" x="8215313" y="4154488"/>
          <p14:tracePt t="306327" x="8132763" y="4113213"/>
          <p14:tracePt t="306337" x="8024813" y="4064000"/>
          <p14:tracePt t="306343" x="8007350" y="4046538"/>
          <p14:tracePt t="306354" x="7958138" y="4021138"/>
          <p14:tracePt t="306359" x="7924800" y="4005263"/>
          <p14:tracePt t="306375" x="7891463" y="3979863"/>
          <p14:tracePt t="306383" x="7875588" y="3979863"/>
          <p14:tracePt t="306392" x="7842250" y="3971925"/>
          <p14:tracePt t="306399" x="7800975" y="3971925"/>
          <p14:tracePt t="306407" x="7716838" y="3971925"/>
          <p14:tracePt t="306415" x="7618413" y="3971925"/>
          <p14:tracePt t="306423" x="7485063" y="3971925"/>
          <p14:tracePt t="306431" x="7269163" y="3989388"/>
          <p14:tracePt t="306440" x="6872288" y="4005263"/>
          <p14:tracePt t="306447" x="6275388" y="4030663"/>
          <p14:tracePt t="306458" x="5686425" y="4030663"/>
          <p14:tracePt t="306462" x="5097463" y="4030663"/>
          <p14:tracePt t="306473" x="4543425" y="4030663"/>
          <p14:tracePt t="306479" x="3978275" y="4030663"/>
          <p14:tracePt t="306489" x="3473450" y="4030663"/>
          <p14:tracePt t="306495" x="3025775" y="4030663"/>
          <p14:tracePt t="306503" x="2627313" y="4030663"/>
          <p14:tracePt t="306511" x="2354263" y="4097338"/>
          <p14:tracePt t="306519" x="2230438" y="4105275"/>
          <p14:tracePt t="306526" x="2105025" y="4154488"/>
          <p14:tracePt t="306536" x="2014538" y="4171950"/>
          <p14:tracePt t="306542" x="1914525" y="4203700"/>
          <p14:tracePt t="306552" x="1890713" y="4221163"/>
          <p14:tracePt t="306560" x="1881188" y="4221163"/>
          <p14:tracePt t="306569" x="1865313" y="4237038"/>
          <p14:tracePt t="306590" x="1857375" y="4246563"/>
          <p14:tracePt t="306615" x="1857375" y="4262438"/>
          <p14:tracePt t="306623" x="1857375" y="4270375"/>
          <p14:tracePt t="306630" x="1857375" y="4278313"/>
          <p14:tracePt t="306640" x="1857375" y="4295775"/>
          <p14:tracePt t="306657" x="1857375" y="4303713"/>
          <p14:tracePt t="306662" x="1857375" y="4311650"/>
          <p14:tracePt t="306672" x="1857375" y="4321175"/>
          <p14:tracePt t="306679" x="1857375" y="4329113"/>
          <p14:tracePt t="306695" x="1857375" y="4337050"/>
          <p14:tracePt t="306719" x="1857375" y="4352925"/>
          <p14:tracePt t="306727" x="1857375" y="4370388"/>
          <p14:tracePt t="306735" x="1857375" y="4395788"/>
          <p14:tracePt t="306744" x="1857375" y="4427538"/>
          <p14:tracePt t="306752" x="1873250" y="4460875"/>
          <p14:tracePt t="306759" x="1890713" y="4494213"/>
          <p14:tracePt t="306768" x="1914525" y="4545013"/>
          <p14:tracePt t="306775" x="1914525" y="4568825"/>
          <p14:tracePt t="306783" x="1922463" y="4610100"/>
          <p14:tracePt t="306791" x="1922463" y="4635500"/>
          <p14:tracePt t="306799" x="1939925" y="4660900"/>
          <p14:tracePt t="306808" x="1939925" y="4694238"/>
          <p14:tracePt t="306815" x="1947863" y="4718050"/>
          <p14:tracePt t="306823" x="1955800" y="4735513"/>
          <p14:tracePt t="306830" x="1965325" y="4751388"/>
          <p14:tracePt t="306840" x="1973263" y="4759325"/>
          <p14:tracePt t="306847" x="1981200" y="4776788"/>
          <p14:tracePt t="307777" x="1989138" y="4784725"/>
          <p14:tracePt t="307823" x="1997075" y="4792663"/>
          <p14:tracePt t="307847" x="2006600" y="4792663"/>
          <p14:tracePt t="307856" x="2014538" y="4802188"/>
          <p14:tracePt t="307872" x="2022475" y="4810125"/>
          <p14:tracePt t="307889" x="2030413" y="4818063"/>
          <p14:tracePt t="307903" x="2047875" y="4826000"/>
          <p14:tracePt t="307967" x="2055813" y="4826000"/>
          <p14:tracePt t="308215" x="2055813" y="4833938"/>
          <p14:tracePt t="308223" x="2055813" y="4851400"/>
          <p14:tracePt t="308231" x="2047875" y="4867275"/>
          <p14:tracePt t="308240" x="2022475" y="4892675"/>
          <p14:tracePt t="308247" x="1997075" y="4918075"/>
          <p14:tracePt t="308256" x="1955800" y="4959350"/>
          <p14:tracePt t="308263" x="1939925" y="4975225"/>
          <p14:tracePt t="308280" x="1898650" y="5008563"/>
          <p14:tracePt t="308288" x="1865313" y="5041900"/>
          <p14:tracePt t="308311" x="1839913" y="5049838"/>
          <p14:tracePt t="308407" x="1831975" y="5067300"/>
          <p14:tracePt t="308415" x="1816100" y="5091113"/>
          <p14:tracePt t="308424" x="1782763" y="5116513"/>
          <p14:tracePt t="308431" x="1749425" y="5124450"/>
          <p14:tracePt t="308440" x="1731963" y="5124450"/>
          <p14:tracePt t="308458" x="1716088" y="5141913"/>
          <p14:tracePt t="308463" x="1716088" y="5165725"/>
          <p14:tracePt t="308472" x="1724025" y="5183188"/>
          <p14:tracePt t="308479" x="1724025" y="5191125"/>
          <p14:tracePt t="308488" x="1698625" y="5207000"/>
          <p14:tracePt t="308495" x="1682750" y="5207000"/>
          <p14:tracePt t="308520" x="1666875" y="5216525"/>
          <p14:tracePt t="308528" x="1657350" y="5240338"/>
          <p14:tracePt t="308535" x="1633538" y="5257800"/>
          <p14:tracePt t="308552" x="1608138" y="5281613"/>
          <p14:tracePt t="308560" x="1582738" y="5307013"/>
          <p14:tracePt t="308567" x="1566863" y="5314950"/>
          <p14:tracePt t="308575" x="1525588" y="5340350"/>
          <p14:tracePt t="308583" x="1500188" y="5348288"/>
          <p14:tracePt t="308591" x="1466850" y="5357813"/>
          <p14:tracePt t="308599" x="1433513" y="5373688"/>
          <p14:tracePt t="308607" x="1400175" y="5389563"/>
          <p14:tracePt t="308615" x="1350963" y="5414963"/>
          <p14:tracePt t="308624" x="1309688" y="5440363"/>
          <p14:tracePt t="308632" x="1268413" y="5464175"/>
          <p14:tracePt t="308642" x="1243013" y="5489575"/>
          <p14:tracePt t="308647" x="1227138" y="5497513"/>
          <p14:tracePt t="308656" x="1227138" y="5507038"/>
          <p14:tracePt t="308664" x="1209675" y="5522913"/>
          <p14:tracePt t="308674" x="1201738" y="5538788"/>
          <p14:tracePt t="308679" x="1176338" y="5556250"/>
          <p14:tracePt t="308703" x="1176338" y="5572125"/>
          <p14:tracePt t="308734" x="1176338" y="5581650"/>
          <p14:tracePt t="308784" x="1160463" y="5589588"/>
          <p14:tracePt t="308791" x="1152525" y="5589588"/>
          <p14:tracePt t="308799" x="1144588" y="5589588"/>
          <p14:tracePt t="308847" x="1135063" y="5605463"/>
          <p14:tracePt t="308855" x="1119188" y="5613400"/>
          <p14:tracePt t="308873" x="1111250" y="5622925"/>
          <p14:tracePt t="308881" x="1093788" y="5638800"/>
          <p14:tracePt t="308889" x="1077913" y="5646738"/>
          <p14:tracePt t="308895" x="1052513" y="5664200"/>
          <p14:tracePt t="308904" x="1044575" y="5680075"/>
          <p14:tracePt t="308911" x="1036638" y="5688013"/>
          <p14:tracePt t="308918" x="1011238" y="5697538"/>
          <p14:tracePt t="308935" x="1011238" y="5705475"/>
          <p14:tracePt t="308943" x="1003300" y="5713413"/>
          <p14:tracePt t="309031" x="1003300" y="5721350"/>
          <p14:tracePt t="309041" x="1003300" y="5738813"/>
          <p14:tracePt t="309056" x="1003300" y="5746750"/>
          <p14:tracePt t="309079" x="1003300" y="5754688"/>
          <p14:tracePt t="309095" x="995363" y="5762625"/>
          <p14:tracePt t="309215" x="995363" y="5772150"/>
          <p14:tracePt t="309242" x="995363" y="5780088"/>
          <p14:tracePt t="309247" x="1003300" y="5780088"/>
          <p14:tracePt t="309287" x="1011238" y="5788025"/>
          <p14:tracePt t="309306" x="1027113" y="5795963"/>
          <p14:tracePt t="309311" x="1027113" y="5805488"/>
          <p14:tracePt t="309318" x="1027113" y="5813425"/>
          <p14:tracePt t="309335" x="1052513" y="5829300"/>
          <p14:tracePt t="309356" x="1060450" y="5837238"/>
          <p14:tracePt t="309360" x="1069975" y="5837238"/>
          <p14:tracePt t="309399" x="1077913" y="5846763"/>
          <p14:tracePt t="309408" x="1093788" y="5854700"/>
          <p14:tracePt t="309424" x="1111250" y="5870575"/>
          <p14:tracePt t="309440" x="1127125" y="5880100"/>
          <p14:tracePt t="309463" x="1144588" y="5880100"/>
          <p14:tracePt t="309519" x="1152525" y="5880100"/>
          <p14:tracePt t="309527" x="1168400" y="5888038"/>
          <p14:tracePt t="309546" x="1185863" y="5888038"/>
          <p14:tracePt t="309552" x="1193800" y="5888038"/>
          <p14:tracePt t="309558" x="1209675" y="5888038"/>
          <p14:tracePt t="309567" x="1219200" y="5888038"/>
          <p14:tracePt t="309575" x="1227138" y="5895975"/>
          <p14:tracePt t="309583" x="1235075" y="5903913"/>
          <p14:tracePt t="309591" x="1243013" y="5903913"/>
          <p14:tracePt t="309632" x="1268413" y="5903913"/>
          <p14:tracePt t="309639" x="1276350" y="5903913"/>
          <p14:tracePt t="309659" x="1284288" y="5903913"/>
          <p14:tracePt t="309663" x="1301750" y="5903913"/>
          <p14:tracePt t="309679" x="1317625" y="5903913"/>
          <p14:tracePt t="309695" x="1325563" y="5903913"/>
          <p14:tracePt t="309735" x="1335088" y="5903913"/>
          <p14:tracePt t="309743" x="1343025" y="5911850"/>
          <p14:tracePt t="309768" x="1368425" y="5911850"/>
          <p14:tracePt t="309775" x="1376363" y="5911850"/>
          <p14:tracePt t="309791" x="1400175" y="5911850"/>
          <p14:tracePt t="309806" x="1409700" y="5911850"/>
          <p14:tracePt t="309814" x="1433513" y="5911850"/>
          <p14:tracePt t="309848" x="1443038" y="5911850"/>
          <p14:tracePt t="309935" x="1458913" y="5903913"/>
          <p14:tracePt t="309952" x="1458913" y="5895975"/>
          <p14:tracePt t="309969" x="1458913" y="5888038"/>
          <p14:tracePt t="309976" x="1458913" y="5870575"/>
          <p14:tracePt t="309983" x="1458913" y="5862638"/>
          <p14:tracePt t="309992" x="1458913" y="5854700"/>
          <p14:tracePt t="309999" x="1458913" y="5846763"/>
          <p14:tracePt t="310024" x="1450975" y="5829300"/>
          <p14:tracePt t="310032" x="1443038" y="5821363"/>
          <p14:tracePt t="310041" x="1433513" y="5821363"/>
          <p14:tracePt t="310047" x="1433513" y="5813425"/>
          <p14:tracePt t="310072" x="1433513" y="5805488"/>
          <p14:tracePt t="310087" x="1433513" y="5788025"/>
          <p14:tracePt t="310103" x="1433513" y="5780088"/>
          <p14:tracePt t="310119" x="1433513" y="5772150"/>
          <p14:tracePt t="310136" x="1433513" y="5754688"/>
          <p14:tracePt t="310152" x="1433513" y="5746750"/>
          <p14:tracePt t="310159" x="1433513" y="5730875"/>
          <p14:tracePt t="310167" x="1433513" y="5721350"/>
          <p14:tracePt t="310183" x="1433513" y="5713413"/>
          <p14:tracePt t="310226" x="1433513" y="5697538"/>
          <p14:tracePt t="310231" x="1433513" y="5688013"/>
        </p14:tracePtLst>
      </p14:laserTraceLst>
    </p:ext>
  </p:extLst>
</p:sld>
</file>

<file path=ppt/theme/theme1.xml><?xml version="1.0" encoding="utf-8"?>
<a:theme xmlns:a="http://schemas.openxmlformats.org/drawingml/2006/main" name="Tema de Office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zni xmlns="fac5c5d6-3f40-4888-827f-2feba602e379" xsi:nil="true"/>
    <f0ly xmlns="fac5c5d6-3f40-4888-827f-2feba602e379">
      <UserInfo>
        <DisplayName/>
        <AccountId xsi:nil="true"/>
        <AccountType/>
      </UserInfo>
    </f0ly>
    <SharedWithUsers xmlns="0323e3e7-18dc-45e6-99d2-53fab8d99a6d">
      <UserInfo>
        <DisplayName/>
        <AccountId xsi:nil="true"/>
        <AccountType/>
      </UserInfo>
    </SharedWithUsers>
    <lcf76f155ced4ddcb4097134ff3c332f xmlns="fac5c5d6-3f40-4888-827f-2feba602e379">
      <Terms xmlns="http://schemas.microsoft.com/office/infopath/2007/PartnerControls"/>
    </lcf76f155ced4ddcb4097134ff3c332f>
    <TaxCatchAll xmlns="0323e3e7-18dc-45e6-99d2-53fab8d99a6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27C33CFCA74046A0A633136646FD5F" ma:contentTypeVersion="20" ma:contentTypeDescription="Create a new document." ma:contentTypeScope="" ma:versionID="d0a4f56e1333b37715db1ca526836c42">
  <xsd:schema xmlns:xsd="http://www.w3.org/2001/XMLSchema" xmlns:xs="http://www.w3.org/2001/XMLSchema" xmlns:p="http://schemas.microsoft.com/office/2006/metadata/properties" xmlns:ns2="fac5c5d6-3f40-4888-827f-2feba602e379" xmlns:ns3="0323e3e7-18dc-45e6-99d2-53fab8d99a6d" targetNamespace="http://schemas.microsoft.com/office/2006/metadata/properties" ma:root="true" ma:fieldsID="f81d95c457976425973bde8a22d6186a" ns2:_="" ns3:_="">
    <xsd:import namespace="fac5c5d6-3f40-4888-827f-2feba602e379"/>
    <xsd:import namespace="0323e3e7-18dc-45e6-99d2-53fab8d99a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2:rzni" minOccurs="0"/>
                <xsd:element ref="ns2:f0ly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c5c5d6-3f40-4888-827f-2feba602e3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rzni" ma:index="12" nillable="true" ma:displayName="Date and Time" ma:internalName="rzni">
      <xsd:simpleType>
        <xsd:restriction base="dms:DateTime"/>
      </xsd:simpleType>
    </xsd:element>
    <xsd:element name="f0ly" ma:index="13" nillable="true" ma:displayName="Person or Group" ma:list="UserInfo" ma:internalName="f0l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c820fac2-d059-4130-98b8-bcc963ebf0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23e3e7-18dc-45e6-99d2-53fab8d99a6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dc906492-6d0e-4e26-b089-5965b0bba648}" ma:internalName="TaxCatchAll" ma:showField="CatchAllData" ma:web="0323e3e7-18dc-45e6-99d2-53fab8d99a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677089-0F61-4A3B-827B-C13FC83C6673}">
  <ds:schemaRefs>
    <ds:schemaRef ds:uri="http://purl.org/dc/terms/"/>
    <ds:schemaRef ds:uri="0323e3e7-18dc-45e6-99d2-53fab8d99a6d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fac5c5d6-3f40-4888-827f-2feba602e379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CC17563-B249-45A0-8A6E-CE6B19ABA9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c5c5d6-3f40-4888-827f-2feba602e379"/>
    <ds:schemaRef ds:uri="0323e3e7-18dc-45e6-99d2-53fab8d99a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80F207-BEB7-4D04-B584-A93E77C9D2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248</Words>
  <Application>Microsoft Office PowerPoint</Application>
  <PresentationFormat>A4 Paper (210x297 mm)</PresentationFormat>
  <Paragraphs>57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Georgia</vt:lpstr>
      <vt:lpstr>Wingdings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Ester Benedit Martínez</dc:creator>
  <cp:lastModifiedBy>Charlene Naidoo</cp:lastModifiedBy>
  <cp:revision>66</cp:revision>
  <dcterms:created xsi:type="dcterms:W3CDTF">2016-07-11T04:31:49Z</dcterms:created>
  <dcterms:modified xsi:type="dcterms:W3CDTF">2023-12-13T05:34:06Z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0x0101006627C33CFCA74046A0A633136646FD5F</vt:lpwstr>
  </property>
  <property fmtid="{D5CDD505-2E9C-101B-9397-08002B2CF9AE}" pid="3" name="Order">
    <vt:r8>10326500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</Properties>
</file>