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56" r:id="rId5"/>
    <p:sldId id="261" r:id="rId6"/>
    <p:sldId id="257" r:id="rId7"/>
    <p:sldId id="258" r:id="rId8"/>
    <p:sldId id="260" r:id="rId9"/>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B9235-7741-4FC2-B114-D0A933BC88B6}" v="3" dt="2021-10-08T13:59:14.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4"/>
    <p:restoredTop sz="94674"/>
  </p:normalViewPr>
  <p:slideViewPr>
    <p:cSldViewPr snapToGrid="0" snapToObjects="1">
      <p:cViewPr varScale="1">
        <p:scale>
          <a:sx n="81" d="100"/>
          <a:sy n="81" d="100"/>
        </p:scale>
        <p:origin x="1440" y="6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 G. Naaman" userId="4dfc99c1-bdc2-4bed-a6ff-bd0e5e44c0e1" providerId="ADAL" clId="{7F9B9235-7741-4FC2-B114-D0A933BC88B6}"/>
    <pc:docChg chg="custSel modSld">
      <pc:chgData name="Hind G. Naaman" userId="4dfc99c1-bdc2-4bed-a6ff-bd0e5e44c0e1" providerId="ADAL" clId="{7F9B9235-7741-4FC2-B114-D0A933BC88B6}" dt="2021-10-08T14:00:22.450" v="6" actId="478"/>
      <pc:docMkLst>
        <pc:docMk/>
      </pc:docMkLst>
      <pc:sldChg chg="addSp delSp modSp mod delAnim">
        <pc:chgData name="Hind G. Naaman" userId="4dfc99c1-bdc2-4bed-a6ff-bd0e5e44c0e1" providerId="ADAL" clId="{7F9B9235-7741-4FC2-B114-D0A933BC88B6}" dt="2021-10-08T13:59:38.362" v="5" actId="478"/>
        <pc:sldMkLst>
          <pc:docMk/>
          <pc:sldMk cId="3478749736" sldId="257"/>
        </pc:sldMkLst>
        <pc:picChg chg="add del mod">
          <ac:chgData name="Hind G. Naaman" userId="4dfc99c1-bdc2-4bed-a6ff-bd0e5e44c0e1" providerId="ADAL" clId="{7F9B9235-7741-4FC2-B114-D0A933BC88B6}" dt="2021-10-08T13:59:38.362" v="5" actId="478"/>
          <ac:picMkLst>
            <pc:docMk/>
            <pc:sldMk cId="3478749736" sldId="257"/>
            <ac:picMk id="6" creationId="{B0EF3A6F-0BB4-4F3B-97F1-EBDD781A28F3}"/>
          </ac:picMkLst>
        </pc:picChg>
        <pc:inkChg chg="add del">
          <ac:chgData name="Hind G. Naaman" userId="4dfc99c1-bdc2-4bed-a6ff-bd0e5e44c0e1" providerId="ADAL" clId="{7F9B9235-7741-4FC2-B114-D0A933BC88B6}" dt="2021-10-08T13:59:24.052" v="3" actId="478"/>
          <ac:inkMkLst>
            <pc:docMk/>
            <pc:sldMk cId="3478749736" sldId="257"/>
            <ac:inkMk id="3" creationId="{7C148D7F-1DFA-44BF-873E-68604B77D28A}"/>
          </ac:inkMkLst>
        </pc:inkChg>
        <pc:inkChg chg="add del">
          <ac:chgData name="Hind G. Naaman" userId="4dfc99c1-bdc2-4bed-a6ff-bd0e5e44c0e1" providerId="ADAL" clId="{7F9B9235-7741-4FC2-B114-D0A933BC88B6}" dt="2021-10-08T13:59:25.251" v="4" actId="478"/>
          <ac:inkMkLst>
            <pc:docMk/>
            <pc:sldMk cId="3478749736" sldId="257"/>
            <ac:inkMk id="5" creationId="{C785BBC7-BD09-4F11-9B6A-0869DF364D54}"/>
          </ac:inkMkLst>
        </pc:inkChg>
      </pc:sldChg>
      <pc:sldChg chg="addSp delSp modSp mod delAnim">
        <pc:chgData name="Hind G. Naaman" userId="4dfc99c1-bdc2-4bed-a6ff-bd0e5e44c0e1" providerId="ADAL" clId="{7F9B9235-7741-4FC2-B114-D0A933BC88B6}" dt="2021-10-08T14:00:22.450" v="6" actId="478"/>
        <pc:sldMkLst>
          <pc:docMk/>
          <pc:sldMk cId="1293026930" sldId="258"/>
        </pc:sldMkLst>
        <pc:picChg chg="add mod">
          <ac:chgData name="Hind G. Naaman" userId="4dfc99c1-bdc2-4bed-a6ff-bd0e5e44c0e1" providerId="ADAL" clId="{7F9B9235-7741-4FC2-B114-D0A933BC88B6}" dt="2021-10-08T13:58:52.116" v="1"/>
          <ac:picMkLst>
            <pc:docMk/>
            <pc:sldMk cId="1293026930" sldId="258"/>
            <ac:picMk id="3" creationId="{9603487E-5FAE-4367-9DC0-766F9B48AE32}"/>
          </ac:picMkLst>
        </pc:picChg>
        <pc:inkChg chg="add del">
          <ac:chgData name="Hind G. Naaman" userId="4dfc99c1-bdc2-4bed-a6ff-bd0e5e44c0e1" providerId="ADAL" clId="{7F9B9235-7741-4FC2-B114-D0A933BC88B6}" dt="2021-10-08T14:00:22.450" v="6" actId="478"/>
          <ac:inkMkLst>
            <pc:docMk/>
            <pc:sldMk cId="1293026930" sldId="258"/>
            <ac:inkMk id="2" creationId="{5C32A7F7-4C76-43EF-B677-D2298A7163B4}"/>
          </ac:inkMkLst>
        </pc:inkChg>
      </pc:sldChg>
      <pc:sldChg chg="addSp delSp modSp">
        <pc:chgData name="Hind G. Naaman" userId="4dfc99c1-bdc2-4bed-a6ff-bd0e5e44c0e1" providerId="ADAL" clId="{7F9B9235-7741-4FC2-B114-D0A933BC88B6}" dt="2021-10-08T13:59:14.719" v="2"/>
        <pc:sldMkLst>
          <pc:docMk/>
          <pc:sldMk cId="3611867346" sldId="260"/>
        </pc:sldMkLst>
        <pc:picChg chg="add del mod">
          <ac:chgData name="Hind G. Naaman" userId="4dfc99c1-bdc2-4bed-a6ff-bd0e5e44c0e1" providerId="ADAL" clId="{7F9B9235-7741-4FC2-B114-D0A933BC88B6}" dt="2021-10-08T13:59:14.719" v="2"/>
          <ac:picMkLst>
            <pc:docMk/>
            <pc:sldMk cId="3611867346" sldId="260"/>
            <ac:picMk id="3" creationId="{B20E5DCE-F1ED-4496-98C6-F0687F31EE2C}"/>
          </ac:picMkLst>
        </pc:picChg>
        <pc:picChg chg="add mod">
          <ac:chgData name="Hind G. Naaman" userId="4dfc99c1-bdc2-4bed-a6ff-bd0e5e44c0e1" providerId="ADAL" clId="{7F9B9235-7741-4FC2-B114-D0A933BC88B6}" dt="2021-10-08T13:59:14.719" v="2"/>
          <ac:picMkLst>
            <pc:docMk/>
            <pc:sldMk cId="3611867346" sldId="260"/>
            <ac:picMk id="6" creationId="{D19CA9AE-C473-4490-BDF6-115EFFCCD138}"/>
          </ac:picMkLst>
        </pc:picChg>
        <pc:inkChg chg="add del">
          <ac:chgData name="Hind G. Naaman" userId="4dfc99c1-bdc2-4bed-a6ff-bd0e5e44c0e1" providerId="ADAL" clId="{7F9B9235-7741-4FC2-B114-D0A933BC88B6}" dt="2021-10-08T13:59:14.719" v="2"/>
          <ac:inkMkLst>
            <pc:docMk/>
            <pc:sldMk cId="3611867346" sldId="260"/>
            <ac:inkMk id="2" creationId="{1B0C0947-3385-4359-BC59-03B28C12A030}"/>
          </ac:inkMkLst>
        </pc:inkChg>
      </pc:sldChg>
    </pc:docChg>
  </pc:docChgLst>
  <pc:docChgLst>
    <pc:chgData name="Hind G. Naaman" userId="4dfc99c1-bdc2-4bed-a6ff-bd0e5e44c0e1" providerId="ADAL" clId="{8CF9066D-6F7A-43A7-8CE7-C1A027282D43}"/>
    <pc:docChg chg="custSel modSld">
      <pc:chgData name="Hind G. Naaman" userId="4dfc99c1-bdc2-4bed-a6ff-bd0e5e44c0e1" providerId="ADAL" clId="{8CF9066D-6F7A-43A7-8CE7-C1A027282D43}" dt="2021-07-28T10:33:40.045" v="4" actId="478"/>
      <pc:docMkLst>
        <pc:docMk/>
      </pc:docMkLst>
      <pc:sldChg chg="addSp delSp modSp mod delAnim">
        <pc:chgData name="Hind G. Naaman" userId="4dfc99c1-bdc2-4bed-a6ff-bd0e5e44c0e1" providerId="ADAL" clId="{8CF9066D-6F7A-43A7-8CE7-C1A027282D43}" dt="2021-07-28T10:33:40.045" v="4" actId="478"/>
        <pc:sldMkLst>
          <pc:docMk/>
          <pc:sldMk cId="751796680" sldId="256"/>
        </pc:sldMkLst>
        <pc:picChg chg="add del mod">
          <ac:chgData name="Hind G. Naaman" userId="4dfc99c1-bdc2-4bed-a6ff-bd0e5e44c0e1" providerId="ADAL" clId="{8CF9066D-6F7A-43A7-8CE7-C1A027282D43}" dt="2021-07-28T10:33:40.045" v="4" actId="478"/>
          <ac:picMkLst>
            <pc:docMk/>
            <pc:sldMk cId="751796680" sldId="256"/>
            <ac:picMk id="2" creationId="{37829243-F378-476B-ACD5-07945521FA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08/10/2021</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08/10/2021</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4</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792480" y="1554480"/>
            <a:ext cx="3383280" cy="646331"/>
          </a:xfrm>
          <a:prstGeom prst="rect">
            <a:avLst/>
          </a:prstGeom>
          <a:noFill/>
        </p:spPr>
        <p:txBody>
          <a:bodyPr wrap="square" rtlCol="0">
            <a:spAutoFit/>
          </a:bodyPr>
          <a:lstStyle/>
          <a:p>
            <a:r>
              <a:rPr lang="en" spc="300" dirty="0">
                <a:latin typeface="Arial" panose="020B0604020202020204" pitchFamily="34" charset="0"/>
                <a:cs typeface="Arial" panose="020B0604020202020204" pitchFamily="34" charset="0"/>
              </a:rPr>
              <a:t>SAMPLE TEXT SUBTITLE</a:t>
            </a:r>
            <a:endParaRPr lang="ru-RU"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843280" y="2382966"/>
            <a:ext cx="3464560" cy="1384995"/>
          </a:xfrm>
          <a:prstGeom prst="rect">
            <a:avLst/>
          </a:prstGeom>
          <a:noFill/>
        </p:spPr>
        <p:txBody>
          <a:bodyPr wrap="square" rtlCol="0">
            <a:spAutoFit/>
          </a:bodyPr>
          <a:lstStyle/>
          <a:p>
            <a:r>
              <a:rPr lang="en" sz="4200" b="1" dirty="0">
                <a:solidFill>
                  <a:srgbClr val="921824"/>
                </a:solidFill>
                <a:latin typeface="Georgia" panose="02040502050405020303" pitchFamily="18" charset="0"/>
              </a:rPr>
              <a:t>Sample </a:t>
            </a:r>
          </a:p>
          <a:p>
            <a:r>
              <a:rPr lang="en" sz="4200" b="1" dirty="0">
                <a:solidFill>
                  <a:srgbClr val="921824"/>
                </a:solidFill>
                <a:latin typeface="Georgia" panose="02040502050405020303" pitchFamily="18" charset="0"/>
              </a:rPr>
              <a:t>Title </a:t>
            </a:r>
            <a:r>
              <a:rPr lang="en-US" sz="4200" b="1" dirty="0">
                <a:solidFill>
                  <a:srgbClr val="921824"/>
                </a:solidFill>
                <a:latin typeface="Georgia" panose="02040502050405020303" pitchFamily="18" charset="0"/>
              </a:rPr>
              <a:t>Text</a:t>
            </a:r>
            <a:endParaRPr lang="en" sz="4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3" name="Marcador de texto 3">
            <a:extLst>
              <a:ext uri="{FF2B5EF4-FFF2-40B4-BE49-F238E27FC236}">
                <a16:creationId xmlns:a16="http://schemas.microsoft.com/office/drawing/2014/main" id="{6B60B248-91E6-A54C-9ED2-8126D974DB5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00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071B7-9A35-4887-AB94-CF231170E501}"/>
              </a:ext>
            </a:extLst>
          </p:cNvPr>
          <p:cNvSpPr>
            <a:spLocks noGrp="1"/>
          </p:cNvSpPr>
          <p:nvPr>
            <p:ph type="title" idx="4294967295"/>
          </p:nvPr>
        </p:nvSpPr>
        <p:spPr>
          <a:xfrm>
            <a:off x="1032733" y="1420174"/>
            <a:ext cx="6946691" cy="823783"/>
          </a:xfrm>
          <a:prstGeom prst="rect">
            <a:avLst/>
          </a:prstGeom>
        </p:spPr>
        <p:txBody>
          <a:bodyPr/>
          <a:lstStyle/>
          <a:p>
            <a:pPr algn="l"/>
            <a:r>
              <a:rPr lang="en" sz="2000" b="1" dirty="0">
                <a:solidFill>
                  <a:srgbClr val="921824"/>
                </a:solidFill>
                <a:latin typeface="Georgia" panose="02040502050405020303" pitchFamily="18" charset="0"/>
              </a:rPr>
              <a:t>Lorem ipsum dolor sit </a:t>
            </a:r>
            <a:r>
              <a:rPr lang="en" sz="2000" b="1" dirty="0" err="1">
                <a:solidFill>
                  <a:srgbClr val="921824"/>
                </a:solidFill>
                <a:latin typeface="Georgia" panose="02040502050405020303" pitchFamily="18" charset="0"/>
              </a:rPr>
              <a:t>amet</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consectetur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adipiscing</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elit</a:t>
            </a:r>
            <a:r>
              <a:rPr lang="en" sz="2000" b="1" dirty="0">
                <a:solidFill>
                  <a:srgbClr val="921824"/>
                </a:solidFill>
                <a:latin typeface="Georgia" panose="02040502050405020303" pitchFamily="18" charset="0"/>
              </a:rPr>
              <a:t>, sed do </a:t>
            </a:r>
            <a:r>
              <a:rPr lang="en" sz="2000" b="1" dirty="0" err="1">
                <a:solidFill>
                  <a:srgbClr val="921824"/>
                </a:solidFill>
                <a:latin typeface="Georgia" panose="02040502050405020303" pitchFamily="18" charset="0"/>
              </a:rPr>
              <a:t>eiusmod</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tempor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incididunt</a:t>
            </a:r>
            <a:endParaRPr lang="en-GB" sz="2000" dirty="0">
              <a:latin typeface="Georgia" panose="02040502050405020303" pitchFamily="18" charset="0"/>
            </a:endParaRPr>
          </a:p>
        </p:txBody>
      </p:sp>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3" y="2509103"/>
            <a:ext cx="7133023" cy="2396383"/>
          </a:xfrm>
          <a:prstGeom prst="rect">
            <a:avLst/>
          </a:prstGeom>
        </p:spPr>
        <p:txBody>
          <a:bodyPr numCol="2"/>
          <a:lstStyle/>
          <a:p>
            <a:pPr marL="0" indent="0">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749736"/>
      </p:ext>
    </p:extLst>
  </p:cSld>
  <p:clrMapOvr>
    <a:masterClrMapping/>
  </p:clrMapOvr>
  <mc:AlternateContent xmlns:mc="http://schemas.openxmlformats.org/markup-compatibility/2006" xmlns:p14="http://schemas.microsoft.com/office/powerpoint/2010/main">
    <mc:Choice Requires="p14">
      <p:transition spd="slow" p14:dur="2000" advTm="6705"/>
    </mc:Choice>
    <mc:Fallback xmlns="">
      <p:transition spd="slow" advTm="67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chemeClr val="bg1"/>
                </a:solidFill>
                <a:latin typeface="Georgia" panose="02040502050405020303" pitchFamily="18" charset="0"/>
              </a:rPr>
              <a:t>Lorem ipsum dolor sit amet, consectetur adipiscing elit, sed do eiusmod tempor incididunt</a:t>
            </a:r>
            <a:endParaRPr lang="en-GB" sz="2000" dirty="0">
              <a:solidFill>
                <a:schemeClr val="bg1"/>
              </a:solidFill>
              <a:latin typeface="Georgia" panose="02040502050405020303" pitchFamily="18" charset="0"/>
            </a:endParaRPr>
          </a:p>
        </p:txBody>
      </p:sp>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solidFill>
                  <a:schemeClr val="bg1"/>
                </a:solidFill>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solidFill>
                <a:schemeClr val="bg1"/>
              </a:solidFill>
              <a:latin typeface="Arial" panose="020B0604020202020204" pitchFamily="34" charset="0"/>
              <a:cs typeface="Arial" panose="020B0604020202020204" pitchFamily="34" charset="0"/>
            </a:endParaRPr>
          </a:p>
          <a:p>
            <a:pPr marL="0" indent="0">
              <a:buFont typeface="Arial"/>
              <a:buNone/>
            </a:pPr>
            <a:endParaRPr lang="en-GB" sz="1400" dirty="0">
              <a:solidFill>
                <a:schemeClr val="bg1"/>
              </a:solidFill>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9603487E-5FAE-4367-9DC0-766F9B48AE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2738" y="6154738"/>
            <a:ext cx="487362" cy="487362"/>
          </a:xfrm>
          <a:prstGeom prst="rect">
            <a:avLst/>
          </a:prstGeom>
        </p:spPr>
      </p:pic>
    </p:spTree>
    <p:extLst>
      <p:ext uri="{BB962C8B-B14F-4D97-AF65-F5344CB8AC3E}">
        <p14:creationId xmlns:p14="http://schemas.microsoft.com/office/powerpoint/2010/main" val="1293026930"/>
      </p:ext>
    </p:extLst>
  </p:cSld>
  <p:clrMapOvr>
    <a:masterClrMapping/>
  </p:clrMapOvr>
  <mc:AlternateContent xmlns:mc="http://schemas.openxmlformats.org/markup-compatibility/2006" xmlns:p14="http://schemas.microsoft.com/office/powerpoint/2010/main">
    <mc:Choice Requires="p14">
      <p:transition spd="slow" p14:dur="2000" advTm="14151"/>
    </mc:Choice>
    <mc:Fallback xmlns="">
      <p:transition spd="slow" advTm="14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D19CA9AE-C473-4490-BDF6-115EFFCCD1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2738" y="6154738"/>
            <a:ext cx="487362" cy="487362"/>
          </a:xfrm>
          <a:prstGeom prst="rect">
            <a:avLst/>
          </a:prstGeom>
        </p:spPr>
      </p:pic>
    </p:spTree>
    <p:extLst>
      <p:ext uri="{BB962C8B-B14F-4D97-AF65-F5344CB8AC3E}">
        <p14:creationId xmlns:p14="http://schemas.microsoft.com/office/powerpoint/2010/main" val="3611867346"/>
      </p:ext>
    </p:extLst>
  </p:cSld>
  <p:clrMapOvr>
    <a:masterClrMapping/>
  </p:clrMapOvr>
  <mc:AlternateContent xmlns:mc="http://schemas.openxmlformats.org/markup-compatibility/2006" xmlns:p14="http://schemas.microsoft.com/office/powerpoint/2010/main">
    <mc:Choice Requires="p14">
      <p:transition spd="slow" p14:dur="2000" advTm="5212"/>
    </mc:Choice>
    <mc:Fallback xmlns="">
      <p:transition spd="slow" advTm="5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15" ma:contentTypeDescription="Create a new document." ma:contentTypeScope="" ma:versionID="2fa89b96497f2805489174aa265ff3ce">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c4449ab2c495261a8f887560b7753040"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documentManagement>
</p:properties>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F4C78978-71A1-43CB-965E-AD9D2D15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677089-0F61-4A3B-827B-C13FC83C6673}">
  <ds:schemaRefs>
    <ds:schemaRef ds:uri="http://www.w3.org/XML/1998/namespace"/>
    <ds:schemaRef ds:uri="0323e3e7-18dc-45e6-99d2-53fab8d99a6d"/>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ac5c5d6-3f40-4888-827f-2feba602e3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356</TotalTime>
  <Words>564</Words>
  <Application>Microsoft Office PowerPoint</Application>
  <PresentationFormat>A4 Paper (210x297 mm)</PresentationFormat>
  <Paragraphs>13</Paragraphs>
  <Slides>5</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Georgia</vt:lpstr>
      <vt:lpstr>Tema de Office</vt:lpstr>
      <vt:lpstr>PowerPoint Presentation</vt:lpstr>
      <vt:lpstr>PowerPoint Presentation</vt:lpstr>
      <vt:lpstr>Lorem ipsum dolor sit amet, consectetur adipiscing elit, sed do eiusmod tempor incididunt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Hind G. Naaman</cp:lastModifiedBy>
  <cp:revision>27</cp:revision>
  <dcterms:created xsi:type="dcterms:W3CDTF">2016-07-11T04:31:49Z</dcterms:created>
  <dcterms:modified xsi:type="dcterms:W3CDTF">2021-10-08T14:00:27Z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