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73" r:id="rId5"/>
    <p:sldId id="321" r:id="rId6"/>
    <p:sldId id="362" r:id="rId7"/>
    <p:sldId id="425" r:id="rId8"/>
    <p:sldId id="469" r:id="rId9"/>
    <p:sldId id="463" r:id="rId10"/>
    <p:sldId id="472" r:id="rId11"/>
    <p:sldId id="471" r:id="rId12"/>
    <p:sldId id="322" r:id="rId13"/>
    <p:sldId id="473" r:id="rId14"/>
    <p:sldId id="468" r:id="rId15"/>
    <p:sldId id="329" r:id="rId16"/>
    <p:sldId id="327" r:id="rId17"/>
    <p:sldId id="332" r:id="rId18"/>
    <p:sldId id="405" r:id="rId19"/>
    <p:sldId id="426" r:id="rId20"/>
    <p:sldId id="427" r:id="rId21"/>
    <p:sldId id="428" r:id="rId22"/>
    <p:sldId id="429" r:id="rId23"/>
    <p:sldId id="430" r:id="rId24"/>
    <p:sldId id="470" r:id="rId25"/>
    <p:sldId id="334" r:id="rId26"/>
    <p:sldId id="432" r:id="rId27"/>
    <p:sldId id="434" r:id="rId28"/>
    <p:sldId id="435" r:id="rId29"/>
    <p:sldId id="462" r:id="rId30"/>
    <p:sldId id="336" r:id="rId31"/>
    <p:sldId id="459" r:id="rId32"/>
    <p:sldId id="433" r:id="rId33"/>
    <p:sldId id="421" r:id="rId34"/>
    <p:sldId id="449" r:id="rId35"/>
    <p:sldId id="422" r:id="rId36"/>
    <p:sldId id="450" r:id="rId37"/>
    <p:sldId id="452" r:id="rId38"/>
    <p:sldId id="460" r:id="rId39"/>
    <p:sldId id="431" r:id="rId40"/>
    <p:sldId id="342" r:id="rId41"/>
    <p:sldId id="310" r:id="rId42"/>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562"/>
    <a:srgbClr val="941914"/>
    <a:srgbClr val="6A2926"/>
    <a:srgbClr val="C63228"/>
    <a:srgbClr val="442A26"/>
    <a:srgbClr val="AE2C2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36D10-62E0-1184-56DE-02739BC25C5C}" v="87" dt="2025-09-22T07:39:12.981"/>
    <p1510:client id="{7F9A90F9-E97B-3225-1587-0BA115A41102}" v="41" dt="2025-09-22T07:09:16.880"/>
    <p1510:client id="{D522DCF1-439D-43CD-BAB5-5F5907CBF7E6}" v="163" dt="2025-09-22T08:18:38.92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30" d="100"/>
          <a:sy n="130" d="100"/>
        </p:scale>
        <p:origin x="9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n Ramirez" userId="S::julian.ramirez@gbsb.global::75b83ac6-fa4e-4589-9d0d-2f5734684cec" providerId="AD" clId="Web-{1C436D10-62E0-1184-56DE-02739BC25C5C}"/>
    <pc:docChg chg="modSld">
      <pc:chgData name="Julian Ramirez" userId="S::julian.ramirez@gbsb.global::75b83ac6-fa4e-4589-9d0d-2f5734684cec" providerId="AD" clId="Web-{1C436D10-62E0-1184-56DE-02739BC25C5C}" dt="2025-09-22T07:39:12.902" v="85" actId="20577"/>
      <pc:docMkLst>
        <pc:docMk/>
      </pc:docMkLst>
      <pc:sldChg chg="addSp delSp">
        <pc:chgData name="Julian Ramirez" userId="S::julian.ramirez@gbsb.global::75b83ac6-fa4e-4589-9d0d-2f5734684cec" providerId="AD" clId="Web-{1C436D10-62E0-1184-56DE-02739BC25C5C}" dt="2025-09-22T07:12:07.111" v="70"/>
        <pc:sldMkLst>
          <pc:docMk/>
          <pc:sldMk cId="0" sldId="310"/>
        </pc:sldMkLst>
        <pc:picChg chg="del">
          <ac:chgData name="Julian Ramirez" userId="S::julian.ramirez@gbsb.global::75b83ac6-fa4e-4589-9d0d-2f5734684cec" providerId="AD" clId="Web-{1C436D10-62E0-1184-56DE-02739BC25C5C}" dt="2025-09-22T07:10:37.950" v="25"/>
          <ac:picMkLst>
            <pc:docMk/>
            <pc:sldMk cId="0" sldId="310"/>
            <ac:picMk id="6" creationId="{00000000-0000-0000-0000-000000000000}"/>
          </ac:picMkLst>
        </pc:picChg>
        <pc:picChg chg="add">
          <ac:chgData name="Julian Ramirez" userId="S::julian.ramirez@gbsb.global::75b83ac6-fa4e-4589-9d0d-2f5734684cec" providerId="AD" clId="Web-{1C436D10-62E0-1184-56DE-02739BC25C5C}" dt="2025-09-22T07:12:07.111" v="70"/>
          <ac:picMkLst>
            <pc:docMk/>
            <pc:sldMk cId="0" sldId="310"/>
            <ac:picMk id="10" creationId="{581A3245-2B9A-CCF8-52F6-F5E8901DD750}"/>
          </ac:picMkLst>
        </pc:picChg>
      </pc:sldChg>
      <pc:sldChg chg="modSp">
        <pc:chgData name="Julian Ramirez" userId="S::julian.ramirez@gbsb.global::75b83ac6-fa4e-4589-9d0d-2f5734684cec" providerId="AD" clId="Web-{1C436D10-62E0-1184-56DE-02739BC25C5C}" dt="2025-09-22T07:10:50.670" v="27" actId="14100"/>
        <pc:sldMkLst>
          <pc:docMk/>
          <pc:sldMk cId="4015942665" sldId="321"/>
        </pc:sldMkLst>
        <pc:picChg chg="mod">
          <ac:chgData name="Julian Ramirez" userId="S::julian.ramirez@gbsb.global::75b83ac6-fa4e-4589-9d0d-2f5734684cec" providerId="AD" clId="Web-{1C436D10-62E0-1184-56DE-02739BC25C5C}" dt="2025-09-22T07:10:50.670" v="27" actId="14100"/>
          <ac:picMkLst>
            <pc:docMk/>
            <pc:sldMk cId="4015942665" sldId="321"/>
            <ac:picMk id="3" creationId="{20AA183E-D394-4F2F-B009-1E0AE4C2043B}"/>
          </ac:picMkLst>
        </pc:picChg>
      </pc:sldChg>
      <pc:sldChg chg="addSp">
        <pc:chgData name="Julian Ramirez" userId="S::julian.ramirez@gbsb.global::75b83ac6-fa4e-4589-9d0d-2f5734684cec" providerId="AD" clId="Web-{1C436D10-62E0-1184-56DE-02739BC25C5C}" dt="2025-09-22T07:11:14.562" v="39"/>
        <pc:sldMkLst>
          <pc:docMk/>
          <pc:sldMk cId="2508679717" sldId="322"/>
        </pc:sldMkLst>
        <pc:picChg chg="add">
          <ac:chgData name="Julian Ramirez" userId="S::julian.ramirez@gbsb.global::75b83ac6-fa4e-4589-9d0d-2f5734684cec" providerId="AD" clId="Web-{1C436D10-62E0-1184-56DE-02739BC25C5C}" dt="2025-09-22T07:11:14.562" v="39"/>
          <ac:picMkLst>
            <pc:docMk/>
            <pc:sldMk cId="2508679717" sldId="322"/>
            <ac:picMk id="10" creationId="{78DA6E18-7F78-3312-BB43-9302487FEAE5}"/>
          </ac:picMkLst>
        </pc:picChg>
      </pc:sldChg>
      <pc:sldChg chg="addSp delSp">
        <pc:chgData name="Julian Ramirez" userId="S::julian.ramirez@gbsb.global::75b83ac6-fa4e-4589-9d0d-2f5734684cec" providerId="AD" clId="Web-{1C436D10-62E0-1184-56DE-02739BC25C5C}" dt="2025-09-22T07:11:18.687" v="41"/>
        <pc:sldMkLst>
          <pc:docMk/>
          <pc:sldMk cId="681450906" sldId="327"/>
        </pc:sldMkLst>
        <pc:picChg chg="del">
          <ac:chgData name="Julian Ramirez" userId="S::julian.ramirez@gbsb.global::75b83ac6-fa4e-4589-9d0d-2f5734684cec" providerId="AD" clId="Web-{1C436D10-62E0-1184-56DE-02739BC25C5C}" dt="2025-09-22T07:09:31.852" v="0"/>
          <ac:picMkLst>
            <pc:docMk/>
            <pc:sldMk cId="681450906" sldId="327"/>
            <ac:picMk id="3" creationId="{20AA183E-D394-4F2F-B009-1E0AE4C2043B}"/>
          </ac:picMkLst>
        </pc:picChg>
        <pc:picChg chg="add">
          <ac:chgData name="Julian Ramirez" userId="S::julian.ramirez@gbsb.global::75b83ac6-fa4e-4589-9d0d-2f5734684cec" providerId="AD" clId="Web-{1C436D10-62E0-1184-56DE-02739BC25C5C}" dt="2025-09-22T07:11:18.687" v="41"/>
          <ac:picMkLst>
            <pc:docMk/>
            <pc:sldMk cId="681450906" sldId="327"/>
            <ac:picMk id="6" creationId="{429400C4-BCD9-B3D5-39E2-9BE837D5C0BC}"/>
          </ac:picMkLst>
        </pc:picChg>
      </pc:sldChg>
      <pc:sldChg chg="addSp delSp modSp">
        <pc:chgData name="Julian Ramirez" userId="S::julian.ramirez@gbsb.global::75b83ac6-fa4e-4589-9d0d-2f5734684cec" providerId="AD" clId="Web-{1C436D10-62E0-1184-56DE-02739BC25C5C}" dt="2025-09-22T07:11:23.171" v="43" actId="1076"/>
        <pc:sldMkLst>
          <pc:docMk/>
          <pc:sldMk cId="1051914820" sldId="329"/>
        </pc:sldMkLst>
        <pc:picChg chg="del">
          <ac:chgData name="Julian Ramirez" userId="S::julian.ramirez@gbsb.global::75b83ac6-fa4e-4589-9d0d-2f5734684cec" providerId="AD" clId="Web-{1C436D10-62E0-1184-56DE-02739BC25C5C}" dt="2025-09-22T07:09:38.931" v="1"/>
          <ac:picMkLst>
            <pc:docMk/>
            <pc:sldMk cId="1051914820" sldId="329"/>
            <ac:picMk id="3" creationId="{20AA183E-D394-4F2F-B009-1E0AE4C2043B}"/>
          </ac:picMkLst>
        </pc:picChg>
        <pc:picChg chg="add mod">
          <ac:chgData name="Julian Ramirez" userId="S::julian.ramirez@gbsb.global::75b83ac6-fa4e-4589-9d0d-2f5734684cec" providerId="AD" clId="Web-{1C436D10-62E0-1184-56DE-02739BC25C5C}" dt="2025-09-22T07:11:23.171" v="43" actId="1076"/>
          <ac:picMkLst>
            <pc:docMk/>
            <pc:sldMk cId="1051914820" sldId="329"/>
            <ac:picMk id="6" creationId="{680D0214-5FA1-EEF3-06CA-660DC4729E97}"/>
          </ac:picMkLst>
        </pc:picChg>
      </pc:sldChg>
      <pc:sldChg chg="addSp delSp">
        <pc:chgData name="Julian Ramirez" userId="S::julian.ramirez@gbsb.global::75b83ac6-fa4e-4589-9d0d-2f5734684cec" providerId="AD" clId="Web-{1C436D10-62E0-1184-56DE-02739BC25C5C}" dt="2025-09-22T07:11:25" v="44"/>
        <pc:sldMkLst>
          <pc:docMk/>
          <pc:sldMk cId="4109025874" sldId="332"/>
        </pc:sldMkLst>
        <pc:picChg chg="del">
          <ac:chgData name="Julian Ramirez" userId="S::julian.ramirez@gbsb.global::75b83ac6-fa4e-4589-9d0d-2f5734684cec" providerId="AD" clId="Web-{1C436D10-62E0-1184-56DE-02739BC25C5C}" dt="2025-09-22T07:09:44.306" v="2"/>
          <ac:picMkLst>
            <pc:docMk/>
            <pc:sldMk cId="4109025874" sldId="332"/>
            <ac:picMk id="3" creationId="{20AA183E-D394-4F2F-B009-1E0AE4C2043B}"/>
          </ac:picMkLst>
        </pc:picChg>
        <pc:picChg chg="add">
          <ac:chgData name="Julian Ramirez" userId="S::julian.ramirez@gbsb.global::75b83ac6-fa4e-4589-9d0d-2f5734684cec" providerId="AD" clId="Web-{1C436D10-62E0-1184-56DE-02739BC25C5C}" dt="2025-09-22T07:11:25" v="44"/>
          <ac:picMkLst>
            <pc:docMk/>
            <pc:sldMk cId="4109025874" sldId="332"/>
            <ac:picMk id="9" creationId="{EA8F1E31-50DD-D4E2-309B-53C23F172DB3}"/>
          </ac:picMkLst>
        </pc:picChg>
      </pc:sldChg>
      <pc:sldChg chg="addSp delSp">
        <pc:chgData name="Julian Ramirez" userId="S::julian.ramirez@gbsb.global::75b83ac6-fa4e-4589-9d0d-2f5734684cec" providerId="AD" clId="Web-{1C436D10-62E0-1184-56DE-02739BC25C5C}" dt="2025-09-22T07:11:45.532" v="57"/>
        <pc:sldMkLst>
          <pc:docMk/>
          <pc:sldMk cId="4137926027" sldId="334"/>
        </pc:sldMkLst>
        <pc:picChg chg="del">
          <ac:chgData name="Julian Ramirez" userId="S::julian.ramirez@gbsb.global::75b83ac6-fa4e-4589-9d0d-2f5734684cec" providerId="AD" clId="Web-{1C436D10-62E0-1184-56DE-02739BC25C5C}" dt="2025-09-22T07:10:02.979" v="12"/>
          <ac:picMkLst>
            <pc:docMk/>
            <pc:sldMk cId="4137926027" sldId="334"/>
            <ac:picMk id="3" creationId="{20AA183E-D394-4F2F-B009-1E0AE4C2043B}"/>
          </ac:picMkLst>
        </pc:picChg>
        <pc:picChg chg="add">
          <ac:chgData name="Julian Ramirez" userId="S::julian.ramirez@gbsb.global::75b83ac6-fa4e-4589-9d0d-2f5734684cec" providerId="AD" clId="Web-{1C436D10-62E0-1184-56DE-02739BC25C5C}" dt="2025-09-22T07:11:45.532" v="57"/>
          <ac:picMkLst>
            <pc:docMk/>
            <pc:sldMk cId="4137926027" sldId="334"/>
            <ac:picMk id="7" creationId="{19B97553-EBDC-4BC2-0B03-4DF973D65F35}"/>
          </ac:picMkLst>
        </pc:picChg>
      </pc:sldChg>
      <pc:sldChg chg="addSp delSp">
        <pc:chgData name="Julian Ramirez" userId="S::julian.ramirez@gbsb.global::75b83ac6-fa4e-4589-9d0d-2f5734684cec" providerId="AD" clId="Web-{1C436D10-62E0-1184-56DE-02739BC25C5C}" dt="2025-09-22T07:11:53.610" v="63"/>
        <pc:sldMkLst>
          <pc:docMk/>
          <pc:sldMk cId="1879869196" sldId="336"/>
        </pc:sldMkLst>
        <pc:picChg chg="del">
          <ac:chgData name="Julian Ramirez" userId="S::julian.ramirez@gbsb.global::75b83ac6-fa4e-4589-9d0d-2f5734684cec" providerId="AD" clId="Web-{1C436D10-62E0-1184-56DE-02739BC25C5C}" dt="2025-09-22T07:10:11.808" v="17"/>
          <ac:picMkLst>
            <pc:docMk/>
            <pc:sldMk cId="1879869196" sldId="336"/>
            <ac:picMk id="3" creationId="{20AA183E-D394-4F2F-B009-1E0AE4C2043B}"/>
          </ac:picMkLst>
        </pc:picChg>
        <pc:picChg chg="add">
          <ac:chgData name="Julian Ramirez" userId="S::julian.ramirez@gbsb.global::75b83ac6-fa4e-4589-9d0d-2f5734684cec" providerId="AD" clId="Web-{1C436D10-62E0-1184-56DE-02739BC25C5C}" dt="2025-09-22T07:11:53.610" v="63"/>
          <ac:picMkLst>
            <pc:docMk/>
            <pc:sldMk cId="1879869196" sldId="336"/>
            <ac:picMk id="11" creationId="{19346416-C757-1AC7-3FE1-8F6732B1EBBE}"/>
          </ac:picMkLst>
        </pc:picChg>
      </pc:sldChg>
      <pc:sldChg chg="addSp delSp">
        <pc:chgData name="Julian Ramirez" userId="S::julian.ramirez@gbsb.global::75b83ac6-fa4e-4589-9d0d-2f5734684cec" providerId="AD" clId="Web-{1C436D10-62E0-1184-56DE-02739BC25C5C}" dt="2025-09-22T07:12:05.595" v="69"/>
        <pc:sldMkLst>
          <pc:docMk/>
          <pc:sldMk cId="2339917030" sldId="342"/>
        </pc:sldMkLst>
        <pc:picChg chg="del">
          <ac:chgData name="Julian Ramirez" userId="S::julian.ramirez@gbsb.global::75b83ac6-fa4e-4589-9d0d-2f5734684cec" providerId="AD" clId="Web-{1C436D10-62E0-1184-56DE-02739BC25C5C}" dt="2025-09-22T07:10:36.231" v="24"/>
          <ac:picMkLst>
            <pc:docMk/>
            <pc:sldMk cId="2339917030" sldId="342"/>
            <ac:picMk id="3" creationId="{20AA183E-D394-4F2F-B009-1E0AE4C2043B}"/>
          </ac:picMkLst>
        </pc:picChg>
        <pc:picChg chg="add">
          <ac:chgData name="Julian Ramirez" userId="S::julian.ramirez@gbsb.global::75b83ac6-fa4e-4589-9d0d-2f5734684cec" providerId="AD" clId="Web-{1C436D10-62E0-1184-56DE-02739BC25C5C}" dt="2025-09-22T07:12:05.595" v="69"/>
          <ac:picMkLst>
            <pc:docMk/>
            <pc:sldMk cId="2339917030" sldId="342"/>
            <ac:picMk id="7" creationId="{A0C63E45-2821-B61D-2685-D82E7D794012}"/>
          </ac:picMkLst>
        </pc:picChg>
      </pc:sldChg>
      <pc:sldChg chg="addSp">
        <pc:chgData name="Julian Ramirez" userId="S::julian.ramirez@gbsb.global::75b83ac6-fa4e-4589-9d0d-2f5734684cec" providerId="AD" clId="Web-{1C436D10-62E0-1184-56DE-02739BC25C5C}" dt="2025-09-22T07:11:12.968" v="38"/>
        <pc:sldMkLst>
          <pc:docMk/>
          <pc:sldMk cId="2653986183" sldId="349"/>
        </pc:sldMkLst>
        <pc:picChg chg="add">
          <ac:chgData name="Julian Ramirez" userId="S::julian.ramirez@gbsb.global::75b83ac6-fa4e-4589-9d0d-2f5734684cec" providerId="AD" clId="Web-{1C436D10-62E0-1184-56DE-02739BC25C5C}" dt="2025-09-22T07:11:12.968" v="38"/>
          <ac:picMkLst>
            <pc:docMk/>
            <pc:sldMk cId="2653986183" sldId="349"/>
            <ac:picMk id="6" creationId="{76ACF1FF-CC9C-FE0A-E812-1528A5206BB9}"/>
          </ac:picMkLst>
        </pc:picChg>
      </pc:sldChg>
      <pc:sldChg chg="addSp modSp">
        <pc:chgData name="Julian Ramirez" userId="S::julian.ramirez@gbsb.global::75b83ac6-fa4e-4589-9d0d-2f5734684cec" providerId="AD" clId="Web-{1C436D10-62E0-1184-56DE-02739BC25C5C}" dt="2025-09-22T07:10:57.576" v="30" actId="1076"/>
        <pc:sldMkLst>
          <pc:docMk/>
          <pc:sldMk cId="832374616" sldId="362"/>
        </pc:sldMkLst>
        <pc:picChg chg="add mod">
          <ac:chgData name="Julian Ramirez" userId="S::julian.ramirez@gbsb.global::75b83ac6-fa4e-4589-9d0d-2f5734684cec" providerId="AD" clId="Web-{1C436D10-62E0-1184-56DE-02739BC25C5C}" dt="2025-09-22T07:10:57.576" v="30" actId="1076"/>
          <ac:picMkLst>
            <pc:docMk/>
            <pc:sldMk cId="832374616" sldId="362"/>
            <ac:picMk id="5" creationId="{285A429D-41E1-0B3C-8EB1-4AF909C3E286}"/>
          </ac:picMkLst>
        </pc:picChg>
      </pc:sldChg>
      <pc:sldChg chg="addSp delSp">
        <pc:chgData name="Julian Ramirez" userId="S::julian.ramirez@gbsb.global::75b83ac6-fa4e-4589-9d0d-2f5734684cec" providerId="AD" clId="Web-{1C436D10-62E0-1184-56DE-02739BC25C5C}" dt="2025-09-22T07:11:40.157" v="53"/>
        <pc:sldMkLst>
          <pc:docMk/>
          <pc:sldMk cId="95662443" sldId="364"/>
        </pc:sldMkLst>
        <pc:picChg chg="del">
          <ac:chgData name="Julian Ramirez" userId="S::julian.ramirez@gbsb.global::75b83ac6-fa4e-4589-9d0d-2f5734684cec" providerId="AD" clId="Web-{1C436D10-62E0-1184-56DE-02739BC25C5C}" dt="2025-09-22T07:09:58.338" v="9"/>
          <ac:picMkLst>
            <pc:docMk/>
            <pc:sldMk cId="95662443" sldId="364"/>
            <ac:picMk id="3" creationId="{20AA183E-D394-4F2F-B009-1E0AE4C2043B}"/>
          </ac:picMkLst>
        </pc:picChg>
        <pc:picChg chg="add">
          <ac:chgData name="Julian Ramirez" userId="S::julian.ramirez@gbsb.global::75b83ac6-fa4e-4589-9d0d-2f5734684cec" providerId="AD" clId="Web-{1C436D10-62E0-1184-56DE-02739BC25C5C}" dt="2025-09-22T07:11:40.157" v="53"/>
          <ac:picMkLst>
            <pc:docMk/>
            <pc:sldMk cId="95662443" sldId="364"/>
            <ac:picMk id="5" creationId="{0559BE87-71FF-4B10-7696-DAA444D791B1}"/>
          </ac:picMkLst>
        </pc:picChg>
      </pc:sldChg>
      <pc:sldChg chg="addSp delSp modSp">
        <pc:chgData name="Julian Ramirez" userId="S::julian.ramirez@gbsb.global::75b83ac6-fa4e-4589-9d0d-2f5734684cec" providerId="AD" clId="Web-{1C436D10-62E0-1184-56DE-02739BC25C5C}" dt="2025-09-22T07:11:30.906" v="47" actId="1076"/>
        <pc:sldMkLst>
          <pc:docMk/>
          <pc:sldMk cId="3627202677" sldId="405"/>
        </pc:sldMkLst>
        <pc:picChg chg="del">
          <ac:chgData name="Julian Ramirez" userId="S::julian.ramirez@gbsb.global::75b83ac6-fa4e-4589-9d0d-2f5734684cec" providerId="AD" clId="Web-{1C436D10-62E0-1184-56DE-02739BC25C5C}" dt="2025-09-22T07:09:46.322" v="3"/>
          <ac:picMkLst>
            <pc:docMk/>
            <pc:sldMk cId="3627202677" sldId="405"/>
            <ac:picMk id="3" creationId="{20AA183E-D394-4F2F-B009-1E0AE4C2043B}"/>
          </ac:picMkLst>
        </pc:picChg>
        <pc:picChg chg="add mod">
          <ac:chgData name="Julian Ramirez" userId="S::julian.ramirez@gbsb.global::75b83ac6-fa4e-4589-9d0d-2f5734684cec" providerId="AD" clId="Web-{1C436D10-62E0-1184-56DE-02739BC25C5C}" dt="2025-09-22T07:11:30.906" v="47" actId="1076"/>
          <ac:picMkLst>
            <pc:docMk/>
            <pc:sldMk cId="3627202677" sldId="405"/>
            <ac:picMk id="10" creationId="{6ACBDCEF-99C8-0569-8023-1D187C455728}"/>
          </ac:picMkLst>
        </pc:picChg>
      </pc:sldChg>
      <pc:sldChg chg="addSp delSp">
        <pc:chgData name="Julian Ramirez" userId="S::julian.ramirez@gbsb.global::75b83ac6-fa4e-4589-9d0d-2f5734684cec" providerId="AD" clId="Web-{1C436D10-62E0-1184-56DE-02739BC25C5C}" dt="2025-09-22T07:11:57.860" v="66"/>
        <pc:sldMkLst>
          <pc:docMk/>
          <pc:sldMk cId="2053338411" sldId="421"/>
        </pc:sldMkLst>
        <pc:picChg chg="del">
          <ac:chgData name="Julian Ramirez" userId="S::julian.ramirez@gbsb.global::75b83ac6-fa4e-4589-9d0d-2f5734684cec" providerId="AD" clId="Web-{1C436D10-62E0-1184-56DE-02739BC25C5C}" dt="2025-09-22T07:10:17.105" v="20"/>
          <ac:picMkLst>
            <pc:docMk/>
            <pc:sldMk cId="2053338411" sldId="421"/>
            <ac:picMk id="3" creationId="{20AA183E-D394-4F2F-B009-1E0AE4C2043B}"/>
          </ac:picMkLst>
        </pc:picChg>
        <pc:picChg chg="add">
          <ac:chgData name="Julian Ramirez" userId="S::julian.ramirez@gbsb.global::75b83ac6-fa4e-4589-9d0d-2f5734684cec" providerId="AD" clId="Web-{1C436D10-62E0-1184-56DE-02739BC25C5C}" dt="2025-09-22T07:11:57.860" v="66"/>
          <ac:picMkLst>
            <pc:docMk/>
            <pc:sldMk cId="2053338411" sldId="421"/>
            <ac:picMk id="6" creationId="{E92A51DD-6161-CE09-1147-C89E1116CDA5}"/>
          </ac:picMkLst>
        </pc:picChg>
      </pc:sldChg>
      <pc:sldChg chg="addSp delSp">
        <pc:chgData name="Julian Ramirez" userId="S::julian.ramirez@gbsb.global::75b83ac6-fa4e-4589-9d0d-2f5734684cec" providerId="AD" clId="Web-{1C436D10-62E0-1184-56DE-02739BC25C5C}" dt="2025-09-22T07:12:00.783" v="67"/>
        <pc:sldMkLst>
          <pc:docMk/>
          <pc:sldMk cId="1995434751" sldId="422"/>
        </pc:sldMkLst>
        <pc:picChg chg="del">
          <ac:chgData name="Julian Ramirez" userId="S::julian.ramirez@gbsb.global::75b83ac6-fa4e-4589-9d0d-2f5734684cec" providerId="AD" clId="Web-{1C436D10-62E0-1184-56DE-02739BC25C5C}" dt="2025-09-22T07:10:32.294" v="22"/>
          <ac:picMkLst>
            <pc:docMk/>
            <pc:sldMk cId="1995434751" sldId="422"/>
            <ac:picMk id="3" creationId="{20AA183E-D394-4F2F-B009-1E0AE4C2043B}"/>
          </ac:picMkLst>
        </pc:picChg>
        <pc:picChg chg="add">
          <ac:chgData name="Julian Ramirez" userId="S::julian.ramirez@gbsb.global::75b83ac6-fa4e-4589-9d0d-2f5734684cec" providerId="AD" clId="Web-{1C436D10-62E0-1184-56DE-02739BC25C5C}" dt="2025-09-22T07:12:00.783" v="67"/>
          <ac:picMkLst>
            <pc:docMk/>
            <pc:sldMk cId="1995434751" sldId="422"/>
            <ac:picMk id="7" creationId="{EA746830-347D-9A7E-8249-46904851AE02}"/>
          </ac:picMkLst>
        </pc:picChg>
      </pc:sldChg>
      <pc:sldChg chg="addSp modSp">
        <pc:chgData name="Julian Ramirez" userId="S::julian.ramirez@gbsb.global::75b83ac6-fa4e-4589-9d0d-2f5734684cec" providerId="AD" clId="Web-{1C436D10-62E0-1184-56DE-02739BC25C5C}" dt="2025-09-22T07:13:48.661" v="71" actId="1076"/>
        <pc:sldMkLst>
          <pc:docMk/>
          <pc:sldMk cId="3902415789" sldId="425"/>
        </pc:sldMkLst>
        <pc:spChg chg="mod">
          <ac:chgData name="Julian Ramirez" userId="S::julian.ramirez@gbsb.global::75b83ac6-fa4e-4589-9d0d-2f5734684cec" providerId="AD" clId="Web-{1C436D10-62E0-1184-56DE-02739BC25C5C}" dt="2025-09-22T07:13:48.661" v="71" actId="1076"/>
          <ac:spMkLst>
            <pc:docMk/>
            <pc:sldMk cId="3902415789" sldId="425"/>
            <ac:spMk id="12" creationId="{62DB6EAC-FCDF-4965-93CE-97BE2700B09F}"/>
          </ac:spMkLst>
        </pc:spChg>
        <pc:picChg chg="add">
          <ac:chgData name="Julian Ramirez" userId="S::julian.ramirez@gbsb.global::75b83ac6-fa4e-4589-9d0d-2f5734684cec" providerId="AD" clId="Web-{1C436D10-62E0-1184-56DE-02739BC25C5C}" dt="2025-09-22T07:11:00.342" v="31"/>
          <ac:picMkLst>
            <pc:docMk/>
            <pc:sldMk cId="3902415789" sldId="425"/>
            <ac:picMk id="5" creationId="{AF03843F-1C20-0E25-89E9-305B957761E9}"/>
          </ac:picMkLst>
        </pc:picChg>
      </pc:sldChg>
      <pc:sldChg chg="addSp delSp">
        <pc:chgData name="Julian Ramirez" userId="S::julian.ramirez@gbsb.global::75b83ac6-fa4e-4589-9d0d-2f5734684cec" providerId="AD" clId="Web-{1C436D10-62E0-1184-56DE-02739BC25C5C}" dt="2025-09-22T07:11:30.562" v="46"/>
        <pc:sldMkLst>
          <pc:docMk/>
          <pc:sldMk cId="4171584109" sldId="426"/>
        </pc:sldMkLst>
        <pc:picChg chg="del">
          <ac:chgData name="Julian Ramirez" userId="S::julian.ramirez@gbsb.global::75b83ac6-fa4e-4589-9d0d-2f5734684cec" providerId="AD" clId="Web-{1C436D10-62E0-1184-56DE-02739BC25C5C}" dt="2025-09-22T07:09:48.963" v="4"/>
          <ac:picMkLst>
            <pc:docMk/>
            <pc:sldMk cId="4171584109" sldId="426"/>
            <ac:picMk id="3" creationId="{20AA183E-D394-4F2F-B009-1E0AE4C2043B}"/>
          </ac:picMkLst>
        </pc:picChg>
        <pc:picChg chg="add">
          <ac:chgData name="Julian Ramirez" userId="S::julian.ramirez@gbsb.global::75b83ac6-fa4e-4589-9d0d-2f5734684cec" providerId="AD" clId="Web-{1C436D10-62E0-1184-56DE-02739BC25C5C}" dt="2025-09-22T07:11:30.562" v="46"/>
          <ac:picMkLst>
            <pc:docMk/>
            <pc:sldMk cId="4171584109" sldId="426"/>
            <ac:picMk id="9" creationId="{4D1A40CB-66BA-5ED3-9D41-DC7125C34F75}"/>
          </ac:picMkLst>
        </pc:picChg>
      </pc:sldChg>
      <pc:sldChg chg="addSp delSp modSp">
        <pc:chgData name="Julian Ramirez" userId="S::julian.ramirez@gbsb.global::75b83ac6-fa4e-4589-9d0d-2f5734684cec" providerId="AD" clId="Web-{1C436D10-62E0-1184-56DE-02739BC25C5C}" dt="2025-09-22T07:11:34.234" v="49" actId="1076"/>
        <pc:sldMkLst>
          <pc:docMk/>
          <pc:sldMk cId="909485821" sldId="427"/>
        </pc:sldMkLst>
        <pc:picChg chg="del">
          <ac:chgData name="Julian Ramirez" userId="S::julian.ramirez@gbsb.global::75b83ac6-fa4e-4589-9d0d-2f5734684cec" providerId="AD" clId="Web-{1C436D10-62E0-1184-56DE-02739BC25C5C}" dt="2025-09-22T07:09:50.400" v="5"/>
          <ac:picMkLst>
            <pc:docMk/>
            <pc:sldMk cId="909485821" sldId="427"/>
            <ac:picMk id="3" creationId="{20AA183E-D394-4F2F-B009-1E0AE4C2043B}"/>
          </ac:picMkLst>
        </pc:picChg>
        <pc:picChg chg="add mod">
          <ac:chgData name="Julian Ramirez" userId="S::julian.ramirez@gbsb.global::75b83ac6-fa4e-4589-9d0d-2f5734684cec" providerId="AD" clId="Web-{1C436D10-62E0-1184-56DE-02739BC25C5C}" dt="2025-09-22T07:11:34.234" v="49" actId="1076"/>
          <ac:picMkLst>
            <pc:docMk/>
            <pc:sldMk cId="909485821" sldId="427"/>
            <ac:picMk id="7" creationId="{AAFB2C14-7A1F-FA24-D3CC-7342ECB4ADE7}"/>
          </ac:picMkLst>
        </pc:picChg>
      </pc:sldChg>
      <pc:sldChg chg="addSp delSp">
        <pc:chgData name="Julian Ramirez" userId="S::julian.ramirez@gbsb.global::75b83ac6-fa4e-4589-9d0d-2f5734684cec" providerId="AD" clId="Web-{1C436D10-62E0-1184-56DE-02739BC25C5C}" dt="2025-09-22T07:11:36.391" v="50"/>
        <pc:sldMkLst>
          <pc:docMk/>
          <pc:sldMk cId="1641231639" sldId="428"/>
        </pc:sldMkLst>
        <pc:picChg chg="del">
          <ac:chgData name="Julian Ramirez" userId="S::julian.ramirez@gbsb.global::75b83ac6-fa4e-4589-9d0d-2f5734684cec" providerId="AD" clId="Web-{1C436D10-62E0-1184-56DE-02739BC25C5C}" dt="2025-09-22T07:09:51.603" v="6"/>
          <ac:picMkLst>
            <pc:docMk/>
            <pc:sldMk cId="1641231639" sldId="428"/>
            <ac:picMk id="3" creationId="{20AA183E-D394-4F2F-B009-1E0AE4C2043B}"/>
          </ac:picMkLst>
        </pc:picChg>
        <pc:picChg chg="add">
          <ac:chgData name="Julian Ramirez" userId="S::julian.ramirez@gbsb.global::75b83ac6-fa4e-4589-9d0d-2f5734684cec" providerId="AD" clId="Web-{1C436D10-62E0-1184-56DE-02739BC25C5C}" dt="2025-09-22T07:11:36.391" v="50"/>
          <ac:picMkLst>
            <pc:docMk/>
            <pc:sldMk cId="1641231639" sldId="428"/>
            <ac:picMk id="7" creationId="{083647B9-13EC-79D9-2B56-A3B17A6F5CE3}"/>
          </ac:picMkLst>
        </pc:picChg>
      </pc:sldChg>
      <pc:sldChg chg="addSp delSp">
        <pc:chgData name="Julian Ramirez" userId="S::julian.ramirez@gbsb.global::75b83ac6-fa4e-4589-9d0d-2f5734684cec" providerId="AD" clId="Web-{1C436D10-62E0-1184-56DE-02739BC25C5C}" dt="2025-09-22T07:11:37.797" v="51"/>
        <pc:sldMkLst>
          <pc:docMk/>
          <pc:sldMk cId="1414164454" sldId="429"/>
        </pc:sldMkLst>
        <pc:picChg chg="del">
          <ac:chgData name="Julian Ramirez" userId="S::julian.ramirez@gbsb.global::75b83ac6-fa4e-4589-9d0d-2f5734684cec" providerId="AD" clId="Web-{1C436D10-62E0-1184-56DE-02739BC25C5C}" dt="2025-09-22T07:09:53.619" v="7"/>
          <ac:picMkLst>
            <pc:docMk/>
            <pc:sldMk cId="1414164454" sldId="429"/>
            <ac:picMk id="3" creationId="{20AA183E-D394-4F2F-B009-1E0AE4C2043B}"/>
          </ac:picMkLst>
        </pc:picChg>
        <pc:picChg chg="add">
          <ac:chgData name="Julian Ramirez" userId="S::julian.ramirez@gbsb.global::75b83ac6-fa4e-4589-9d0d-2f5734684cec" providerId="AD" clId="Web-{1C436D10-62E0-1184-56DE-02739BC25C5C}" dt="2025-09-22T07:11:37.797" v="51"/>
          <ac:picMkLst>
            <pc:docMk/>
            <pc:sldMk cId="1414164454" sldId="429"/>
            <ac:picMk id="7" creationId="{64D7C0D4-B93C-BDDA-0A5A-BE610AD16868}"/>
          </ac:picMkLst>
        </pc:picChg>
      </pc:sldChg>
      <pc:sldChg chg="addSp delSp">
        <pc:chgData name="Julian Ramirez" userId="S::julian.ramirez@gbsb.global::75b83ac6-fa4e-4589-9d0d-2f5734684cec" providerId="AD" clId="Web-{1C436D10-62E0-1184-56DE-02739BC25C5C}" dt="2025-09-22T07:11:38.922" v="52"/>
        <pc:sldMkLst>
          <pc:docMk/>
          <pc:sldMk cId="430983014" sldId="430"/>
        </pc:sldMkLst>
        <pc:picChg chg="del">
          <ac:chgData name="Julian Ramirez" userId="S::julian.ramirez@gbsb.global::75b83ac6-fa4e-4589-9d0d-2f5734684cec" providerId="AD" clId="Web-{1C436D10-62E0-1184-56DE-02739BC25C5C}" dt="2025-09-22T07:09:55.448" v="8"/>
          <ac:picMkLst>
            <pc:docMk/>
            <pc:sldMk cId="430983014" sldId="430"/>
            <ac:picMk id="3" creationId="{20AA183E-D394-4F2F-B009-1E0AE4C2043B}"/>
          </ac:picMkLst>
        </pc:picChg>
        <pc:picChg chg="add">
          <ac:chgData name="Julian Ramirez" userId="S::julian.ramirez@gbsb.global::75b83ac6-fa4e-4589-9d0d-2f5734684cec" providerId="AD" clId="Web-{1C436D10-62E0-1184-56DE-02739BC25C5C}" dt="2025-09-22T07:11:38.922" v="52"/>
          <ac:picMkLst>
            <pc:docMk/>
            <pc:sldMk cId="430983014" sldId="430"/>
            <ac:picMk id="5" creationId="{AF204607-DC8E-A54F-915E-940A79E357EF}"/>
          </ac:picMkLst>
        </pc:picChg>
      </pc:sldChg>
      <pc:sldChg chg="addSp delSp modSp">
        <pc:chgData name="Julian Ramirez" userId="S::julian.ramirez@gbsb.global::75b83ac6-fa4e-4589-9d0d-2f5734684cec" providerId="AD" clId="Web-{1C436D10-62E0-1184-56DE-02739BC25C5C}" dt="2025-09-22T07:11:42.782" v="55" actId="1076"/>
        <pc:sldMkLst>
          <pc:docMk/>
          <pc:sldMk cId="2469943450" sldId="431"/>
        </pc:sldMkLst>
        <pc:picChg chg="del">
          <ac:chgData name="Julian Ramirez" userId="S::julian.ramirez@gbsb.global::75b83ac6-fa4e-4589-9d0d-2f5734684cec" providerId="AD" clId="Web-{1C436D10-62E0-1184-56DE-02739BC25C5C}" dt="2025-09-22T07:09:59.526" v="10"/>
          <ac:picMkLst>
            <pc:docMk/>
            <pc:sldMk cId="2469943450" sldId="431"/>
            <ac:picMk id="3" creationId="{20AA183E-D394-4F2F-B009-1E0AE4C2043B}"/>
          </ac:picMkLst>
        </pc:picChg>
        <pc:picChg chg="add mod">
          <ac:chgData name="Julian Ramirez" userId="S::julian.ramirez@gbsb.global::75b83ac6-fa4e-4589-9d0d-2f5734684cec" providerId="AD" clId="Web-{1C436D10-62E0-1184-56DE-02739BC25C5C}" dt="2025-09-22T07:11:42.782" v="55" actId="1076"/>
          <ac:picMkLst>
            <pc:docMk/>
            <pc:sldMk cId="2469943450" sldId="431"/>
            <ac:picMk id="11" creationId="{D2B42F49-5B56-5050-9563-F211FC4E34FB}"/>
          </ac:picMkLst>
        </pc:picChg>
      </pc:sldChg>
      <pc:sldChg chg="addSp delSp modSp">
        <pc:chgData name="Julian Ramirez" userId="S::julian.ramirez@gbsb.global::75b83ac6-fa4e-4589-9d0d-2f5734684cec" providerId="AD" clId="Web-{1C436D10-62E0-1184-56DE-02739BC25C5C}" dt="2025-09-22T07:11:48.251" v="59" actId="1076"/>
        <pc:sldMkLst>
          <pc:docMk/>
          <pc:sldMk cId="173080213" sldId="432"/>
        </pc:sldMkLst>
        <pc:picChg chg="del">
          <ac:chgData name="Julian Ramirez" userId="S::julian.ramirez@gbsb.global::75b83ac6-fa4e-4589-9d0d-2f5734684cec" providerId="AD" clId="Web-{1C436D10-62E0-1184-56DE-02739BC25C5C}" dt="2025-09-22T07:10:04.526" v="13"/>
          <ac:picMkLst>
            <pc:docMk/>
            <pc:sldMk cId="173080213" sldId="432"/>
            <ac:picMk id="3" creationId="{20AA183E-D394-4F2F-B009-1E0AE4C2043B}"/>
          </ac:picMkLst>
        </pc:picChg>
        <pc:picChg chg="add mod">
          <ac:chgData name="Julian Ramirez" userId="S::julian.ramirez@gbsb.global::75b83ac6-fa4e-4589-9d0d-2f5734684cec" providerId="AD" clId="Web-{1C436D10-62E0-1184-56DE-02739BC25C5C}" dt="2025-09-22T07:11:48.251" v="59" actId="1076"/>
          <ac:picMkLst>
            <pc:docMk/>
            <pc:sldMk cId="173080213" sldId="432"/>
            <ac:picMk id="6" creationId="{446EFB08-DFE4-1F6B-2BC2-BE39C9AECD87}"/>
          </ac:picMkLst>
        </pc:picChg>
      </pc:sldChg>
      <pc:sldChg chg="addSp delSp">
        <pc:chgData name="Julian Ramirez" userId="S::julian.ramirez@gbsb.global::75b83ac6-fa4e-4589-9d0d-2f5734684cec" providerId="AD" clId="Web-{1C436D10-62E0-1184-56DE-02739BC25C5C}" dt="2025-09-22T07:11:57.298" v="65"/>
        <pc:sldMkLst>
          <pc:docMk/>
          <pc:sldMk cId="2960447105" sldId="433"/>
        </pc:sldMkLst>
        <pc:picChg chg="del">
          <ac:chgData name="Julian Ramirez" userId="S::julian.ramirez@gbsb.global::75b83ac6-fa4e-4589-9d0d-2f5734684cec" providerId="AD" clId="Web-{1C436D10-62E0-1184-56DE-02739BC25C5C}" dt="2025-09-22T07:10:14.527" v="19"/>
          <ac:picMkLst>
            <pc:docMk/>
            <pc:sldMk cId="2960447105" sldId="433"/>
            <ac:picMk id="3" creationId="{20AA183E-D394-4F2F-B009-1E0AE4C2043B}"/>
          </ac:picMkLst>
        </pc:picChg>
        <pc:picChg chg="add">
          <ac:chgData name="Julian Ramirez" userId="S::julian.ramirez@gbsb.global::75b83ac6-fa4e-4589-9d0d-2f5734684cec" providerId="AD" clId="Web-{1C436D10-62E0-1184-56DE-02739BC25C5C}" dt="2025-09-22T07:11:57.298" v="65"/>
          <ac:picMkLst>
            <pc:docMk/>
            <pc:sldMk cId="2960447105" sldId="433"/>
            <ac:picMk id="6" creationId="{F5D93174-9AFF-7BFB-0443-451C29096490}"/>
          </ac:picMkLst>
        </pc:picChg>
      </pc:sldChg>
      <pc:sldChg chg="addSp delSp">
        <pc:chgData name="Julian Ramirez" userId="S::julian.ramirez@gbsb.global::75b83ac6-fa4e-4589-9d0d-2f5734684cec" providerId="AD" clId="Web-{1C436D10-62E0-1184-56DE-02739BC25C5C}" dt="2025-09-22T07:11:49.126" v="60"/>
        <pc:sldMkLst>
          <pc:docMk/>
          <pc:sldMk cId="2208015093" sldId="434"/>
        </pc:sldMkLst>
        <pc:picChg chg="del">
          <ac:chgData name="Julian Ramirez" userId="S::julian.ramirez@gbsb.global::75b83ac6-fa4e-4589-9d0d-2f5734684cec" providerId="AD" clId="Web-{1C436D10-62E0-1184-56DE-02739BC25C5C}" dt="2025-09-22T07:10:06.276" v="14"/>
          <ac:picMkLst>
            <pc:docMk/>
            <pc:sldMk cId="2208015093" sldId="434"/>
            <ac:picMk id="3" creationId="{20AA183E-D394-4F2F-B009-1E0AE4C2043B}"/>
          </ac:picMkLst>
        </pc:picChg>
        <pc:picChg chg="add">
          <ac:chgData name="Julian Ramirez" userId="S::julian.ramirez@gbsb.global::75b83ac6-fa4e-4589-9d0d-2f5734684cec" providerId="AD" clId="Web-{1C436D10-62E0-1184-56DE-02739BC25C5C}" dt="2025-09-22T07:11:49.126" v="60"/>
          <ac:picMkLst>
            <pc:docMk/>
            <pc:sldMk cId="2208015093" sldId="434"/>
            <ac:picMk id="6" creationId="{8160EFA6-326C-4CE7-2312-9C2DA493E672}"/>
          </ac:picMkLst>
        </pc:picChg>
      </pc:sldChg>
      <pc:sldChg chg="addSp delSp">
        <pc:chgData name="Julian Ramirez" userId="S::julian.ramirez@gbsb.global::75b83ac6-fa4e-4589-9d0d-2f5734684cec" providerId="AD" clId="Web-{1C436D10-62E0-1184-56DE-02739BC25C5C}" dt="2025-09-22T07:11:51.016" v="61"/>
        <pc:sldMkLst>
          <pc:docMk/>
          <pc:sldMk cId="3771259387" sldId="435"/>
        </pc:sldMkLst>
        <pc:picChg chg="del">
          <ac:chgData name="Julian Ramirez" userId="S::julian.ramirez@gbsb.global::75b83ac6-fa4e-4589-9d0d-2f5734684cec" providerId="AD" clId="Web-{1C436D10-62E0-1184-56DE-02739BC25C5C}" dt="2025-09-22T07:10:07.995" v="15"/>
          <ac:picMkLst>
            <pc:docMk/>
            <pc:sldMk cId="3771259387" sldId="435"/>
            <ac:picMk id="3" creationId="{20AA183E-D394-4F2F-B009-1E0AE4C2043B}"/>
          </ac:picMkLst>
        </pc:picChg>
        <pc:picChg chg="add">
          <ac:chgData name="Julian Ramirez" userId="S::julian.ramirez@gbsb.global::75b83ac6-fa4e-4589-9d0d-2f5734684cec" providerId="AD" clId="Web-{1C436D10-62E0-1184-56DE-02739BC25C5C}" dt="2025-09-22T07:11:51.016" v="61"/>
          <ac:picMkLst>
            <pc:docMk/>
            <pc:sldMk cId="3771259387" sldId="435"/>
            <ac:picMk id="10" creationId="{7C9127D7-0322-95C1-6A51-21D75F750FD2}"/>
          </ac:picMkLst>
        </pc:picChg>
      </pc:sldChg>
      <pc:sldChg chg="addSp modSp">
        <pc:chgData name="Julian Ramirez" userId="S::julian.ramirez@gbsb.global::75b83ac6-fa4e-4589-9d0d-2f5734684cec" providerId="AD" clId="Web-{1C436D10-62E0-1184-56DE-02739BC25C5C}" dt="2025-09-22T07:11:09.405" v="37" actId="1076"/>
        <pc:sldMkLst>
          <pc:docMk/>
          <pc:sldMk cId="3069714850" sldId="443"/>
        </pc:sldMkLst>
        <pc:picChg chg="add mod">
          <ac:chgData name="Julian Ramirez" userId="S::julian.ramirez@gbsb.global::75b83ac6-fa4e-4589-9d0d-2f5734684cec" providerId="AD" clId="Web-{1C436D10-62E0-1184-56DE-02739BC25C5C}" dt="2025-09-22T07:11:09.405" v="37" actId="1076"/>
          <ac:picMkLst>
            <pc:docMk/>
            <pc:sldMk cId="3069714850" sldId="443"/>
            <ac:picMk id="5" creationId="{99683BA8-C488-10CC-E4F9-8EEB31649173}"/>
          </ac:picMkLst>
        </pc:picChg>
      </pc:sldChg>
      <pc:sldChg chg="addSp">
        <pc:chgData name="Julian Ramirez" userId="S::julian.ramirez@gbsb.global::75b83ac6-fa4e-4589-9d0d-2f5734684cec" providerId="AD" clId="Web-{1C436D10-62E0-1184-56DE-02739BC25C5C}" dt="2025-09-22T07:11:16.233" v="40"/>
        <pc:sldMkLst>
          <pc:docMk/>
          <pc:sldMk cId="43944590" sldId="444"/>
        </pc:sldMkLst>
        <pc:picChg chg="add">
          <ac:chgData name="Julian Ramirez" userId="S::julian.ramirez@gbsb.global::75b83ac6-fa4e-4589-9d0d-2f5734684cec" providerId="AD" clId="Web-{1C436D10-62E0-1184-56DE-02739BC25C5C}" dt="2025-09-22T07:11:16.233" v="40"/>
          <ac:picMkLst>
            <pc:docMk/>
            <pc:sldMk cId="43944590" sldId="444"/>
            <ac:picMk id="5" creationId="{B7D477EC-1510-1658-82CE-D3FA687FC308}"/>
          </ac:picMkLst>
        </pc:picChg>
      </pc:sldChg>
      <pc:sldChg chg="modSp">
        <pc:chgData name="Julian Ramirez" userId="S::julian.ramirez@gbsb.global::75b83ac6-fa4e-4589-9d0d-2f5734684cec" providerId="AD" clId="Web-{1C436D10-62E0-1184-56DE-02739BC25C5C}" dt="2025-09-22T07:10:20.387" v="21" actId="1076"/>
        <pc:sldMkLst>
          <pc:docMk/>
          <pc:sldMk cId="2423293804" sldId="449"/>
        </pc:sldMkLst>
        <pc:picChg chg="mod">
          <ac:chgData name="Julian Ramirez" userId="S::julian.ramirez@gbsb.global::75b83ac6-fa4e-4589-9d0d-2f5734684cec" providerId="AD" clId="Web-{1C436D10-62E0-1184-56DE-02739BC25C5C}" dt="2025-09-22T07:10:20.387" v="21" actId="1076"/>
          <ac:picMkLst>
            <pc:docMk/>
            <pc:sldMk cId="2423293804" sldId="449"/>
            <ac:picMk id="6" creationId="{E5806179-3969-46B6-966F-400751C1A5C4}"/>
          </ac:picMkLst>
        </pc:picChg>
      </pc:sldChg>
      <pc:sldChg chg="addSp delSp">
        <pc:chgData name="Julian Ramirez" userId="S::julian.ramirez@gbsb.global::75b83ac6-fa4e-4589-9d0d-2f5734684cec" providerId="AD" clId="Web-{1C436D10-62E0-1184-56DE-02739BC25C5C}" dt="2025-09-22T07:12:03.204" v="68"/>
        <pc:sldMkLst>
          <pc:docMk/>
          <pc:sldMk cId="2893455423" sldId="452"/>
        </pc:sldMkLst>
        <pc:picChg chg="del">
          <ac:chgData name="Julian Ramirez" userId="S::julian.ramirez@gbsb.global::75b83ac6-fa4e-4589-9d0d-2f5734684cec" providerId="AD" clId="Web-{1C436D10-62E0-1184-56DE-02739BC25C5C}" dt="2025-09-22T07:10:34.450" v="23"/>
          <ac:picMkLst>
            <pc:docMk/>
            <pc:sldMk cId="2893455423" sldId="452"/>
            <ac:picMk id="3" creationId="{20AA183E-D394-4F2F-B009-1E0AE4C2043B}"/>
          </ac:picMkLst>
        </pc:picChg>
        <pc:picChg chg="add">
          <ac:chgData name="Julian Ramirez" userId="S::julian.ramirez@gbsb.global::75b83ac6-fa4e-4589-9d0d-2f5734684cec" providerId="AD" clId="Web-{1C436D10-62E0-1184-56DE-02739BC25C5C}" dt="2025-09-22T07:12:03.204" v="68"/>
          <ac:picMkLst>
            <pc:docMk/>
            <pc:sldMk cId="2893455423" sldId="452"/>
            <ac:picMk id="6" creationId="{72A91AB3-C74B-6ABD-6294-6B266BB49A69}"/>
          </ac:picMkLst>
        </pc:picChg>
      </pc:sldChg>
      <pc:sldChg chg="addSp delSp">
        <pc:chgData name="Julian Ramirez" userId="S::julian.ramirez@gbsb.global::75b83ac6-fa4e-4589-9d0d-2f5734684cec" providerId="AD" clId="Web-{1C436D10-62E0-1184-56DE-02739BC25C5C}" dt="2025-09-22T07:11:55.142" v="64"/>
        <pc:sldMkLst>
          <pc:docMk/>
          <pc:sldMk cId="3481773225" sldId="459"/>
        </pc:sldMkLst>
        <pc:picChg chg="del">
          <ac:chgData name="Julian Ramirez" userId="S::julian.ramirez@gbsb.global::75b83ac6-fa4e-4589-9d0d-2f5734684cec" providerId="AD" clId="Web-{1C436D10-62E0-1184-56DE-02739BC25C5C}" dt="2025-09-22T07:10:13.058" v="18"/>
          <ac:picMkLst>
            <pc:docMk/>
            <pc:sldMk cId="3481773225" sldId="459"/>
            <ac:picMk id="3" creationId="{20AA183E-D394-4F2F-B009-1E0AE4C2043B}"/>
          </ac:picMkLst>
        </pc:picChg>
        <pc:picChg chg="add">
          <ac:chgData name="Julian Ramirez" userId="S::julian.ramirez@gbsb.global::75b83ac6-fa4e-4589-9d0d-2f5734684cec" providerId="AD" clId="Web-{1C436D10-62E0-1184-56DE-02739BC25C5C}" dt="2025-09-22T07:11:55.142" v="64"/>
          <ac:picMkLst>
            <pc:docMk/>
            <pc:sldMk cId="3481773225" sldId="459"/>
            <ac:picMk id="6" creationId="{65986E53-880B-0548-EF92-AE37AD15E736}"/>
          </ac:picMkLst>
        </pc:picChg>
      </pc:sldChg>
      <pc:sldChg chg="addSp delSp">
        <pc:chgData name="Julian Ramirez" userId="S::julian.ramirez@gbsb.global::75b83ac6-fa4e-4589-9d0d-2f5734684cec" providerId="AD" clId="Web-{1C436D10-62E0-1184-56DE-02739BC25C5C}" dt="2025-09-22T07:11:44.141" v="56"/>
        <pc:sldMkLst>
          <pc:docMk/>
          <pc:sldMk cId="1530558930" sldId="461"/>
        </pc:sldMkLst>
        <pc:picChg chg="del">
          <ac:chgData name="Julian Ramirez" userId="S::julian.ramirez@gbsb.global::75b83ac6-fa4e-4589-9d0d-2f5734684cec" providerId="AD" clId="Web-{1C436D10-62E0-1184-56DE-02739BC25C5C}" dt="2025-09-22T07:10:00.932" v="11"/>
          <ac:picMkLst>
            <pc:docMk/>
            <pc:sldMk cId="1530558930" sldId="461"/>
            <ac:picMk id="3" creationId="{20AA183E-D394-4F2F-B009-1E0AE4C2043B}"/>
          </ac:picMkLst>
        </pc:picChg>
        <pc:picChg chg="add">
          <ac:chgData name="Julian Ramirez" userId="S::julian.ramirez@gbsb.global::75b83ac6-fa4e-4589-9d0d-2f5734684cec" providerId="AD" clId="Web-{1C436D10-62E0-1184-56DE-02739BC25C5C}" dt="2025-09-22T07:11:44.141" v="56"/>
          <ac:picMkLst>
            <pc:docMk/>
            <pc:sldMk cId="1530558930" sldId="461"/>
            <ac:picMk id="6" creationId="{01D4F9C1-FCDA-E74D-3BAF-6CE3EB727161}"/>
          </ac:picMkLst>
        </pc:picChg>
      </pc:sldChg>
      <pc:sldChg chg="addSp delSp">
        <pc:chgData name="Julian Ramirez" userId="S::julian.ramirez@gbsb.global::75b83ac6-fa4e-4589-9d0d-2f5734684cec" providerId="AD" clId="Web-{1C436D10-62E0-1184-56DE-02739BC25C5C}" dt="2025-09-22T07:11:52.298" v="62"/>
        <pc:sldMkLst>
          <pc:docMk/>
          <pc:sldMk cId="163656863" sldId="462"/>
        </pc:sldMkLst>
        <pc:picChg chg="del">
          <ac:chgData name="Julian Ramirez" userId="S::julian.ramirez@gbsb.global::75b83ac6-fa4e-4589-9d0d-2f5734684cec" providerId="AD" clId="Web-{1C436D10-62E0-1184-56DE-02739BC25C5C}" dt="2025-09-22T07:10:10.402" v="16"/>
          <ac:picMkLst>
            <pc:docMk/>
            <pc:sldMk cId="163656863" sldId="462"/>
            <ac:picMk id="3" creationId="{20AA183E-D394-4F2F-B009-1E0AE4C2043B}"/>
          </ac:picMkLst>
        </pc:picChg>
        <pc:picChg chg="add">
          <ac:chgData name="Julian Ramirez" userId="S::julian.ramirez@gbsb.global::75b83ac6-fa4e-4589-9d0d-2f5734684cec" providerId="AD" clId="Web-{1C436D10-62E0-1184-56DE-02739BC25C5C}" dt="2025-09-22T07:11:52.298" v="62"/>
          <ac:picMkLst>
            <pc:docMk/>
            <pc:sldMk cId="163656863" sldId="462"/>
            <ac:picMk id="6" creationId="{62EFFE4E-9232-CD4D-38B6-CE7C16B6B865}"/>
          </ac:picMkLst>
        </pc:picChg>
      </pc:sldChg>
      <pc:sldChg chg="addSp modSp">
        <pc:chgData name="Julian Ramirez" userId="S::julian.ramirez@gbsb.global::75b83ac6-fa4e-4589-9d0d-2f5734684cec" providerId="AD" clId="Web-{1C436D10-62E0-1184-56DE-02739BC25C5C}" dt="2025-09-22T07:39:12.902" v="85" actId="20577"/>
        <pc:sldMkLst>
          <pc:docMk/>
          <pc:sldMk cId="2672756146" sldId="463"/>
        </pc:sldMkLst>
        <pc:spChg chg="mod">
          <ac:chgData name="Julian Ramirez" userId="S::julian.ramirez@gbsb.global::75b83ac6-fa4e-4589-9d0d-2f5734684cec" providerId="AD" clId="Web-{1C436D10-62E0-1184-56DE-02739BC25C5C}" dt="2025-09-22T07:39:12.902" v="85" actId="20577"/>
          <ac:spMkLst>
            <pc:docMk/>
            <pc:sldMk cId="2672756146" sldId="463"/>
            <ac:spMk id="5" creationId="{97D22B60-8B9E-4920-BBCD-94944D916759}"/>
          </ac:spMkLst>
        </pc:spChg>
        <pc:picChg chg="add mod">
          <ac:chgData name="Julian Ramirez" userId="S::julian.ramirez@gbsb.global::75b83ac6-fa4e-4589-9d0d-2f5734684cec" providerId="AD" clId="Web-{1C436D10-62E0-1184-56DE-02739BC25C5C}" dt="2025-09-22T07:11:05.280" v="34" actId="1076"/>
          <ac:picMkLst>
            <pc:docMk/>
            <pc:sldMk cId="2672756146" sldId="463"/>
            <ac:picMk id="4" creationId="{F3CA3999-70B6-FC77-2987-B20F25175996}"/>
          </ac:picMkLst>
        </pc:picChg>
      </pc:sldChg>
      <pc:sldChg chg="addSp">
        <pc:chgData name="Julian Ramirez" userId="S::julian.ramirez@gbsb.global::75b83ac6-fa4e-4589-9d0d-2f5734684cec" providerId="AD" clId="Web-{1C436D10-62E0-1184-56DE-02739BC25C5C}" dt="2025-09-22T07:11:06.920" v="35"/>
        <pc:sldMkLst>
          <pc:docMk/>
          <pc:sldMk cId="793700560" sldId="468"/>
        </pc:sldMkLst>
        <pc:picChg chg="add">
          <ac:chgData name="Julian Ramirez" userId="S::julian.ramirez@gbsb.global::75b83ac6-fa4e-4589-9d0d-2f5734684cec" providerId="AD" clId="Web-{1C436D10-62E0-1184-56DE-02739BC25C5C}" dt="2025-09-22T07:11:06.920" v="35"/>
          <ac:picMkLst>
            <pc:docMk/>
            <pc:sldMk cId="793700560" sldId="468"/>
            <ac:picMk id="4" creationId="{246B693A-DB4A-34CE-58E3-1169F615AE17}"/>
          </ac:picMkLst>
        </pc:picChg>
      </pc:sldChg>
      <pc:sldChg chg="addSp">
        <pc:chgData name="Julian Ramirez" userId="S::julian.ramirez@gbsb.global::75b83ac6-fa4e-4589-9d0d-2f5734684cec" providerId="AD" clId="Web-{1C436D10-62E0-1184-56DE-02739BC25C5C}" dt="2025-09-22T07:11:03.139" v="32"/>
        <pc:sldMkLst>
          <pc:docMk/>
          <pc:sldMk cId="491647330" sldId="469"/>
        </pc:sldMkLst>
        <pc:picChg chg="add">
          <ac:chgData name="Julian Ramirez" userId="S::julian.ramirez@gbsb.global::75b83ac6-fa4e-4589-9d0d-2f5734684cec" providerId="AD" clId="Web-{1C436D10-62E0-1184-56DE-02739BC25C5C}" dt="2025-09-22T07:11:03.139" v="32"/>
          <ac:picMkLst>
            <pc:docMk/>
            <pc:sldMk cId="491647330" sldId="469"/>
            <ac:picMk id="5" creationId="{C8A39118-9561-5BE6-3FDA-E9301EBD75CC}"/>
          </ac:picMkLst>
        </pc:picChg>
      </pc:sldChg>
    </pc:docChg>
  </pc:docChgLst>
  <pc:docChgLst>
    <pc:chgData name="Julian Ramirez" userId="S::julian.ramirez@gbsb.global::75b83ac6-fa4e-4589-9d0d-2f5734684cec" providerId="AD" clId="Web-{7F9A90F9-E97B-3225-1587-0BA115A41102}"/>
    <pc:docChg chg="addSld delSld modSld">
      <pc:chgData name="Julian Ramirez" userId="S::julian.ramirez@gbsb.global::75b83ac6-fa4e-4589-9d0d-2f5734684cec" providerId="AD" clId="Web-{7F9A90F9-E97B-3225-1587-0BA115A41102}" dt="2025-09-22T07:09:16.880" v="38"/>
      <pc:docMkLst>
        <pc:docMk/>
      </pc:docMkLst>
      <pc:sldChg chg="modSp">
        <pc:chgData name="Julian Ramirez" userId="S::julian.ramirez@gbsb.global::75b83ac6-fa4e-4589-9d0d-2f5734684cec" providerId="AD" clId="Web-{7F9A90F9-E97B-3225-1587-0BA115A41102}" dt="2025-09-22T07:08:50.785" v="28" actId="1076"/>
        <pc:sldMkLst>
          <pc:docMk/>
          <pc:sldMk cId="3670432766" sldId="273"/>
        </pc:sldMkLst>
        <pc:spChg chg="mod">
          <ac:chgData name="Julian Ramirez" userId="S::julian.ramirez@gbsb.global::75b83ac6-fa4e-4589-9d0d-2f5734684cec" providerId="AD" clId="Web-{7F9A90F9-E97B-3225-1587-0BA115A41102}" dt="2025-09-22T07:06:54.716" v="20" actId="20577"/>
          <ac:spMkLst>
            <pc:docMk/>
            <pc:sldMk cId="3670432766" sldId="273"/>
            <ac:spMk id="7" creationId="{CFA69862-AEC8-44C2-8F67-3EDD4CD638B9}"/>
          </ac:spMkLst>
        </pc:spChg>
        <pc:picChg chg="mod">
          <ac:chgData name="Julian Ramirez" userId="S::julian.ramirez@gbsb.global::75b83ac6-fa4e-4589-9d0d-2f5734684cec" providerId="AD" clId="Web-{7F9A90F9-E97B-3225-1587-0BA115A41102}" dt="2025-09-22T07:08:50.785" v="28" actId="1076"/>
          <ac:picMkLst>
            <pc:docMk/>
            <pc:sldMk cId="3670432766" sldId="273"/>
            <ac:picMk id="2" creationId="{90AF8572-AF4B-424D-B59A-BB0E69262D81}"/>
          </ac:picMkLst>
        </pc:picChg>
      </pc:sldChg>
      <pc:sldChg chg="modSp">
        <pc:chgData name="Julian Ramirez" userId="S::julian.ramirez@gbsb.global::75b83ac6-fa4e-4589-9d0d-2f5734684cec" providerId="AD" clId="Web-{7F9A90F9-E97B-3225-1587-0BA115A41102}" dt="2025-09-22T07:08:39.722" v="26" actId="1076"/>
        <pc:sldMkLst>
          <pc:docMk/>
          <pc:sldMk cId="4015942665" sldId="321"/>
        </pc:sldMkLst>
        <pc:picChg chg="mod">
          <ac:chgData name="Julian Ramirez" userId="S::julian.ramirez@gbsb.global::75b83ac6-fa4e-4589-9d0d-2f5734684cec" providerId="AD" clId="Web-{7F9A90F9-E97B-3225-1587-0BA115A41102}" dt="2025-09-22T07:08:39.722" v="26" actId="1076"/>
          <ac:picMkLst>
            <pc:docMk/>
            <pc:sldMk cId="4015942665" sldId="321"/>
            <ac:picMk id="3" creationId="{20AA183E-D394-4F2F-B009-1E0AE4C2043B}"/>
          </ac:picMkLst>
        </pc:picChg>
      </pc:sldChg>
      <pc:sldChg chg="delSp">
        <pc:chgData name="Julian Ramirez" userId="S::julian.ramirez@gbsb.global::75b83ac6-fa4e-4589-9d0d-2f5734684cec" providerId="AD" clId="Web-{7F9A90F9-E97B-3225-1587-0BA115A41102}" dt="2025-09-22T07:09:12.426" v="35"/>
        <pc:sldMkLst>
          <pc:docMk/>
          <pc:sldMk cId="2508679717" sldId="322"/>
        </pc:sldMkLst>
        <pc:picChg chg="del">
          <ac:chgData name="Julian Ramirez" userId="S::julian.ramirez@gbsb.global::75b83ac6-fa4e-4589-9d0d-2f5734684cec" providerId="AD" clId="Web-{7F9A90F9-E97B-3225-1587-0BA115A41102}" dt="2025-09-22T07:09:12.426" v="35"/>
          <ac:picMkLst>
            <pc:docMk/>
            <pc:sldMk cId="2508679717" sldId="322"/>
            <ac:picMk id="3" creationId="{20AA183E-D394-4F2F-B009-1E0AE4C2043B}"/>
          </ac:picMkLst>
        </pc:picChg>
      </pc:sldChg>
      <pc:sldChg chg="delSp">
        <pc:chgData name="Julian Ramirez" userId="S::julian.ramirez@gbsb.global::75b83ac6-fa4e-4589-9d0d-2f5734684cec" providerId="AD" clId="Web-{7F9A90F9-E97B-3225-1587-0BA115A41102}" dt="2025-09-22T07:09:10.739" v="34"/>
        <pc:sldMkLst>
          <pc:docMk/>
          <pc:sldMk cId="2653986183" sldId="349"/>
        </pc:sldMkLst>
        <pc:picChg chg="del">
          <ac:chgData name="Julian Ramirez" userId="S::julian.ramirez@gbsb.global::75b83ac6-fa4e-4589-9d0d-2f5734684cec" providerId="AD" clId="Web-{7F9A90F9-E97B-3225-1587-0BA115A41102}" dt="2025-09-22T07:09:10.739" v="34"/>
          <ac:picMkLst>
            <pc:docMk/>
            <pc:sldMk cId="2653986183" sldId="349"/>
            <ac:picMk id="3" creationId="{20AA183E-D394-4F2F-B009-1E0AE4C2043B}"/>
          </ac:picMkLst>
        </pc:picChg>
      </pc:sldChg>
      <pc:sldChg chg="delSp modSp">
        <pc:chgData name="Julian Ramirez" userId="S::julian.ramirez@gbsb.global::75b83ac6-fa4e-4589-9d0d-2f5734684cec" providerId="AD" clId="Web-{7F9A90F9-E97B-3225-1587-0BA115A41102}" dt="2025-09-22T07:08:26.737" v="23"/>
        <pc:sldMkLst>
          <pc:docMk/>
          <pc:sldMk cId="832374616" sldId="362"/>
        </pc:sldMkLst>
        <pc:picChg chg="del mod">
          <ac:chgData name="Julian Ramirez" userId="S::julian.ramirez@gbsb.global::75b83ac6-fa4e-4589-9d0d-2f5734684cec" providerId="AD" clId="Web-{7F9A90F9-E97B-3225-1587-0BA115A41102}" dt="2025-09-22T07:08:26.737" v="23"/>
          <ac:picMkLst>
            <pc:docMk/>
            <pc:sldMk cId="832374616" sldId="362"/>
            <ac:picMk id="3" creationId="{20AA183E-D394-4F2F-B009-1E0AE4C2043B}"/>
          </ac:picMkLst>
        </pc:picChg>
      </pc:sldChg>
      <pc:sldChg chg="delSp">
        <pc:chgData name="Julian Ramirez" userId="S::julian.ramirez@gbsb.global::75b83ac6-fa4e-4589-9d0d-2f5734684cec" providerId="AD" clId="Web-{7F9A90F9-E97B-3225-1587-0BA115A41102}" dt="2025-09-22T07:09:00.145" v="29"/>
        <pc:sldMkLst>
          <pc:docMk/>
          <pc:sldMk cId="3902415789" sldId="425"/>
        </pc:sldMkLst>
        <pc:picChg chg="del">
          <ac:chgData name="Julian Ramirez" userId="S::julian.ramirez@gbsb.global::75b83ac6-fa4e-4589-9d0d-2f5734684cec" providerId="AD" clId="Web-{7F9A90F9-E97B-3225-1587-0BA115A41102}" dt="2025-09-22T07:09:00.145" v="29"/>
          <ac:picMkLst>
            <pc:docMk/>
            <pc:sldMk cId="3902415789" sldId="425"/>
            <ac:picMk id="3" creationId="{20AA183E-D394-4F2F-B009-1E0AE4C2043B}"/>
          </ac:picMkLst>
        </pc:picChg>
      </pc:sldChg>
      <pc:sldChg chg="delSp">
        <pc:chgData name="Julian Ramirez" userId="S::julian.ramirez@gbsb.global::75b83ac6-fa4e-4589-9d0d-2f5734684cec" providerId="AD" clId="Web-{7F9A90F9-E97B-3225-1587-0BA115A41102}" dt="2025-09-22T07:09:08.973" v="33"/>
        <pc:sldMkLst>
          <pc:docMk/>
          <pc:sldMk cId="3069714850" sldId="443"/>
        </pc:sldMkLst>
        <pc:picChg chg="del">
          <ac:chgData name="Julian Ramirez" userId="S::julian.ramirez@gbsb.global::75b83ac6-fa4e-4589-9d0d-2f5734684cec" providerId="AD" clId="Web-{7F9A90F9-E97B-3225-1587-0BA115A41102}" dt="2025-09-22T07:09:08.973" v="33"/>
          <ac:picMkLst>
            <pc:docMk/>
            <pc:sldMk cId="3069714850" sldId="443"/>
            <ac:picMk id="3" creationId="{20AA183E-D394-4F2F-B009-1E0AE4C2043B}"/>
          </ac:picMkLst>
        </pc:picChg>
      </pc:sldChg>
      <pc:sldChg chg="delSp add del">
        <pc:chgData name="Julian Ramirez" userId="S::julian.ramirez@gbsb.global::75b83ac6-fa4e-4589-9d0d-2f5734684cec" providerId="AD" clId="Web-{7F9A90F9-E97B-3225-1587-0BA115A41102}" dt="2025-09-22T07:09:16.880" v="38"/>
        <pc:sldMkLst>
          <pc:docMk/>
          <pc:sldMk cId="43944590" sldId="444"/>
        </pc:sldMkLst>
        <pc:picChg chg="del">
          <ac:chgData name="Julian Ramirez" userId="S::julian.ramirez@gbsb.global::75b83ac6-fa4e-4589-9d0d-2f5734684cec" providerId="AD" clId="Web-{7F9A90F9-E97B-3225-1587-0BA115A41102}" dt="2025-09-22T07:09:16.880" v="38"/>
          <ac:picMkLst>
            <pc:docMk/>
            <pc:sldMk cId="43944590" sldId="444"/>
            <ac:picMk id="3" creationId="{20AA183E-D394-4F2F-B009-1E0AE4C2043B}"/>
          </ac:picMkLst>
        </pc:picChg>
      </pc:sldChg>
      <pc:sldChg chg="delSp">
        <pc:chgData name="Julian Ramirez" userId="S::julian.ramirez@gbsb.global::75b83ac6-fa4e-4589-9d0d-2f5734684cec" providerId="AD" clId="Web-{7F9A90F9-E97B-3225-1587-0BA115A41102}" dt="2025-09-22T07:09:04.817" v="31"/>
        <pc:sldMkLst>
          <pc:docMk/>
          <pc:sldMk cId="2672756146" sldId="463"/>
        </pc:sldMkLst>
        <pc:picChg chg="del">
          <ac:chgData name="Julian Ramirez" userId="S::julian.ramirez@gbsb.global::75b83ac6-fa4e-4589-9d0d-2f5734684cec" providerId="AD" clId="Web-{7F9A90F9-E97B-3225-1587-0BA115A41102}" dt="2025-09-22T07:09:04.817" v="31"/>
          <ac:picMkLst>
            <pc:docMk/>
            <pc:sldMk cId="2672756146" sldId="463"/>
            <ac:picMk id="3" creationId="{20AA183E-D394-4F2F-B009-1E0AE4C2043B}"/>
          </ac:picMkLst>
        </pc:picChg>
      </pc:sldChg>
      <pc:sldChg chg="delSp">
        <pc:chgData name="Julian Ramirez" userId="S::julian.ramirez@gbsb.global::75b83ac6-fa4e-4589-9d0d-2f5734684cec" providerId="AD" clId="Web-{7F9A90F9-E97B-3225-1587-0BA115A41102}" dt="2025-09-22T07:09:07.004" v="32"/>
        <pc:sldMkLst>
          <pc:docMk/>
          <pc:sldMk cId="793700560" sldId="468"/>
        </pc:sldMkLst>
        <pc:picChg chg="del">
          <ac:chgData name="Julian Ramirez" userId="S::julian.ramirez@gbsb.global::75b83ac6-fa4e-4589-9d0d-2f5734684cec" providerId="AD" clId="Web-{7F9A90F9-E97B-3225-1587-0BA115A41102}" dt="2025-09-22T07:09:07.004" v="32"/>
          <ac:picMkLst>
            <pc:docMk/>
            <pc:sldMk cId="793700560" sldId="468"/>
            <ac:picMk id="3" creationId="{20AA183E-D394-4F2F-B009-1E0AE4C2043B}"/>
          </ac:picMkLst>
        </pc:picChg>
      </pc:sldChg>
      <pc:sldChg chg="delSp">
        <pc:chgData name="Julian Ramirez" userId="S::julian.ramirez@gbsb.global::75b83ac6-fa4e-4589-9d0d-2f5734684cec" providerId="AD" clId="Web-{7F9A90F9-E97B-3225-1587-0BA115A41102}" dt="2025-09-22T07:09:01.864" v="30"/>
        <pc:sldMkLst>
          <pc:docMk/>
          <pc:sldMk cId="491647330" sldId="469"/>
        </pc:sldMkLst>
        <pc:picChg chg="del">
          <ac:chgData name="Julian Ramirez" userId="S::julian.ramirez@gbsb.global::75b83ac6-fa4e-4589-9d0d-2f5734684cec" providerId="AD" clId="Web-{7F9A90F9-E97B-3225-1587-0BA115A41102}" dt="2025-09-22T07:09:01.864" v="30"/>
          <ac:picMkLst>
            <pc:docMk/>
            <pc:sldMk cId="491647330" sldId="469"/>
            <ac:picMk id="3" creationId="{20AA183E-D394-4F2F-B009-1E0AE4C2043B}"/>
          </ac:picMkLst>
        </pc:picChg>
      </pc:sldChg>
    </pc:docChg>
  </pc:docChgLst>
  <pc:docChgLst>
    <pc:chgData name="Xavier Arola" userId="7602816b-230a-426e-8eaf-9f7c32eee040" providerId="ADAL" clId="{0226BE8E-0165-4CAE-B913-FAF9334DE81A}"/>
    <pc:docChg chg="undo custSel addSld delSld modSld sldOrd">
      <pc:chgData name="Xavier Arola" userId="7602816b-230a-426e-8eaf-9f7c32eee040" providerId="ADAL" clId="{0226BE8E-0165-4CAE-B913-FAF9334DE81A}" dt="2025-09-22T15:27:45.126" v="320" actId="47"/>
      <pc:docMkLst>
        <pc:docMk/>
      </pc:docMkLst>
      <pc:sldChg chg="modSp mod ord">
        <pc:chgData name="Xavier Arola" userId="7602816b-230a-426e-8eaf-9f7c32eee040" providerId="ADAL" clId="{0226BE8E-0165-4CAE-B913-FAF9334DE81A}" dt="2025-09-22T07:42:26.186" v="211"/>
        <pc:sldMkLst>
          <pc:docMk/>
          <pc:sldMk cId="2508679717" sldId="322"/>
        </pc:sldMkLst>
        <pc:spChg chg="mod">
          <ac:chgData name="Xavier Arola" userId="7602816b-230a-426e-8eaf-9f7c32eee040" providerId="ADAL" clId="{0226BE8E-0165-4CAE-B913-FAF9334DE81A}" dt="2025-09-22T07:39:17.064" v="163" actId="20577"/>
          <ac:spMkLst>
            <pc:docMk/>
            <pc:sldMk cId="2508679717" sldId="322"/>
            <ac:spMk id="9" creationId="{39042B71-5C07-44D0-8CE1-ED29A8CEDDEE}"/>
          </ac:spMkLst>
        </pc:spChg>
      </pc:sldChg>
      <pc:sldChg chg="modSp mod">
        <pc:chgData name="Xavier Arola" userId="7602816b-230a-426e-8eaf-9f7c32eee040" providerId="ADAL" clId="{0226BE8E-0165-4CAE-B913-FAF9334DE81A}" dt="2025-09-22T07:42:17.410" v="209" actId="5793"/>
        <pc:sldMkLst>
          <pc:docMk/>
          <pc:sldMk cId="681450906" sldId="327"/>
        </pc:sldMkLst>
        <pc:spChg chg="mod">
          <ac:chgData name="Xavier Arola" userId="7602816b-230a-426e-8eaf-9f7c32eee040" providerId="ADAL" clId="{0226BE8E-0165-4CAE-B913-FAF9334DE81A}" dt="2025-09-22T07:42:17.410" v="209" actId="5793"/>
          <ac:spMkLst>
            <pc:docMk/>
            <pc:sldMk cId="681450906" sldId="327"/>
            <ac:spMk id="5" creationId="{A62DFE00-7467-4691-AD39-ECB976A18D4C}"/>
          </ac:spMkLst>
        </pc:spChg>
      </pc:sldChg>
      <pc:sldChg chg="ord">
        <pc:chgData name="Xavier Arola" userId="7602816b-230a-426e-8eaf-9f7c32eee040" providerId="ADAL" clId="{0226BE8E-0165-4CAE-B913-FAF9334DE81A}" dt="2025-09-22T07:39:27.586" v="165"/>
        <pc:sldMkLst>
          <pc:docMk/>
          <pc:sldMk cId="1051914820" sldId="329"/>
        </pc:sldMkLst>
      </pc:sldChg>
      <pc:sldChg chg="addSp modSp mod ord">
        <pc:chgData name="Xavier Arola" userId="7602816b-230a-426e-8eaf-9f7c32eee040" providerId="ADAL" clId="{0226BE8E-0165-4CAE-B913-FAF9334DE81A}" dt="2025-09-22T08:18:38.929" v="319" actId="1076"/>
        <pc:sldMkLst>
          <pc:docMk/>
          <pc:sldMk cId="4137926027" sldId="334"/>
        </pc:sldMkLst>
        <pc:spChg chg="add mod">
          <ac:chgData name="Xavier Arola" userId="7602816b-230a-426e-8eaf-9f7c32eee040" providerId="ADAL" clId="{0226BE8E-0165-4CAE-B913-FAF9334DE81A}" dt="2025-09-22T08:18:38.929" v="319" actId="1076"/>
          <ac:spMkLst>
            <pc:docMk/>
            <pc:sldMk cId="4137926027" sldId="334"/>
            <ac:spMk id="6" creationId="{D73132FC-D09B-E12A-683D-8CC8329B0444}"/>
          </ac:spMkLst>
        </pc:spChg>
      </pc:sldChg>
      <pc:sldChg chg="del ord">
        <pc:chgData name="Xavier Arola" userId="7602816b-230a-426e-8eaf-9f7c32eee040" providerId="ADAL" clId="{0226BE8E-0165-4CAE-B913-FAF9334DE81A}" dt="2025-09-22T08:16:19.873" v="307" actId="47"/>
        <pc:sldMkLst>
          <pc:docMk/>
          <pc:sldMk cId="2653986183" sldId="349"/>
        </pc:sldMkLst>
      </pc:sldChg>
      <pc:sldChg chg="modSp mod">
        <pc:chgData name="Xavier Arola" userId="7602816b-230a-426e-8eaf-9f7c32eee040" providerId="ADAL" clId="{0226BE8E-0165-4CAE-B913-FAF9334DE81A}" dt="2025-09-22T07:32:32.105" v="17" actId="20577"/>
        <pc:sldMkLst>
          <pc:docMk/>
          <pc:sldMk cId="832374616" sldId="362"/>
        </pc:sldMkLst>
        <pc:spChg chg="mod">
          <ac:chgData name="Xavier Arola" userId="7602816b-230a-426e-8eaf-9f7c32eee040" providerId="ADAL" clId="{0226BE8E-0165-4CAE-B913-FAF9334DE81A}" dt="2025-09-22T07:32:32.105" v="17" actId="20577"/>
          <ac:spMkLst>
            <pc:docMk/>
            <pc:sldMk cId="832374616" sldId="362"/>
            <ac:spMk id="10" creationId="{3944D421-E32F-4135-8C51-6F87F09A760A}"/>
          </ac:spMkLst>
        </pc:spChg>
      </pc:sldChg>
      <pc:sldChg chg="modSp del mod">
        <pc:chgData name="Xavier Arola" userId="7602816b-230a-426e-8eaf-9f7c32eee040" providerId="ADAL" clId="{0226BE8E-0165-4CAE-B913-FAF9334DE81A}" dt="2025-09-22T07:50:32.865" v="268" actId="47"/>
        <pc:sldMkLst>
          <pc:docMk/>
          <pc:sldMk cId="95662443" sldId="364"/>
        </pc:sldMkLst>
        <pc:spChg chg="mod">
          <ac:chgData name="Xavier Arola" userId="7602816b-230a-426e-8eaf-9f7c32eee040" providerId="ADAL" clId="{0226BE8E-0165-4CAE-B913-FAF9334DE81A}" dt="2025-09-22T07:37:20.938" v="144" actId="6549"/>
          <ac:spMkLst>
            <pc:docMk/>
            <pc:sldMk cId="95662443" sldId="364"/>
            <ac:spMk id="6" creationId="{88C120DB-F54B-4535-916E-25A055FCC72A}"/>
          </ac:spMkLst>
        </pc:spChg>
      </pc:sldChg>
      <pc:sldChg chg="modSp mod">
        <pc:chgData name="Xavier Arola" userId="7602816b-230a-426e-8eaf-9f7c32eee040" providerId="ADAL" clId="{0226BE8E-0165-4CAE-B913-FAF9334DE81A}" dt="2025-09-22T07:36:10.715" v="93" actId="6549"/>
        <pc:sldMkLst>
          <pc:docMk/>
          <pc:sldMk cId="3627202677" sldId="405"/>
        </pc:sldMkLst>
        <pc:spChg chg="mod">
          <ac:chgData name="Xavier Arola" userId="7602816b-230a-426e-8eaf-9f7c32eee040" providerId="ADAL" clId="{0226BE8E-0165-4CAE-B913-FAF9334DE81A}" dt="2025-09-22T07:36:10.715" v="93" actId="6549"/>
          <ac:spMkLst>
            <pc:docMk/>
            <pc:sldMk cId="3627202677" sldId="405"/>
            <ac:spMk id="4" creationId="{C96DD53E-0DF1-459C-A325-AB1131EF82F7}"/>
          </ac:spMkLst>
        </pc:spChg>
      </pc:sldChg>
      <pc:sldChg chg="modSp mod">
        <pc:chgData name="Xavier Arola" userId="7602816b-230a-426e-8eaf-9f7c32eee040" providerId="ADAL" clId="{0226BE8E-0165-4CAE-B913-FAF9334DE81A}" dt="2025-09-22T07:33:28.435" v="60" actId="108"/>
        <pc:sldMkLst>
          <pc:docMk/>
          <pc:sldMk cId="3902415789" sldId="425"/>
        </pc:sldMkLst>
        <pc:spChg chg="mod">
          <ac:chgData name="Xavier Arola" userId="7602816b-230a-426e-8eaf-9f7c32eee040" providerId="ADAL" clId="{0226BE8E-0165-4CAE-B913-FAF9334DE81A}" dt="2025-09-22T07:33:28.435" v="60" actId="108"/>
          <ac:spMkLst>
            <pc:docMk/>
            <pc:sldMk cId="3902415789" sldId="425"/>
            <ac:spMk id="10" creationId="{3944D421-E32F-4135-8C51-6F87F09A760A}"/>
          </ac:spMkLst>
        </pc:spChg>
      </pc:sldChg>
      <pc:sldChg chg="del">
        <pc:chgData name="Xavier Arola" userId="7602816b-230a-426e-8eaf-9f7c32eee040" providerId="ADAL" clId="{0226BE8E-0165-4CAE-B913-FAF9334DE81A}" dt="2025-09-22T07:59:50.583" v="304" actId="2696"/>
        <pc:sldMkLst>
          <pc:docMk/>
          <pc:sldMk cId="2469943450" sldId="431"/>
        </pc:sldMkLst>
      </pc:sldChg>
      <pc:sldChg chg="add">
        <pc:chgData name="Xavier Arola" userId="7602816b-230a-426e-8eaf-9f7c32eee040" providerId="ADAL" clId="{0226BE8E-0165-4CAE-B913-FAF9334DE81A}" dt="2025-09-22T08:00:18.144" v="305"/>
        <pc:sldMkLst>
          <pc:docMk/>
          <pc:sldMk cId="3197674015" sldId="431"/>
        </pc:sldMkLst>
      </pc:sldChg>
      <pc:sldChg chg="ord">
        <pc:chgData name="Xavier Arola" userId="7602816b-230a-426e-8eaf-9f7c32eee040" providerId="ADAL" clId="{0226BE8E-0165-4CAE-B913-FAF9334DE81A}" dt="2025-09-22T07:59:33.791" v="303"/>
        <pc:sldMkLst>
          <pc:docMk/>
          <pc:sldMk cId="173080213" sldId="432"/>
        </pc:sldMkLst>
      </pc:sldChg>
      <pc:sldChg chg="del ord">
        <pc:chgData name="Xavier Arola" userId="7602816b-230a-426e-8eaf-9f7c32eee040" providerId="ADAL" clId="{0226BE8E-0165-4CAE-B913-FAF9334DE81A}" dt="2025-09-22T08:16:18.897" v="306" actId="47"/>
        <pc:sldMkLst>
          <pc:docMk/>
          <pc:sldMk cId="3069714850" sldId="443"/>
        </pc:sldMkLst>
      </pc:sldChg>
      <pc:sldChg chg="del ord">
        <pc:chgData name="Xavier Arola" userId="7602816b-230a-426e-8eaf-9f7c32eee040" providerId="ADAL" clId="{0226BE8E-0165-4CAE-B913-FAF9334DE81A}" dt="2025-09-22T15:27:45.126" v="320" actId="47"/>
        <pc:sldMkLst>
          <pc:docMk/>
          <pc:sldMk cId="43944590" sldId="444"/>
        </pc:sldMkLst>
      </pc:sldChg>
      <pc:sldChg chg="del ord">
        <pc:chgData name="Xavier Arola" userId="7602816b-230a-426e-8eaf-9f7c32eee040" providerId="ADAL" clId="{0226BE8E-0165-4CAE-B913-FAF9334DE81A}" dt="2025-09-22T07:58:58.238" v="297" actId="47"/>
        <pc:sldMkLst>
          <pc:docMk/>
          <pc:sldMk cId="1530558930" sldId="461"/>
        </pc:sldMkLst>
      </pc:sldChg>
      <pc:sldChg chg="addSp delSp modSp mod ord">
        <pc:chgData name="Xavier Arola" userId="7602816b-230a-426e-8eaf-9f7c32eee040" providerId="ADAL" clId="{0226BE8E-0165-4CAE-B913-FAF9334DE81A}" dt="2025-09-22T07:55:58.016" v="277"/>
        <pc:sldMkLst>
          <pc:docMk/>
          <pc:sldMk cId="2672756146" sldId="463"/>
        </pc:sldMkLst>
        <pc:spChg chg="mod">
          <ac:chgData name="Xavier Arola" userId="7602816b-230a-426e-8eaf-9f7c32eee040" providerId="ADAL" clId="{0226BE8E-0165-4CAE-B913-FAF9334DE81A}" dt="2025-09-22T07:33:47.042" v="61" actId="6549"/>
          <ac:spMkLst>
            <pc:docMk/>
            <pc:sldMk cId="2672756146" sldId="463"/>
            <ac:spMk id="5" creationId="{97D22B60-8B9E-4920-BBCD-94944D916759}"/>
          </ac:spMkLst>
        </pc:spChg>
        <pc:graphicFrameChg chg="add del mod modGraphic">
          <ac:chgData name="Xavier Arola" userId="7602816b-230a-426e-8eaf-9f7c32eee040" providerId="ADAL" clId="{0226BE8E-0165-4CAE-B913-FAF9334DE81A}" dt="2025-09-22T07:55:45.427" v="272" actId="478"/>
          <ac:graphicFrameMkLst>
            <pc:docMk/>
            <pc:sldMk cId="2672756146" sldId="463"/>
            <ac:graphicFrameMk id="3" creationId="{9DBA1CCE-9A36-CCF7-2165-8D2F44ED72A2}"/>
          </ac:graphicFrameMkLst>
        </pc:graphicFrameChg>
      </pc:sldChg>
      <pc:sldChg chg="delSp modSp mod">
        <pc:chgData name="Xavier Arola" userId="7602816b-230a-426e-8eaf-9f7c32eee040" providerId="ADAL" clId="{0226BE8E-0165-4CAE-B913-FAF9334DE81A}" dt="2025-09-22T07:34:10.531" v="64" actId="478"/>
        <pc:sldMkLst>
          <pc:docMk/>
          <pc:sldMk cId="793700560" sldId="468"/>
        </pc:sldMkLst>
        <pc:graphicFrameChg chg="del modGraphic">
          <ac:chgData name="Xavier Arola" userId="7602816b-230a-426e-8eaf-9f7c32eee040" providerId="ADAL" clId="{0226BE8E-0165-4CAE-B913-FAF9334DE81A}" dt="2025-09-22T07:34:10.531" v="64" actId="478"/>
          <ac:graphicFrameMkLst>
            <pc:docMk/>
            <pc:sldMk cId="793700560" sldId="468"/>
            <ac:graphicFrameMk id="9" creationId="{1629FC36-9AC2-FC41-69F3-85BD9D2F295E}"/>
          </ac:graphicFrameMkLst>
        </pc:graphicFrameChg>
      </pc:sldChg>
      <pc:sldChg chg="modSp add mod ord">
        <pc:chgData name="Xavier Arola" userId="7602816b-230a-426e-8eaf-9f7c32eee040" providerId="ADAL" clId="{0226BE8E-0165-4CAE-B913-FAF9334DE81A}" dt="2025-09-22T07:45:12.330" v="234" actId="20577"/>
        <pc:sldMkLst>
          <pc:docMk/>
          <pc:sldMk cId="2918874299" sldId="470"/>
        </pc:sldMkLst>
        <pc:spChg chg="mod">
          <ac:chgData name="Xavier Arola" userId="7602816b-230a-426e-8eaf-9f7c32eee040" providerId="ADAL" clId="{0226BE8E-0165-4CAE-B913-FAF9334DE81A}" dt="2025-09-22T07:45:12.330" v="234" actId="20577"/>
          <ac:spMkLst>
            <pc:docMk/>
            <pc:sldMk cId="2918874299" sldId="470"/>
            <ac:spMk id="4" creationId="{A8B0E7F8-FE42-F389-FA6F-AE386F9A733D}"/>
          </ac:spMkLst>
        </pc:spChg>
      </pc:sldChg>
      <pc:sldChg chg="modSp add mod">
        <pc:chgData name="Xavier Arola" userId="7602816b-230a-426e-8eaf-9f7c32eee040" providerId="ADAL" clId="{0226BE8E-0165-4CAE-B913-FAF9334DE81A}" dt="2025-09-22T07:50:09.385" v="267" actId="108"/>
        <pc:sldMkLst>
          <pc:docMk/>
          <pc:sldMk cId="3489522499" sldId="471"/>
        </pc:sldMkLst>
        <pc:spChg chg="mod">
          <ac:chgData name="Xavier Arola" userId="7602816b-230a-426e-8eaf-9f7c32eee040" providerId="ADAL" clId="{0226BE8E-0165-4CAE-B913-FAF9334DE81A}" dt="2025-09-22T07:50:09.385" v="267" actId="108"/>
          <ac:spMkLst>
            <pc:docMk/>
            <pc:sldMk cId="3489522499" sldId="471"/>
            <ac:spMk id="6" creationId="{12ECE557-732B-6978-0495-3D8420E48A53}"/>
          </ac:spMkLst>
        </pc:spChg>
      </pc:sldChg>
      <pc:sldChg chg="addSp delSp modSp add mod ord">
        <pc:chgData name="Xavier Arola" userId="7602816b-230a-426e-8eaf-9f7c32eee040" providerId="ADAL" clId="{0226BE8E-0165-4CAE-B913-FAF9334DE81A}" dt="2025-09-22T07:58:24.395" v="294" actId="108"/>
        <pc:sldMkLst>
          <pc:docMk/>
          <pc:sldMk cId="1831858518" sldId="472"/>
        </pc:sldMkLst>
        <pc:spChg chg="del">
          <ac:chgData name="Xavier Arola" userId="7602816b-230a-426e-8eaf-9f7c32eee040" providerId="ADAL" clId="{0226BE8E-0165-4CAE-B913-FAF9334DE81A}" dt="2025-09-22T07:55:53.142" v="275" actId="478"/>
          <ac:spMkLst>
            <pc:docMk/>
            <pc:sldMk cId="1831858518" sldId="472"/>
            <ac:spMk id="5" creationId="{D2DC6B00-3266-A211-9EA7-9EAE83F7EBD9}"/>
          </ac:spMkLst>
        </pc:spChg>
        <pc:graphicFrameChg chg="del mod modGraphic">
          <ac:chgData name="Xavier Arola" userId="7602816b-230a-426e-8eaf-9f7c32eee040" providerId="ADAL" clId="{0226BE8E-0165-4CAE-B913-FAF9334DE81A}" dt="2025-09-22T07:57:28.332" v="288" actId="478"/>
          <ac:graphicFrameMkLst>
            <pc:docMk/>
            <pc:sldMk cId="1831858518" sldId="472"/>
            <ac:graphicFrameMk id="3" creationId="{A3C69782-241A-A032-E96D-73869CC39EA7}"/>
          </ac:graphicFrameMkLst>
        </pc:graphicFrameChg>
        <pc:graphicFrameChg chg="add mod modGraphic">
          <ac:chgData name="Xavier Arola" userId="7602816b-230a-426e-8eaf-9f7c32eee040" providerId="ADAL" clId="{0226BE8E-0165-4CAE-B913-FAF9334DE81A}" dt="2025-09-22T07:58:24.395" v="294" actId="108"/>
          <ac:graphicFrameMkLst>
            <pc:docMk/>
            <pc:sldMk cId="1831858518" sldId="472"/>
            <ac:graphicFrameMk id="7" creationId="{5AFCD035-9AC2-F666-E346-D0EF8318DFDC}"/>
          </ac:graphicFrameMkLst>
        </pc:graphicFrameChg>
      </pc:sldChg>
      <pc:sldChg chg="add">
        <pc:chgData name="Xavier Arola" userId="7602816b-230a-426e-8eaf-9f7c32eee040" providerId="ADAL" clId="{0226BE8E-0165-4CAE-B913-FAF9334DE81A}" dt="2025-09-22T08:16:49.224" v="308"/>
        <pc:sldMkLst>
          <pc:docMk/>
          <pc:sldMk cId="1499436808" sldId="4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8636D-155D-44E4-A4C6-118CBE8ED44B}" type="datetimeFigureOut">
              <a:rPr lang="es-ES" smtClean="0"/>
              <a:t>22/09/2025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17F8E-B589-4507-957E-F73517039CD3}" type="slidenum">
              <a:rPr lang="es-ES" smtClean="0"/>
              <a:t>‹Nº›</a:t>
            </a:fld>
            <a:endParaRPr lang="es-ES"/>
          </a:p>
        </p:txBody>
      </p:sp>
    </p:spTree>
    <p:extLst>
      <p:ext uri="{BB962C8B-B14F-4D97-AF65-F5344CB8AC3E}">
        <p14:creationId xmlns:p14="http://schemas.microsoft.com/office/powerpoint/2010/main" val="124832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02A46FC-E0A6-4849-A9A1-27499CF7650A}"/>
              </a:ext>
            </a:extLst>
          </p:cNvPr>
          <p:cNvPicPr>
            <a:picLocks noChangeAspect="1"/>
          </p:cNvPicPr>
          <p:nvPr userDrawn="1"/>
        </p:nvPicPr>
        <p:blipFill>
          <a:blip r:embed="rId2"/>
          <a:stretch>
            <a:fillRect/>
          </a:stretch>
        </p:blipFill>
        <p:spPr>
          <a:xfrm>
            <a:off x="9985405" y="6261264"/>
            <a:ext cx="9144" cy="371857"/>
          </a:xfrm>
          <a:prstGeom prst="rect">
            <a:avLst/>
          </a:prstGeom>
        </p:spPr>
      </p:pic>
      <p:sp>
        <p:nvSpPr>
          <p:cNvPr id="8" name="CuadroTexto 7">
            <a:extLst>
              <a:ext uri="{FF2B5EF4-FFF2-40B4-BE49-F238E27FC236}">
                <a16:creationId xmlns:a16="http://schemas.microsoft.com/office/drawing/2014/main" id="{3321D947-E9F2-4156-83AB-FDAF8EFAAD52}"/>
              </a:ext>
            </a:extLst>
          </p:cNvPr>
          <p:cNvSpPr txBox="1"/>
          <p:nvPr userDrawn="1"/>
        </p:nvSpPr>
        <p:spPr>
          <a:xfrm>
            <a:off x="9994549" y="6294567"/>
            <a:ext cx="3643604" cy="338554"/>
          </a:xfrm>
          <a:prstGeom prst="rect">
            <a:avLst/>
          </a:prstGeom>
          <a:noFill/>
        </p:spPr>
        <p:txBody>
          <a:bodyPr wrap="square" rtlCol="0">
            <a:spAutoFit/>
          </a:bodyPr>
          <a:lstStyle/>
          <a:p>
            <a:r>
              <a:rPr lang="en-GB" sz="800">
                <a:latin typeface="Arial" panose="020B0604020202020204" pitchFamily="34" charset="0"/>
                <a:cs typeface="Arial" panose="020B0604020202020204" pitchFamily="34" charset="0"/>
              </a:rPr>
              <a:t>info@global-business-school.org</a:t>
            </a:r>
          </a:p>
          <a:p>
            <a:r>
              <a:rPr lang="en-GB" sz="800">
                <a:latin typeface="Arial" panose="020B0604020202020204" pitchFamily="34" charset="0"/>
                <a:cs typeface="Arial" panose="020B0604020202020204" pitchFamily="34" charset="0"/>
              </a:rPr>
              <a:t>+34 930 086 588</a:t>
            </a:r>
          </a:p>
        </p:txBody>
      </p:sp>
      <p:sp>
        <p:nvSpPr>
          <p:cNvPr id="9" name="CuadroTexto 8">
            <a:extLst>
              <a:ext uri="{FF2B5EF4-FFF2-40B4-BE49-F238E27FC236}">
                <a16:creationId xmlns:a16="http://schemas.microsoft.com/office/drawing/2014/main" id="{F49AB555-5BA7-4C48-930B-DF75E39B2F06}"/>
              </a:ext>
            </a:extLst>
          </p:cNvPr>
          <p:cNvSpPr txBox="1"/>
          <p:nvPr userDrawn="1"/>
        </p:nvSpPr>
        <p:spPr>
          <a:xfrm>
            <a:off x="7460022" y="6312064"/>
            <a:ext cx="2813180" cy="338554"/>
          </a:xfrm>
          <a:prstGeom prst="rect">
            <a:avLst/>
          </a:prstGeom>
          <a:noFill/>
        </p:spPr>
        <p:txBody>
          <a:bodyPr wrap="square" rtlCol="0">
            <a:spAutoFit/>
          </a:bodyPr>
          <a:lstStyle/>
          <a:p>
            <a:r>
              <a:rPr lang="es-ES" sz="800">
                <a:latin typeface="Arial" panose="020B0604020202020204" pitchFamily="34" charset="0"/>
                <a:cs typeface="Arial" panose="020B0604020202020204" pitchFamily="34" charset="0"/>
              </a:rPr>
              <a:t>Madrid Campus: C/Numancia, 6 28039 Madrid</a:t>
            </a:r>
          </a:p>
          <a:p>
            <a:r>
              <a:rPr lang="es-ES" sz="800">
                <a:latin typeface="Arial" panose="020B0604020202020204" pitchFamily="34" charset="0"/>
                <a:cs typeface="Arial" panose="020B0604020202020204" pitchFamily="34" charset="0"/>
              </a:rPr>
              <a:t>Barcelona Campus: C/</a:t>
            </a:r>
            <a:r>
              <a:rPr lang="es-ES" sz="800" err="1">
                <a:latin typeface="Arial" panose="020B0604020202020204" pitchFamily="34" charset="0"/>
                <a:cs typeface="Arial" panose="020B0604020202020204" pitchFamily="34" charset="0"/>
              </a:rPr>
              <a:t>Aragó</a:t>
            </a:r>
            <a:r>
              <a:rPr lang="es-ES" sz="800">
                <a:latin typeface="Arial" panose="020B0604020202020204" pitchFamily="34" charset="0"/>
                <a:cs typeface="Arial" panose="020B0604020202020204" pitchFamily="34" charset="0"/>
              </a:rPr>
              <a:t>, 179 08011 Barcelona</a:t>
            </a:r>
            <a:endParaRPr lang="en-GB" sz="800">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E020E1B2-7CC9-44E0-9D2F-989300763189}"/>
              </a:ext>
            </a:extLst>
          </p:cNvPr>
          <p:cNvPicPr>
            <a:picLocks noChangeAspect="1"/>
          </p:cNvPicPr>
          <p:nvPr userDrawn="1"/>
        </p:nvPicPr>
        <p:blipFill>
          <a:blip r:embed="rId3"/>
          <a:stretch>
            <a:fillRect/>
          </a:stretch>
        </p:blipFill>
        <p:spPr>
          <a:xfrm>
            <a:off x="430832" y="6196510"/>
            <a:ext cx="1031529" cy="454108"/>
          </a:xfrm>
          <a:prstGeom prst="rect">
            <a:avLst/>
          </a:prstGeom>
        </p:spPr>
      </p:pic>
    </p:spTree>
    <p:extLst>
      <p:ext uri="{BB962C8B-B14F-4D97-AF65-F5344CB8AC3E}">
        <p14:creationId xmlns:p14="http://schemas.microsoft.com/office/powerpoint/2010/main" val="806462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77410-775D-41E1-A1CC-5439A11EE6BF}"/>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4800301E-41D6-45B7-BA16-AA49EAC8C70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C3490FE-96DD-4FC4-B8E8-9730183D51F1}"/>
              </a:ext>
            </a:extLst>
          </p:cNvPr>
          <p:cNvSpPr>
            <a:spLocks noGrp="1"/>
          </p:cNvSpPr>
          <p:nvPr>
            <p:ph type="dt" sz="half" idx="10"/>
          </p:nvPr>
        </p:nvSpPr>
        <p:spPr/>
        <p:txBody>
          <a:bodyPr/>
          <a:lstStyle/>
          <a:p>
            <a:fld id="{DFB54682-BE6C-44DF-B3A6-20B20BCBE1F8}" type="datetimeFigureOut">
              <a:rPr lang="en-GB" smtClean="0"/>
              <a:t>22/09/2025</a:t>
            </a:fld>
            <a:endParaRPr lang="en-GB"/>
          </a:p>
        </p:txBody>
      </p:sp>
      <p:sp>
        <p:nvSpPr>
          <p:cNvPr id="5" name="Marcador de pie de página 4">
            <a:extLst>
              <a:ext uri="{FF2B5EF4-FFF2-40B4-BE49-F238E27FC236}">
                <a16:creationId xmlns:a16="http://schemas.microsoft.com/office/drawing/2014/main" id="{550923A2-69C6-4C83-A6DE-03A173C4F4E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E9EFFB4-79BF-4240-9153-F043A7FE1FFC}"/>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3614185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8686289-819F-49AA-8DED-7FEE3E4E3F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754D067-A68A-4DC4-A84D-D444BEA558E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DC05CEEF-3194-4A36-B649-4A0A9CA887D5}"/>
              </a:ext>
            </a:extLst>
          </p:cNvPr>
          <p:cNvSpPr>
            <a:spLocks noGrp="1"/>
          </p:cNvSpPr>
          <p:nvPr>
            <p:ph type="dt" sz="half" idx="10"/>
          </p:nvPr>
        </p:nvSpPr>
        <p:spPr/>
        <p:txBody>
          <a:bodyPr/>
          <a:lstStyle/>
          <a:p>
            <a:fld id="{DFB54682-BE6C-44DF-B3A6-20B20BCBE1F8}" type="datetimeFigureOut">
              <a:rPr lang="en-GB" smtClean="0"/>
              <a:t>22/09/2025</a:t>
            </a:fld>
            <a:endParaRPr lang="en-GB"/>
          </a:p>
        </p:txBody>
      </p:sp>
      <p:sp>
        <p:nvSpPr>
          <p:cNvPr id="5" name="Marcador de pie de página 4">
            <a:extLst>
              <a:ext uri="{FF2B5EF4-FFF2-40B4-BE49-F238E27FC236}">
                <a16:creationId xmlns:a16="http://schemas.microsoft.com/office/drawing/2014/main" id="{5ABC0D1A-8DDC-4990-BA7F-5E20BEE85E3A}"/>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0FBCE478-C962-42E3-B774-DDE049353089}"/>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4212385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906164" y="1363822"/>
            <a:ext cx="9144000" cy="823783"/>
          </a:xfrm>
          <a:prstGeom prst="rect">
            <a:avLst/>
          </a:prstGeom>
        </p:spPr>
        <p:txBody>
          <a:bodyPr>
            <a:noAutofit/>
          </a:bodyPr>
          <a:lstStyle>
            <a:lvl1pPr algn="l">
              <a:lnSpc>
                <a:spcPct val="100000"/>
              </a:lnSpc>
              <a:defRPr sz="2667" b="1" i="0">
                <a:solidFill>
                  <a:srgbClr val="90292A"/>
                </a:solidFill>
                <a:latin typeface="Arial"/>
                <a:cs typeface="Arial"/>
              </a:defRPr>
            </a:lvl1pPr>
          </a:lstStyle>
          <a:p>
            <a:r>
              <a:rPr lang="ro-RO"/>
              <a:t>Lorem ipsum dolor sit amet consectetur adipiscing elit </a:t>
            </a:r>
            <a:br>
              <a:rPr lang="ro-RO"/>
            </a:br>
            <a:r>
              <a:rPr lang="ro-RO"/>
              <a:t>donecvel arcu arcu</a:t>
            </a:r>
            <a:endParaRPr lang="es-ES"/>
          </a:p>
        </p:txBody>
      </p:sp>
      <p:sp>
        <p:nvSpPr>
          <p:cNvPr id="3" name="Marcador de contenido 2"/>
          <p:cNvSpPr>
            <a:spLocks noGrp="1"/>
          </p:cNvSpPr>
          <p:nvPr>
            <p:ph idx="1" hasCustomPrompt="1"/>
          </p:nvPr>
        </p:nvSpPr>
        <p:spPr>
          <a:xfrm>
            <a:off x="906165" y="2419651"/>
            <a:ext cx="9143999" cy="1351444"/>
          </a:xfrm>
          <a:prstGeom prst="rect">
            <a:avLst/>
          </a:prstGeom>
        </p:spPr>
        <p:txBody>
          <a:bodyPr>
            <a:normAutofit/>
          </a:bodyPr>
          <a:lstStyle>
            <a:lvl1pPr marL="0" indent="0">
              <a:buNone/>
              <a:defRPr sz="1600">
                <a:latin typeface="Arial"/>
                <a:cs typeface="Aria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 </a:t>
            </a:r>
            <a:r>
              <a:rPr lang="es-ES" err="1"/>
              <a:t>Donec</a:t>
            </a:r>
            <a:r>
              <a:rPr lang="es-ES"/>
              <a:t> </a:t>
            </a:r>
            <a:r>
              <a:rPr lang="es-ES" err="1"/>
              <a:t>vel</a:t>
            </a:r>
            <a:r>
              <a:rPr lang="es-ES"/>
              <a:t> </a:t>
            </a:r>
            <a:r>
              <a:rPr lang="es-ES" err="1"/>
              <a:t>arcu</a:t>
            </a:r>
            <a:r>
              <a:rPr lang="es-ES"/>
              <a:t> </a:t>
            </a:r>
            <a:r>
              <a:rPr lang="es-ES" err="1"/>
              <a:t>arcu</a:t>
            </a:r>
            <a:r>
              <a:rPr lang="es-ES"/>
              <a:t>. </a:t>
            </a:r>
            <a:r>
              <a:rPr lang="es-ES" err="1"/>
              <a:t>Phasellus</a:t>
            </a:r>
            <a:r>
              <a:rPr lang="es-ES"/>
              <a:t> </a:t>
            </a:r>
            <a:r>
              <a:rPr lang="es-ES" err="1"/>
              <a:t>ultricies</a:t>
            </a:r>
            <a:r>
              <a:rPr lang="es-ES"/>
              <a:t> ultrices mi </a:t>
            </a:r>
            <a:r>
              <a:rPr lang="es-ES" err="1"/>
              <a:t>vel</a:t>
            </a:r>
            <a:r>
              <a:rPr lang="es-ES"/>
              <a:t> </a:t>
            </a:r>
            <a:r>
              <a:rPr lang="es-ES" err="1"/>
              <a:t>semper</a:t>
            </a:r>
            <a:r>
              <a:rPr lang="es-ES"/>
              <a:t>. </a:t>
            </a:r>
            <a:r>
              <a:rPr lang="es-ES" err="1"/>
              <a:t>Maecenas</a:t>
            </a:r>
            <a:r>
              <a:rPr lang="es-ES"/>
              <a:t> </a:t>
            </a:r>
            <a:r>
              <a:rPr lang="es-ES" err="1"/>
              <a:t>quis</a:t>
            </a:r>
            <a:r>
              <a:rPr lang="es-ES"/>
              <a:t> </a:t>
            </a:r>
            <a:r>
              <a:rPr lang="es-ES" err="1"/>
              <a:t>arcu</a:t>
            </a:r>
            <a:r>
              <a:rPr lang="es-ES"/>
              <a:t> </a:t>
            </a:r>
            <a:r>
              <a:rPr lang="es-ES" err="1"/>
              <a:t>eu</a:t>
            </a:r>
            <a:r>
              <a:rPr lang="es-ES"/>
              <a:t> urna </a:t>
            </a:r>
            <a:r>
              <a:rPr lang="es-ES" err="1"/>
              <a:t>tempus</a:t>
            </a:r>
            <a:r>
              <a:rPr lang="es-ES"/>
              <a:t> </a:t>
            </a:r>
            <a:r>
              <a:rPr lang="es-ES" err="1"/>
              <a:t>posuere</a:t>
            </a:r>
            <a:r>
              <a:rPr lang="es-ES"/>
              <a:t>. </a:t>
            </a:r>
            <a:r>
              <a:rPr lang="es-ES" err="1"/>
              <a:t>Donec</a:t>
            </a:r>
            <a:r>
              <a:rPr lang="es-ES"/>
              <a:t> </a:t>
            </a:r>
            <a:r>
              <a:rPr lang="es-ES" err="1"/>
              <a:t>vel</a:t>
            </a:r>
            <a:r>
              <a:rPr lang="es-ES"/>
              <a:t> </a:t>
            </a:r>
            <a:r>
              <a:rPr lang="es-ES" err="1"/>
              <a:t>sem</a:t>
            </a:r>
            <a:r>
              <a:rPr lang="es-ES"/>
              <a:t> </a:t>
            </a:r>
            <a:r>
              <a:rPr lang="es-ES" err="1"/>
              <a:t>euismod</a:t>
            </a:r>
            <a:r>
              <a:rPr lang="es-ES"/>
              <a:t>, </a:t>
            </a:r>
            <a:r>
              <a:rPr lang="es-ES" err="1"/>
              <a:t>efficitur</a:t>
            </a:r>
            <a:r>
              <a:rPr lang="es-ES"/>
              <a:t> dolor at, </a:t>
            </a:r>
            <a:r>
              <a:rPr lang="es-ES" err="1"/>
              <a:t>laoreet</a:t>
            </a:r>
            <a:r>
              <a:rPr lang="es-ES"/>
              <a:t> </a:t>
            </a:r>
            <a:r>
              <a:rPr lang="es-ES" err="1"/>
              <a:t>arcu</a:t>
            </a:r>
            <a:r>
              <a:rPr lang="es-ES"/>
              <a:t> urna </a:t>
            </a:r>
            <a:r>
              <a:rPr lang="es-ES" err="1"/>
              <a:t>tempus</a:t>
            </a:r>
            <a:r>
              <a:rPr lang="es-ES"/>
              <a:t> </a:t>
            </a:r>
            <a:r>
              <a:rPr lang="es-ES" err="1"/>
              <a:t>purus</a:t>
            </a:r>
            <a:r>
              <a:rPr lang="es-ES"/>
              <a:t>. </a:t>
            </a:r>
          </a:p>
        </p:txBody>
      </p:sp>
      <p:sp>
        <p:nvSpPr>
          <p:cNvPr id="11" name="Marcador de texto 19"/>
          <p:cNvSpPr>
            <a:spLocks noGrp="1"/>
          </p:cNvSpPr>
          <p:nvPr>
            <p:ph type="body" sz="quarter" idx="14" hasCustomPrompt="1"/>
          </p:nvPr>
        </p:nvSpPr>
        <p:spPr>
          <a:xfrm>
            <a:off x="906163" y="3505649"/>
            <a:ext cx="9144000" cy="1839792"/>
          </a:xfrm>
          <a:prstGeom prst="rect">
            <a:avLst/>
          </a:prstGeom>
        </p:spPr>
        <p:txBody>
          <a:bodyPr numCol="2" spcCol="288000">
            <a:noAutofit/>
          </a:bodyPr>
          <a:lstStyle>
            <a:lvl1pPr marL="0" indent="0">
              <a:lnSpc>
                <a:spcPts val="1653"/>
              </a:lnSpc>
              <a:buNone/>
              <a:defRPr sz="1200">
                <a:solidFill>
                  <a:srgbClr val="000000"/>
                </a:solidFill>
                <a:latin typeface="Arial" panose="020B0604020202020204" pitchFamily="34" charset="0"/>
                <a:cs typeface="Arial" panose="020B0604020202020204" pitchFamily="34" charset="0"/>
              </a:defRPr>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Donec</a:t>
            </a:r>
            <a:r>
              <a:rPr lang="pt-BR"/>
              <a:t> </a:t>
            </a:r>
            <a:r>
              <a:rPr lang="pt-BR" err="1"/>
              <a:t>vel</a:t>
            </a:r>
            <a:r>
              <a:rPr lang="pt-BR"/>
              <a:t> </a:t>
            </a:r>
            <a:r>
              <a:rPr lang="pt-BR" err="1"/>
              <a:t>arcu</a:t>
            </a:r>
            <a:r>
              <a:rPr lang="pt-BR"/>
              <a:t> </a:t>
            </a:r>
            <a:r>
              <a:rPr lang="pt-BR" err="1"/>
              <a:t>arcu</a:t>
            </a:r>
            <a:r>
              <a:rPr lang="pt-BR"/>
              <a:t>. </a:t>
            </a:r>
            <a:r>
              <a:rPr lang="pt-BR" err="1"/>
              <a:t>Phasellus</a:t>
            </a:r>
            <a:r>
              <a:rPr lang="pt-BR"/>
              <a:t> </a:t>
            </a:r>
            <a:r>
              <a:rPr lang="pt-BR" err="1"/>
              <a:t>ultricies</a:t>
            </a:r>
            <a:r>
              <a:rPr lang="pt-BR"/>
              <a:t> </a:t>
            </a:r>
            <a:r>
              <a:rPr lang="pt-BR" err="1"/>
              <a:t>ultrices</a:t>
            </a:r>
            <a:r>
              <a:rPr lang="pt-BR"/>
              <a:t> mi </a:t>
            </a:r>
            <a:r>
              <a:rPr lang="pt-BR" err="1"/>
              <a:t>vel</a:t>
            </a:r>
            <a:r>
              <a:rPr lang="pt-BR"/>
              <a:t> </a:t>
            </a:r>
            <a:r>
              <a:rPr lang="pt-BR" err="1"/>
              <a:t>semper</a:t>
            </a:r>
            <a:r>
              <a:rPr lang="pt-BR"/>
              <a:t>. </a:t>
            </a:r>
            <a:r>
              <a:rPr lang="pt-BR" err="1"/>
              <a:t>Maecenas</a:t>
            </a:r>
            <a:r>
              <a:rPr lang="pt-BR"/>
              <a:t> quis </a:t>
            </a:r>
            <a:r>
              <a:rPr lang="pt-BR" err="1"/>
              <a:t>arcu</a:t>
            </a:r>
            <a:r>
              <a:rPr lang="pt-BR"/>
              <a:t> eu urna tempus </a:t>
            </a:r>
            <a:r>
              <a:rPr lang="pt-BR" err="1"/>
              <a:t>posuere</a:t>
            </a:r>
            <a:r>
              <a:rPr lang="pt-BR"/>
              <a:t>. </a:t>
            </a:r>
            <a:r>
              <a:rPr lang="pt-BR" err="1"/>
              <a:t>Donec</a:t>
            </a:r>
            <a:r>
              <a:rPr lang="pt-BR"/>
              <a:t> </a:t>
            </a:r>
            <a:r>
              <a:rPr lang="pt-BR" err="1"/>
              <a:t>vel</a:t>
            </a:r>
            <a:r>
              <a:rPr lang="pt-BR"/>
              <a:t> sem </a:t>
            </a:r>
            <a:r>
              <a:rPr lang="pt-BR" err="1"/>
              <a:t>euismod</a:t>
            </a:r>
            <a:r>
              <a:rPr lang="pt-BR"/>
              <a:t>, </a:t>
            </a:r>
            <a:r>
              <a:rPr lang="pt-BR" err="1"/>
              <a:t>efficitur</a:t>
            </a:r>
            <a:r>
              <a:rPr lang="pt-BR"/>
              <a:t> </a:t>
            </a:r>
            <a:r>
              <a:rPr lang="pt-BR" err="1"/>
              <a:t>dolor</a:t>
            </a:r>
            <a:r>
              <a:rPr lang="pt-BR"/>
              <a:t> </a:t>
            </a:r>
            <a:r>
              <a:rPr lang="pt-BR" err="1"/>
              <a:t>at</a:t>
            </a:r>
            <a:r>
              <a:rPr lang="pt-BR"/>
              <a:t>, </a:t>
            </a:r>
            <a:r>
              <a:rPr lang="pt-BR" err="1"/>
              <a:t>laoreet</a:t>
            </a:r>
            <a:r>
              <a:rPr lang="pt-BR"/>
              <a:t> </a:t>
            </a:r>
            <a:r>
              <a:rPr lang="pt-BR" err="1"/>
              <a:t>purus</a:t>
            </a:r>
            <a:r>
              <a:rPr lang="pt-BR"/>
              <a:t>. Nam </a:t>
            </a:r>
            <a:r>
              <a:rPr lang="pt-BR" err="1"/>
              <a:t>malesuada</a:t>
            </a:r>
            <a:r>
              <a:rPr lang="pt-BR"/>
              <a:t> </a:t>
            </a:r>
            <a:r>
              <a:rPr lang="pt-BR" err="1"/>
              <a:t>eros</a:t>
            </a:r>
            <a:r>
              <a:rPr lang="pt-BR"/>
              <a:t> </a:t>
            </a:r>
            <a:r>
              <a:rPr lang="pt-BR" err="1"/>
              <a:t>orci</a:t>
            </a:r>
            <a:r>
              <a:rPr lang="pt-BR"/>
              <a:t>, ut </a:t>
            </a:r>
            <a:r>
              <a:rPr lang="pt-BR" err="1"/>
              <a:t>sodales</a:t>
            </a:r>
            <a:r>
              <a:rPr lang="pt-BR"/>
              <a:t> </a:t>
            </a:r>
            <a:r>
              <a:rPr lang="pt-BR" err="1"/>
              <a:t>odio</a:t>
            </a:r>
            <a:r>
              <a:rPr lang="pt-BR"/>
              <a:t> </a:t>
            </a:r>
            <a:r>
              <a:rPr lang="pt-BR" err="1"/>
              <a:t>ultrices</a:t>
            </a:r>
            <a:r>
              <a:rPr lang="pt-BR"/>
              <a:t> non. </a:t>
            </a:r>
            <a:r>
              <a:rPr lang="pt-BR" err="1"/>
              <a:t>Morbi</a:t>
            </a:r>
            <a:r>
              <a:rPr lang="pt-BR"/>
              <a:t> </a:t>
            </a:r>
            <a:r>
              <a:rPr lang="pt-BR" err="1"/>
              <a:t>nec</a:t>
            </a:r>
            <a:r>
              <a:rPr lang="pt-BR"/>
              <a:t> </a:t>
            </a:r>
            <a:r>
              <a:rPr lang="pt-BR" err="1"/>
              <a:t>sollicitudin</a:t>
            </a:r>
            <a:r>
              <a:rPr lang="pt-BR"/>
              <a:t> </a:t>
            </a:r>
            <a:r>
              <a:rPr lang="pt-BR" err="1"/>
              <a:t>orci</a:t>
            </a:r>
            <a:r>
              <a:rPr lang="pt-BR"/>
              <a:t>. </a:t>
            </a:r>
            <a:r>
              <a:rPr lang="pt-BR" err="1"/>
              <a:t>Cras</a:t>
            </a:r>
            <a:r>
              <a:rPr lang="pt-BR"/>
              <a:t> eu sem a </a:t>
            </a:r>
            <a:r>
              <a:rPr lang="pt-BR" err="1"/>
              <a:t>sapien</a:t>
            </a:r>
            <a:r>
              <a:rPr lang="pt-BR"/>
              <a:t> </a:t>
            </a:r>
            <a:r>
              <a:rPr lang="pt-BR" err="1"/>
              <a:t>sagittis</a:t>
            </a:r>
            <a:r>
              <a:rPr lang="pt-BR"/>
              <a:t> </a:t>
            </a:r>
            <a:r>
              <a:rPr lang="pt-BR" err="1"/>
              <a:t>mattis</a:t>
            </a:r>
            <a:r>
              <a:rPr lang="pt-BR"/>
              <a:t>. </a:t>
            </a:r>
            <a:r>
              <a:rPr lang="pt-BR" err="1"/>
              <a:t>Phasellus</a:t>
            </a:r>
            <a:r>
              <a:rPr lang="pt-BR"/>
              <a:t> </a:t>
            </a:r>
            <a:r>
              <a:rPr lang="pt-BR" err="1"/>
              <a:t>eget</a:t>
            </a:r>
            <a:r>
              <a:rPr lang="pt-BR"/>
              <a:t> </a:t>
            </a:r>
            <a:r>
              <a:rPr lang="pt-BR" err="1"/>
              <a:t>nibh</a:t>
            </a:r>
            <a:r>
              <a:rPr lang="pt-BR"/>
              <a:t> quis </a:t>
            </a:r>
            <a:r>
              <a:rPr lang="pt-BR" err="1"/>
              <a:t>leo</a:t>
            </a:r>
            <a:r>
              <a:rPr lang="pt-BR"/>
              <a:t> </a:t>
            </a:r>
            <a:r>
              <a:rPr lang="pt-BR" err="1"/>
              <a:t>consequat</a:t>
            </a:r>
            <a:r>
              <a:rPr lang="pt-BR"/>
              <a:t> </a:t>
            </a:r>
            <a:r>
              <a:rPr lang="pt-BR" err="1"/>
              <a:t>fringilla</a:t>
            </a:r>
            <a:r>
              <a:rPr lang="pt-BR"/>
              <a:t> ut id massa. </a:t>
            </a:r>
            <a:r>
              <a:rPr lang="pt-BR" err="1"/>
              <a:t>Aenean</a:t>
            </a:r>
            <a:r>
              <a:rPr lang="pt-BR"/>
              <a:t> vitae </a:t>
            </a:r>
            <a:r>
              <a:rPr lang="pt-BR" err="1"/>
              <a:t>leo</a:t>
            </a:r>
            <a:r>
              <a:rPr lang="pt-BR"/>
              <a:t> </a:t>
            </a:r>
            <a:r>
              <a:rPr lang="pt-BR" err="1"/>
              <a:t>lacinia</a:t>
            </a:r>
            <a:r>
              <a:rPr lang="pt-BR"/>
              <a:t>, </a:t>
            </a:r>
            <a:r>
              <a:rPr lang="pt-BR" err="1"/>
              <a:t>egestas</a:t>
            </a:r>
            <a:r>
              <a:rPr lang="pt-BR"/>
              <a:t> est </a:t>
            </a:r>
            <a:r>
              <a:rPr lang="pt-BR" err="1"/>
              <a:t>eget</a:t>
            </a:r>
            <a:r>
              <a:rPr lang="pt-BR"/>
              <a:t>, </a:t>
            </a:r>
            <a:r>
              <a:rPr lang="pt-BR" err="1"/>
              <a:t>ullamcorper</a:t>
            </a:r>
            <a:r>
              <a:rPr lang="pt-BR"/>
              <a:t> </a:t>
            </a:r>
            <a:r>
              <a:rPr lang="pt-BR" err="1"/>
              <a:t>eros</a:t>
            </a:r>
            <a:r>
              <a:rPr lang="pt-BR"/>
              <a:t>. </a:t>
            </a:r>
            <a:r>
              <a:rPr lang="pt-BR" err="1"/>
              <a:t>Curabitur</a:t>
            </a:r>
            <a:r>
              <a:rPr lang="pt-BR"/>
              <a:t> </a:t>
            </a:r>
            <a:r>
              <a:rPr lang="pt-BR" err="1"/>
              <a:t>quam</a:t>
            </a:r>
            <a:r>
              <a:rPr lang="pt-BR"/>
              <a:t> nunc, </a:t>
            </a:r>
            <a:r>
              <a:rPr lang="pt-BR" err="1"/>
              <a:t>congue</a:t>
            </a:r>
            <a:r>
              <a:rPr lang="pt-BR"/>
              <a:t> </a:t>
            </a:r>
            <a:r>
              <a:rPr lang="pt-BR" err="1"/>
              <a:t>sit</a:t>
            </a:r>
            <a:r>
              <a:rPr lang="pt-BR"/>
              <a:t> </a:t>
            </a:r>
            <a:r>
              <a:rPr lang="pt-BR" err="1"/>
              <a:t>amet</a:t>
            </a:r>
            <a:r>
              <a:rPr lang="pt-BR"/>
              <a:t> </a:t>
            </a:r>
            <a:r>
              <a:rPr lang="pt-BR" err="1"/>
              <a:t>nisl</a:t>
            </a:r>
            <a:r>
              <a:rPr lang="pt-BR"/>
              <a:t> et, </a:t>
            </a:r>
            <a:r>
              <a:rPr lang="pt-BR" err="1"/>
              <a:t>bibendum</a:t>
            </a:r>
            <a:r>
              <a:rPr lang="pt-BR"/>
              <a:t> </a:t>
            </a:r>
            <a:r>
              <a:rPr lang="pt-BR" err="1"/>
              <a:t>cursus</a:t>
            </a:r>
            <a:r>
              <a:rPr lang="pt-BR"/>
              <a:t> mi. </a:t>
            </a:r>
            <a:r>
              <a:rPr lang="pt-BR" err="1"/>
              <a:t>Etiam</a:t>
            </a:r>
            <a:r>
              <a:rPr lang="pt-BR"/>
              <a:t> </a:t>
            </a:r>
            <a:r>
              <a:rPr lang="pt-BR" err="1"/>
              <a:t>lectus</a:t>
            </a:r>
            <a:r>
              <a:rPr lang="pt-BR"/>
              <a:t> </a:t>
            </a:r>
            <a:r>
              <a:rPr lang="pt-BR" err="1"/>
              <a:t>nibh</a:t>
            </a:r>
            <a:r>
              <a:rPr lang="pt-BR"/>
              <a:t>, </a:t>
            </a:r>
            <a:r>
              <a:rPr lang="pt-BR" err="1"/>
              <a:t>porttitor</a:t>
            </a:r>
            <a:r>
              <a:rPr lang="pt-BR"/>
              <a:t> </a:t>
            </a:r>
            <a:r>
              <a:rPr lang="pt-BR" err="1"/>
              <a:t>vel</a:t>
            </a:r>
            <a:r>
              <a:rPr lang="pt-BR"/>
              <a:t> </a:t>
            </a:r>
            <a:r>
              <a:rPr lang="pt-BR" err="1"/>
              <a:t>posuere</a:t>
            </a:r>
            <a:r>
              <a:rPr lang="pt-BR"/>
              <a:t> ut, </a:t>
            </a:r>
            <a:r>
              <a:rPr lang="pt-BR" err="1"/>
              <a:t>rhoncus</a:t>
            </a:r>
            <a:r>
              <a:rPr lang="pt-BR"/>
              <a:t> </a:t>
            </a:r>
            <a:r>
              <a:rPr lang="pt-BR" err="1"/>
              <a:t>at</a:t>
            </a:r>
            <a:r>
              <a:rPr lang="pt-BR"/>
              <a:t> ex. </a:t>
            </a:r>
            <a:r>
              <a:rPr lang="pt-BR" err="1"/>
              <a:t>Curabitur</a:t>
            </a:r>
            <a:r>
              <a:rPr lang="pt-BR"/>
              <a:t> </a:t>
            </a:r>
            <a:r>
              <a:rPr lang="pt-BR" err="1"/>
              <a:t>scelerisque</a:t>
            </a:r>
            <a:r>
              <a:rPr lang="pt-BR"/>
              <a:t> id est </a:t>
            </a:r>
            <a:r>
              <a:rPr lang="pt-BR" err="1"/>
              <a:t>maximus</a:t>
            </a:r>
            <a:r>
              <a:rPr lang="pt-BR"/>
              <a:t> </a:t>
            </a:r>
            <a:r>
              <a:rPr lang="pt-BR" err="1"/>
              <a:t>pretium</a:t>
            </a:r>
            <a:r>
              <a:rPr lang="pt-BR"/>
              <a:t>.</a:t>
            </a:r>
          </a:p>
          <a:p>
            <a:pPr lvl="0"/>
            <a:r>
              <a:rPr lang="pt-BR" err="1"/>
              <a:t>Nulla</a:t>
            </a:r>
            <a:r>
              <a:rPr lang="pt-BR"/>
              <a:t> ut erat </a:t>
            </a:r>
            <a:r>
              <a:rPr lang="pt-BR" err="1"/>
              <a:t>nisl</a:t>
            </a:r>
            <a:r>
              <a:rPr lang="pt-BR"/>
              <a:t>. </a:t>
            </a:r>
            <a:r>
              <a:rPr lang="pt-BR" err="1"/>
              <a:t>Vestibulum</a:t>
            </a:r>
            <a:r>
              <a:rPr lang="pt-BR"/>
              <a:t> id ante tempus, </a:t>
            </a:r>
            <a:r>
              <a:rPr lang="pt-BR" err="1"/>
              <a:t>blandit</a:t>
            </a:r>
            <a:r>
              <a:rPr lang="pt-BR"/>
              <a:t> ipsum </a:t>
            </a:r>
            <a:r>
              <a:rPr lang="pt-BR" err="1"/>
              <a:t>eget</a:t>
            </a:r>
            <a:r>
              <a:rPr lang="pt-BR"/>
              <a:t>, </a:t>
            </a:r>
            <a:r>
              <a:rPr lang="pt-BR" err="1"/>
              <a:t>molestie</a:t>
            </a:r>
            <a:r>
              <a:rPr lang="pt-BR"/>
              <a:t> sem. </a:t>
            </a:r>
            <a:r>
              <a:rPr lang="pt-BR" err="1"/>
              <a:t>Donec</a:t>
            </a:r>
            <a:r>
              <a:rPr lang="pt-BR"/>
              <a:t> </a:t>
            </a:r>
            <a:r>
              <a:rPr lang="pt-BR" err="1"/>
              <a:t>lobortis</a:t>
            </a:r>
            <a:r>
              <a:rPr lang="pt-BR"/>
              <a:t> </a:t>
            </a:r>
            <a:r>
              <a:rPr lang="pt-BR" err="1"/>
              <a:t>cursus</a:t>
            </a:r>
            <a:r>
              <a:rPr lang="pt-BR"/>
              <a:t> </a:t>
            </a:r>
            <a:r>
              <a:rPr lang="pt-BR" err="1"/>
              <a:t>lorem</a:t>
            </a:r>
            <a:r>
              <a:rPr lang="pt-BR"/>
              <a:t> non </a:t>
            </a:r>
            <a:r>
              <a:rPr lang="pt-BR" err="1"/>
              <a:t>venenatis</a:t>
            </a:r>
            <a:r>
              <a:rPr lang="pt-BR"/>
              <a:t>. </a:t>
            </a:r>
            <a:r>
              <a:rPr lang="pt-BR" err="1"/>
              <a:t>Fusce</a:t>
            </a:r>
            <a:r>
              <a:rPr lang="pt-BR"/>
              <a:t> </a:t>
            </a:r>
            <a:r>
              <a:rPr lang="pt-BR" err="1"/>
              <a:t>sit</a:t>
            </a:r>
            <a:r>
              <a:rPr lang="pt-BR"/>
              <a:t> </a:t>
            </a:r>
            <a:r>
              <a:rPr lang="pt-BR" err="1"/>
              <a:t>amet</a:t>
            </a:r>
            <a:r>
              <a:rPr lang="pt-BR"/>
              <a:t> </a:t>
            </a:r>
            <a:r>
              <a:rPr lang="pt-BR" err="1"/>
              <a:t>tincidunt</a:t>
            </a:r>
            <a:r>
              <a:rPr lang="pt-BR"/>
              <a:t> </a:t>
            </a:r>
            <a:r>
              <a:rPr lang="pt-BR" err="1"/>
              <a:t>sapien</a:t>
            </a:r>
            <a:r>
              <a:rPr lang="pt-BR"/>
              <a:t>. </a:t>
            </a:r>
            <a:r>
              <a:rPr lang="pt-BR" err="1"/>
              <a:t>Vivamus</a:t>
            </a:r>
            <a:r>
              <a:rPr lang="pt-BR"/>
              <a:t> ac </a:t>
            </a:r>
            <a:r>
              <a:rPr lang="pt-BR" err="1"/>
              <a:t>nibh</a:t>
            </a:r>
            <a:r>
              <a:rPr lang="pt-BR"/>
              <a:t> </a:t>
            </a:r>
            <a:r>
              <a:rPr lang="pt-BR" err="1"/>
              <a:t>sed</a:t>
            </a:r>
            <a:r>
              <a:rPr lang="pt-BR"/>
              <a:t> </a:t>
            </a:r>
            <a:r>
              <a:rPr lang="pt-BR" err="1"/>
              <a:t>velit</a:t>
            </a:r>
            <a:r>
              <a:rPr lang="pt-BR"/>
              <a:t> </a:t>
            </a:r>
            <a:r>
              <a:rPr lang="pt-BR" err="1"/>
              <a:t>ullamcorper</a:t>
            </a:r>
            <a:r>
              <a:rPr lang="pt-BR"/>
              <a:t> </a:t>
            </a:r>
            <a:r>
              <a:rPr lang="pt-BR" err="1"/>
              <a:t>facilisis</a:t>
            </a:r>
            <a:r>
              <a:rPr lang="pt-BR"/>
              <a:t>.</a:t>
            </a:r>
            <a:endParaRPr lang="es-ES"/>
          </a:p>
        </p:txBody>
      </p:sp>
      <p:pic>
        <p:nvPicPr>
          <p:cNvPr id="13" name="Imagen 12">
            <a:extLst>
              <a:ext uri="{FF2B5EF4-FFF2-40B4-BE49-F238E27FC236}">
                <a16:creationId xmlns:a16="http://schemas.microsoft.com/office/drawing/2014/main" id="{E5D91E15-CF95-4E2F-9137-383C0C9D4E7D}"/>
              </a:ext>
            </a:extLst>
          </p:cNvPr>
          <p:cNvPicPr>
            <a:picLocks noChangeAspect="1"/>
          </p:cNvPicPr>
          <p:nvPr userDrawn="1"/>
        </p:nvPicPr>
        <p:blipFill>
          <a:blip r:embed="rId2"/>
          <a:stretch>
            <a:fillRect/>
          </a:stretch>
        </p:blipFill>
        <p:spPr>
          <a:xfrm>
            <a:off x="388177" y="5748318"/>
            <a:ext cx="1857017" cy="817511"/>
          </a:xfrm>
          <a:prstGeom prst="rect">
            <a:avLst/>
          </a:prstGeom>
        </p:spPr>
      </p:pic>
      <p:pic>
        <p:nvPicPr>
          <p:cNvPr id="7" name="Imagen 6">
            <a:extLst>
              <a:ext uri="{FF2B5EF4-FFF2-40B4-BE49-F238E27FC236}">
                <a16:creationId xmlns:a16="http://schemas.microsoft.com/office/drawing/2014/main" id="{FEE362DD-BEF6-4465-9FB0-5443A6D042C0}"/>
              </a:ext>
            </a:extLst>
          </p:cNvPr>
          <p:cNvPicPr>
            <a:picLocks noChangeAspect="1"/>
          </p:cNvPicPr>
          <p:nvPr userDrawn="1"/>
        </p:nvPicPr>
        <p:blipFill>
          <a:blip r:embed="rId3"/>
          <a:stretch>
            <a:fillRect/>
          </a:stretch>
        </p:blipFill>
        <p:spPr>
          <a:xfrm>
            <a:off x="10168605" y="242423"/>
            <a:ext cx="2023395" cy="1121400"/>
          </a:xfrm>
          <a:prstGeom prst="rect">
            <a:avLst/>
          </a:prstGeom>
        </p:spPr>
      </p:pic>
      <p:sp>
        <p:nvSpPr>
          <p:cNvPr id="4" name="CuadroTexto 3">
            <a:extLst>
              <a:ext uri="{FF2B5EF4-FFF2-40B4-BE49-F238E27FC236}">
                <a16:creationId xmlns:a16="http://schemas.microsoft.com/office/drawing/2014/main" id="{A4FB45C6-2EA3-4252-A7E3-3E1A92549A22}"/>
              </a:ext>
            </a:extLst>
          </p:cNvPr>
          <p:cNvSpPr txBox="1"/>
          <p:nvPr userDrawn="1"/>
        </p:nvSpPr>
        <p:spPr>
          <a:xfrm>
            <a:off x="5772540" y="6207729"/>
            <a:ext cx="3750907" cy="420756"/>
          </a:xfrm>
          <a:prstGeom prst="rect">
            <a:avLst/>
          </a:prstGeom>
          <a:noFill/>
        </p:spPr>
        <p:txBody>
          <a:bodyPr wrap="square" rtlCol="0">
            <a:spAutoFit/>
          </a:bodyPr>
          <a:lstStyle/>
          <a:p>
            <a:r>
              <a:rPr lang="es-ES" sz="1067">
                <a:latin typeface="Arial" panose="020B0604020202020204" pitchFamily="34" charset="0"/>
                <a:cs typeface="Arial" panose="020B0604020202020204" pitchFamily="34" charset="0"/>
              </a:rPr>
              <a:t>Madrid Campus: C/Numancia 6, 28039 Madrid</a:t>
            </a:r>
          </a:p>
          <a:p>
            <a:r>
              <a:rPr lang="es-ES" sz="1067">
                <a:latin typeface="Arial" panose="020B0604020202020204" pitchFamily="34" charset="0"/>
                <a:cs typeface="Arial" panose="020B0604020202020204" pitchFamily="34" charset="0"/>
              </a:rPr>
              <a:t>Barcelona Campus: </a:t>
            </a:r>
            <a:r>
              <a:rPr lang="es-ES" sz="1067" err="1">
                <a:latin typeface="Arial" panose="020B0604020202020204" pitchFamily="34" charset="0"/>
                <a:cs typeface="Arial" panose="020B0604020202020204" pitchFamily="34" charset="0"/>
              </a:rPr>
              <a:t>Carrer</a:t>
            </a:r>
            <a:r>
              <a:rPr lang="es-ES" sz="1067">
                <a:latin typeface="Arial" panose="020B0604020202020204" pitchFamily="34" charset="0"/>
                <a:cs typeface="Arial" panose="020B0604020202020204" pitchFamily="34" charset="0"/>
              </a:rPr>
              <a:t> d'Aragó, 179 08011 Barcelona</a:t>
            </a:r>
            <a:endParaRPr lang="en-GB" sz="1067">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3AECC49B-8273-4C90-BB64-E611EE3B8123}"/>
              </a:ext>
            </a:extLst>
          </p:cNvPr>
          <p:cNvSpPr txBox="1"/>
          <p:nvPr userDrawn="1"/>
        </p:nvSpPr>
        <p:spPr>
          <a:xfrm>
            <a:off x="9523447" y="6207728"/>
            <a:ext cx="4858139" cy="420756"/>
          </a:xfrm>
          <a:prstGeom prst="rect">
            <a:avLst/>
          </a:prstGeom>
          <a:noFill/>
        </p:spPr>
        <p:txBody>
          <a:bodyPr wrap="square" rtlCol="0">
            <a:spAutoFit/>
          </a:bodyPr>
          <a:lstStyle/>
          <a:p>
            <a:r>
              <a:rPr lang="en-GB" sz="1067">
                <a:latin typeface="Arial" panose="020B0604020202020204" pitchFamily="34" charset="0"/>
                <a:cs typeface="Arial" panose="020B0604020202020204" pitchFamily="34" charset="0"/>
              </a:rPr>
              <a:t>info@global-business-school.org</a:t>
            </a:r>
          </a:p>
          <a:p>
            <a:r>
              <a:rPr lang="en-GB" sz="1067">
                <a:latin typeface="Arial" panose="020B0604020202020204" pitchFamily="34" charset="0"/>
                <a:cs typeface="Arial" panose="020B0604020202020204" pitchFamily="34" charset="0"/>
              </a:rPr>
              <a:t>+34 930 086 588</a:t>
            </a:r>
          </a:p>
        </p:txBody>
      </p:sp>
      <p:pic>
        <p:nvPicPr>
          <p:cNvPr id="9" name="Imagen 8">
            <a:extLst>
              <a:ext uri="{FF2B5EF4-FFF2-40B4-BE49-F238E27FC236}">
                <a16:creationId xmlns:a16="http://schemas.microsoft.com/office/drawing/2014/main" id="{8DC8571C-B851-4D78-8BE3-4EDCD14171EF}"/>
              </a:ext>
            </a:extLst>
          </p:cNvPr>
          <p:cNvPicPr>
            <a:picLocks noChangeAspect="1"/>
          </p:cNvPicPr>
          <p:nvPr userDrawn="1"/>
        </p:nvPicPr>
        <p:blipFill>
          <a:blip r:embed="rId4"/>
          <a:stretch>
            <a:fillRect/>
          </a:stretch>
        </p:blipFill>
        <p:spPr>
          <a:xfrm>
            <a:off x="9523571" y="6183650"/>
            <a:ext cx="12192" cy="495809"/>
          </a:xfrm>
          <a:prstGeom prst="rect">
            <a:avLst/>
          </a:prstGeom>
        </p:spPr>
      </p:pic>
    </p:spTree>
    <p:extLst>
      <p:ext uri="{BB962C8B-B14F-4D97-AF65-F5344CB8AC3E}">
        <p14:creationId xmlns:p14="http://schemas.microsoft.com/office/powerpoint/2010/main" val="1795503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906164" y="1363822"/>
            <a:ext cx="9144000" cy="823783"/>
          </a:xfrm>
          <a:prstGeom prst="rect">
            <a:avLst/>
          </a:prstGeom>
        </p:spPr>
        <p:txBody>
          <a:bodyPr>
            <a:noAutofit/>
          </a:bodyPr>
          <a:lstStyle>
            <a:lvl1pPr algn="l">
              <a:lnSpc>
                <a:spcPct val="100000"/>
              </a:lnSpc>
              <a:defRPr sz="2667" b="1" i="0">
                <a:solidFill>
                  <a:srgbClr val="90292A"/>
                </a:solidFill>
                <a:latin typeface="Arial"/>
                <a:cs typeface="Arial"/>
              </a:defRPr>
            </a:lvl1pPr>
          </a:lstStyle>
          <a:p>
            <a:r>
              <a:rPr lang="ro-RO"/>
              <a:t>Lorem ipsum dolor sit amet consectetur adipiscing elit </a:t>
            </a:r>
            <a:br>
              <a:rPr lang="ro-RO"/>
            </a:br>
            <a:r>
              <a:rPr lang="ro-RO"/>
              <a:t>donecvel arcu arcu</a:t>
            </a:r>
            <a:endParaRPr lang="es-ES"/>
          </a:p>
        </p:txBody>
      </p:sp>
      <p:sp>
        <p:nvSpPr>
          <p:cNvPr id="3" name="Marcador de contenido 2"/>
          <p:cNvSpPr>
            <a:spLocks noGrp="1"/>
          </p:cNvSpPr>
          <p:nvPr>
            <p:ph idx="1" hasCustomPrompt="1"/>
          </p:nvPr>
        </p:nvSpPr>
        <p:spPr>
          <a:xfrm>
            <a:off x="906165" y="2419651"/>
            <a:ext cx="9143999" cy="1351444"/>
          </a:xfrm>
          <a:prstGeom prst="rect">
            <a:avLst/>
          </a:prstGeom>
        </p:spPr>
        <p:txBody>
          <a:bodyPr>
            <a:normAutofit/>
          </a:bodyPr>
          <a:lstStyle>
            <a:lvl1pPr marL="0" indent="0">
              <a:buNone/>
              <a:defRPr sz="1600">
                <a:latin typeface="Arial"/>
                <a:cs typeface="Aria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 </a:t>
            </a:r>
            <a:r>
              <a:rPr lang="es-ES" err="1"/>
              <a:t>Donec</a:t>
            </a:r>
            <a:r>
              <a:rPr lang="es-ES"/>
              <a:t> </a:t>
            </a:r>
            <a:r>
              <a:rPr lang="es-ES" err="1"/>
              <a:t>vel</a:t>
            </a:r>
            <a:r>
              <a:rPr lang="es-ES"/>
              <a:t> </a:t>
            </a:r>
            <a:r>
              <a:rPr lang="es-ES" err="1"/>
              <a:t>arcu</a:t>
            </a:r>
            <a:r>
              <a:rPr lang="es-ES"/>
              <a:t> </a:t>
            </a:r>
            <a:r>
              <a:rPr lang="es-ES" err="1"/>
              <a:t>arcu</a:t>
            </a:r>
            <a:r>
              <a:rPr lang="es-ES"/>
              <a:t>. </a:t>
            </a:r>
            <a:r>
              <a:rPr lang="es-ES" err="1"/>
              <a:t>Phasellus</a:t>
            </a:r>
            <a:r>
              <a:rPr lang="es-ES"/>
              <a:t> </a:t>
            </a:r>
            <a:r>
              <a:rPr lang="es-ES" err="1"/>
              <a:t>ultricies</a:t>
            </a:r>
            <a:r>
              <a:rPr lang="es-ES"/>
              <a:t> ultrices mi </a:t>
            </a:r>
            <a:r>
              <a:rPr lang="es-ES" err="1"/>
              <a:t>vel</a:t>
            </a:r>
            <a:r>
              <a:rPr lang="es-ES"/>
              <a:t> </a:t>
            </a:r>
            <a:r>
              <a:rPr lang="es-ES" err="1"/>
              <a:t>semper</a:t>
            </a:r>
            <a:r>
              <a:rPr lang="es-ES"/>
              <a:t>. </a:t>
            </a:r>
            <a:r>
              <a:rPr lang="es-ES" err="1"/>
              <a:t>Maecenas</a:t>
            </a:r>
            <a:r>
              <a:rPr lang="es-ES"/>
              <a:t> </a:t>
            </a:r>
            <a:r>
              <a:rPr lang="es-ES" err="1"/>
              <a:t>quis</a:t>
            </a:r>
            <a:r>
              <a:rPr lang="es-ES"/>
              <a:t> </a:t>
            </a:r>
            <a:r>
              <a:rPr lang="es-ES" err="1"/>
              <a:t>arcu</a:t>
            </a:r>
            <a:r>
              <a:rPr lang="es-ES"/>
              <a:t> </a:t>
            </a:r>
            <a:r>
              <a:rPr lang="es-ES" err="1"/>
              <a:t>eu</a:t>
            </a:r>
            <a:r>
              <a:rPr lang="es-ES"/>
              <a:t> urna </a:t>
            </a:r>
            <a:r>
              <a:rPr lang="es-ES" err="1"/>
              <a:t>tempus</a:t>
            </a:r>
            <a:r>
              <a:rPr lang="es-ES"/>
              <a:t> </a:t>
            </a:r>
            <a:r>
              <a:rPr lang="es-ES" err="1"/>
              <a:t>posuere</a:t>
            </a:r>
            <a:r>
              <a:rPr lang="es-ES"/>
              <a:t>. </a:t>
            </a:r>
            <a:r>
              <a:rPr lang="es-ES" err="1"/>
              <a:t>Donec</a:t>
            </a:r>
            <a:r>
              <a:rPr lang="es-ES"/>
              <a:t> </a:t>
            </a:r>
            <a:r>
              <a:rPr lang="es-ES" err="1"/>
              <a:t>vel</a:t>
            </a:r>
            <a:r>
              <a:rPr lang="es-ES"/>
              <a:t> </a:t>
            </a:r>
            <a:r>
              <a:rPr lang="es-ES" err="1"/>
              <a:t>sem</a:t>
            </a:r>
            <a:r>
              <a:rPr lang="es-ES"/>
              <a:t> </a:t>
            </a:r>
            <a:r>
              <a:rPr lang="es-ES" err="1"/>
              <a:t>euismod</a:t>
            </a:r>
            <a:r>
              <a:rPr lang="es-ES"/>
              <a:t>, </a:t>
            </a:r>
            <a:r>
              <a:rPr lang="es-ES" err="1"/>
              <a:t>efficitur</a:t>
            </a:r>
            <a:r>
              <a:rPr lang="es-ES"/>
              <a:t> dolor at, </a:t>
            </a:r>
            <a:r>
              <a:rPr lang="es-ES" err="1"/>
              <a:t>laoreet</a:t>
            </a:r>
            <a:r>
              <a:rPr lang="es-ES"/>
              <a:t> </a:t>
            </a:r>
            <a:r>
              <a:rPr lang="es-ES" err="1"/>
              <a:t>arcu</a:t>
            </a:r>
            <a:r>
              <a:rPr lang="es-ES"/>
              <a:t> urna </a:t>
            </a:r>
            <a:r>
              <a:rPr lang="es-ES" err="1"/>
              <a:t>tempus</a:t>
            </a:r>
            <a:r>
              <a:rPr lang="es-ES"/>
              <a:t> </a:t>
            </a:r>
            <a:r>
              <a:rPr lang="es-ES" err="1"/>
              <a:t>purus</a:t>
            </a:r>
            <a:r>
              <a:rPr lang="es-ES"/>
              <a:t>. </a:t>
            </a:r>
          </a:p>
        </p:txBody>
      </p:sp>
      <p:sp>
        <p:nvSpPr>
          <p:cNvPr id="11" name="Marcador de texto 19"/>
          <p:cNvSpPr>
            <a:spLocks noGrp="1"/>
          </p:cNvSpPr>
          <p:nvPr>
            <p:ph type="body" sz="quarter" idx="14" hasCustomPrompt="1"/>
          </p:nvPr>
        </p:nvSpPr>
        <p:spPr>
          <a:xfrm>
            <a:off x="906163" y="3505649"/>
            <a:ext cx="9144000" cy="1839792"/>
          </a:xfrm>
          <a:prstGeom prst="rect">
            <a:avLst/>
          </a:prstGeom>
        </p:spPr>
        <p:txBody>
          <a:bodyPr numCol="2" spcCol="288000">
            <a:noAutofit/>
          </a:bodyPr>
          <a:lstStyle>
            <a:lvl1pPr marL="0" indent="0">
              <a:lnSpc>
                <a:spcPts val="1653"/>
              </a:lnSpc>
              <a:buNone/>
              <a:defRPr sz="1200">
                <a:solidFill>
                  <a:srgbClr val="000000"/>
                </a:solidFill>
                <a:latin typeface="Arial" panose="020B0604020202020204" pitchFamily="34" charset="0"/>
                <a:cs typeface="Arial" panose="020B0604020202020204" pitchFamily="34" charset="0"/>
              </a:defRPr>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Donec</a:t>
            </a:r>
            <a:r>
              <a:rPr lang="pt-BR"/>
              <a:t> </a:t>
            </a:r>
            <a:r>
              <a:rPr lang="pt-BR" err="1"/>
              <a:t>vel</a:t>
            </a:r>
            <a:r>
              <a:rPr lang="pt-BR"/>
              <a:t> </a:t>
            </a:r>
            <a:r>
              <a:rPr lang="pt-BR" err="1"/>
              <a:t>arcu</a:t>
            </a:r>
            <a:r>
              <a:rPr lang="pt-BR"/>
              <a:t> </a:t>
            </a:r>
            <a:r>
              <a:rPr lang="pt-BR" err="1"/>
              <a:t>arcu</a:t>
            </a:r>
            <a:r>
              <a:rPr lang="pt-BR"/>
              <a:t>. </a:t>
            </a:r>
            <a:r>
              <a:rPr lang="pt-BR" err="1"/>
              <a:t>Phasellus</a:t>
            </a:r>
            <a:r>
              <a:rPr lang="pt-BR"/>
              <a:t> </a:t>
            </a:r>
            <a:r>
              <a:rPr lang="pt-BR" err="1"/>
              <a:t>ultricies</a:t>
            </a:r>
            <a:r>
              <a:rPr lang="pt-BR"/>
              <a:t> </a:t>
            </a:r>
            <a:r>
              <a:rPr lang="pt-BR" err="1"/>
              <a:t>ultrices</a:t>
            </a:r>
            <a:r>
              <a:rPr lang="pt-BR"/>
              <a:t> mi </a:t>
            </a:r>
            <a:r>
              <a:rPr lang="pt-BR" err="1"/>
              <a:t>vel</a:t>
            </a:r>
            <a:r>
              <a:rPr lang="pt-BR"/>
              <a:t> </a:t>
            </a:r>
            <a:r>
              <a:rPr lang="pt-BR" err="1"/>
              <a:t>semper</a:t>
            </a:r>
            <a:r>
              <a:rPr lang="pt-BR"/>
              <a:t>. </a:t>
            </a:r>
            <a:r>
              <a:rPr lang="pt-BR" err="1"/>
              <a:t>Maecenas</a:t>
            </a:r>
            <a:r>
              <a:rPr lang="pt-BR"/>
              <a:t> quis </a:t>
            </a:r>
            <a:r>
              <a:rPr lang="pt-BR" err="1"/>
              <a:t>arcu</a:t>
            </a:r>
            <a:r>
              <a:rPr lang="pt-BR"/>
              <a:t> eu urna tempus </a:t>
            </a:r>
            <a:r>
              <a:rPr lang="pt-BR" err="1"/>
              <a:t>posuere</a:t>
            </a:r>
            <a:r>
              <a:rPr lang="pt-BR"/>
              <a:t>. </a:t>
            </a:r>
            <a:r>
              <a:rPr lang="pt-BR" err="1"/>
              <a:t>Donec</a:t>
            </a:r>
            <a:r>
              <a:rPr lang="pt-BR"/>
              <a:t> </a:t>
            </a:r>
            <a:r>
              <a:rPr lang="pt-BR" err="1"/>
              <a:t>vel</a:t>
            </a:r>
            <a:r>
              <a:rPr lang="pt-BR"/>
              <a:t> sem </a:t>
            </a:r>
            <a:r>
              <a:rPr lang="pt-BR" err="1"/>
              <a:t>euismod</a:t>
            </a:r>
            <a:r>
              <a:rPr lang="pt-BR"/>
              <a:t>, </a:t>
            </a:r>
            <a:r>
              <a:rPr lang="pt-BR" err="1"/>
              <a:t>efficitur</a:t>
            </a:r>
            <a:r>
              <a:rPr lang="pt-BR"/>
              <a:t> </a:t>
            </a:r>
            <a:r>
              <a:rPr lang="pt-BR" err="1"/>
              <a:t>dolor</a:t>
            </a:r>
            <a:r>
              <a:rPr lang="pt-BR"/>
              <a:t> </a:t>
            </a:r>
            <a:r>
              <a:rPr lang="pt-BR" err="1"/>
              <a:t>at</a:t>
            </a:r>
            <a:r>
              <a:rPr lang="pt-BR"/>
              <a:t>, </a:t>
            </a:r>
            <a:r>
              <a:rPr lang="pt-BR" err="1"/>
              <a:t>laoreet</a:t>
            </a:r>
            <a:r>
              <a:rPr lang="pt-BR"/>
              <a:t> </a:t>
            </a:r>
            <a:r>
              <a:rPr lang="pt-BR" err="1"/>
              <a:t>purus</a:t>
            </a:r>
            <a:r>
              <a:rPr lang="pt-BR"/>
              <a:t>. Nam </a:t>
            </a:r>
            <a:r>
              <a:rPr lang="pt-BR" err="1"/>
              <a:t>malesuada</a:t>
            </a:r>
            <a:r>
              <a:rPr lang="pt-BR"/>
              <a:t> </a:t>
            </a:r>
            <a:r>
              <a:rPr lang="pt-BR" err="1"/>
              <a:t>eros</a:t>
            </a:r>
            <a:r>
              <a:rPr lang="pt-BR"/>
              <a:t> </a:t>
            </a:r>
            <a:r>
              <a:rPr lang="pt-BR" err="1"/>
              <a:t>orci</a:t>
            </a:r>
            <a:r>
              <a:rPr lang="pt-BR"/>
              <a:t>, ut </a:t>
            </a:r>
            <a:r>
              <a:rPr lang="pt-BR" err="1"/>
              <a:t>sodales</a:t>
            </a:r>
            <a:r>
              <a:rPr lang="pt-BR"/>
              <a:t> </a:t>
            </a:r>
            <a:r>
              <a:rPr lang="pt-BR" err="1"/>
              <a:t>odio</a:t>
            </a:r>
            <a:r>
              <a:rPr lang="pt-BR"/>
              <a:t> </a:t>
            </a:r>
            <a:r>
              <a:rPr lang="pt-BR" err="1"/>
              <a:t>ultrices</a:t>
            </a:r>
            <a:r>
              <a:rPr lang="pt-BR"/>
              <a:t> non. </a:t>
            </a:r>
            <a:r>
              <a:rPr lang="pt-BR" err="1"/>
              <a:t>Morbi</a:t>
            </a:r>
            <a:r>
              <a:rPr lang="pt-BR"/>
              <a:t> </a:t>
            </a:r>
            <a:r>
              <a:rPr lang="pt-BR" err="1"/>
              <a:t>nec</a:t>
            </a:r>
            <a:r>
              <a:rPr lang="pt-BR"/>
              <a:t> </a:t>
            </a:r>
            <a:r>
              <a:rPr lang="pt-BR" err="1"/>
              <a:t>sollicitudin</a:t>
            </a:r>
            <a:r>
              <a:rPr lang="pt-BR"/>
              <a:t> </a:t>
            </a:r>
            <a:r>
              <a:rPr lang="pt-BR" err="1"/>
              <a:t>orci</a:t>
            </a:r>
            <a:r>
              <a:rPr lang="pt-BR"/>
              <a:t>. </a:t>
            </a:r>
            <a:r>
              <a:rPr lang="pt-BR" err="1"/>
              <a:t>Cras</a:t>
            </a:r>
            <a:r>
              <a:rPr lang="pt-BR"/>
              <a:t> eu sem a </a:t>
            </a:r>
            <a:r>
              <a:rPr lang="pt-BR" err="1"/>
              <a:t>sapien</a:t>
            </a:r>
            <a:r>
              <a:rPr lang="pt-BR"/>
              <a:t> </a:t>
            </a:r>
            <a:r>
              <a:rPr lang="pt-BR" err="1"/>
              <a:t>sagittis</a:t>
            </a:r>
            <a:r>
              <a:rPr lang="pt-BR"/>
              <a:t> </a:t>
            </a:r>
            <a:r>
              <a:rPr lang="pt-BR" err="1"/>
              <a:t>mattis</a:t>
            </a:r>
            <a:r>
              <a:rPr lang="pt-BR"/>
              <a:t>. </a:t>
            </a:r>
            <a:r>
              <a:rPr lang="pt-BR" err="1"/>
              <a:t>Phasellus</a:t>
            </a:r>
            <a:r>
              <a:rPr lang="pt-BR"/>
              <a:t> </a:t>
            </a:r>
            <a:r>
              <a:rPr lang="pt-BR" err="1"/>
              <a:t>eget</a:t>
            </a:r>
            <a:r>
              <a:rPr lang="pt-BR"/>
              <a:t> </a:t>
            </a:r>
            <a:r>
              <a:rPr lang="pt-BR" err="1"/>
              <a:t>nibh</a:t>
            </a:r>
            <a:r>
              <a:rPr lang="pt-BR"/>
              <a:t> quis </a:t>
            </a:r>
            <a:r>
              <a:rPr lang="pt-BR" err="1"/>
              <a:t>leo</a:t>
            </a:r>
            <a:r>
              <a:rPr lang="pt-BR"/>
              <a:t> </a:t>
            </a:r>
            <a:r>
              <a:rPr lang="pt-BR" err="1"/>
              <a:t>consequat</a:t>
            </a:r>
            <a:r>
              <a:rPr lang="pt-BR"/>
              <a:t> </a:t>
            </a:r>
            <a:r>
              <a:rPr lang="pt-BR" err="1"/>
              <a:t>fringilla</a:t>
            </a:r>
            <a:r>
              <a:rPr lang="pt-BR"/>
              <a:t> ut id massa. </a:t>
            </a:r>
            <a:r>
              <a:rPr lang="pt-BR" err="1"/>
              <a:t>Aenean</a:t>
            </a:r>
            <a:r>
              <a:rPr lang="pt-BR"/>
              <a:t> vitae </a:t>
            </a:r>
            <a:r>
              <a:rPr lang="pt-BR" err="1"/>
              <a:t>leo</a:t>
            </a:r>
            <a:r>
              <a:rPr lang="pt-BR"/>
              <a:t> </a:t>
            </a:r>
            <a:r>
              <a:rPr lang="pt-BR" err="1"/>
              <a:t>lacinia</a:t>
            </a:r>
            <a:r>
              <a:rPr lang="pt-BR"/>
              <a:t>, </a:t>
            </a:r>
            <a:r>
              <a:rPr lang="pt-BR" err="1"/>
              <a:t>egestas</a:t>
            </a:r>
            <a:r>
              <a:rPr lang="pt-BR"/>
              <a:t> est </a:t>
            </a:r>
            <a:r>
              <a:rPr lang="pt-BR" err="1"/>
              <a:t>eget</a:t>
            </a:r>
            <a:r>
              <a:rPr lang="pt-BR"/>
              <a:t>, </a:t>
            </a:r>
            <a:r>
              <a:rPr lang="pt-BR" err="1"/>
              <a:t>ullamcorper</a:t>
            </a:r>
            <a:r>
              <a:rPr lang="pt-BR"/>
              <a:t> </a:t>
            </a:r>
            <a:r>
              <a:rPr lang="pt-BR" err="1"/>
              <a:t>eros</a:t>
            </a:r>
            <a:r>
              <a:rPr lang="pt-BR"/>
              <a:t>. </a:t>
            </a:r>
            <a:r>
              <a:rPr lang="pt-BR" err="1"/>
              <a:t>Curabitur</a:t>
            </a:r>
            <a:r>
              <a:rPr lang="pt-BR"/>
              <a:t> </a:t>
            </a:r>
            <a:r>
              <a:rPr lang="pt-BR" err="1"/>
              <a:t>quam</a:t>
            </a:r>
            <a:r>
              <a:rPr lang="pt-BR"/>
              <a:t> nunc, </a:t>
            </a:r>
            <a:r>
              <a:rPr lang="pt-BR" err="1"/>
              <a:t>congue</a:t>
            </a:r>
            <a:r>
              <a:rPr lang="pt-BR"/>
              <a:t> </a:t>
            </a:r>
            <a:r>
              <a:rPr lang="pt-BR" err="1"/>
              <a:t>sit</a:t>
            </a:r>
            <a:r>
              <a:rPr lang="pt-BR"/>
              <a:t> </a:t>
            </a:r>
            <a:r>
              <a:rPr lang="pt-BR" err="1"/>
              <a:t>amet</a:t>
            </a:r>
            <a:r>
              <a:rPr lang="pt-BR"/>
              <a:t> </a:t>
            </a:r>
            <a:r>
              <a:rPr lang="pt-BR" err="1"/>
              <a:t>nisl</a:t>
            </a:r>
            <a:r>
              <a:rPr lang="pt-BR"/>
              <a:t> et, </a:t>
            </a:r>
            <a:r>
              <a:rPr lang="pt-BR" err="1"/>
              <a:t>bibendum</a:t>
            </a:r>
            <a:r>
              <a:rPr lang="pt-BR"/>
              <a:t> </a:t>
            </a:r>
            <a:r>
              <a:rPr lang="pt-BR" err="1"/>
              <a:t>cursus</a:t>
            </a:r>
            <a:r>
              <a:rPr lang="pt-BR"/>
              <a:t> mi. </a:t>
            </a:r>
            <a:r>
              <a:rPr lang="pt-BR" err="1"/>
              <a:t>Etiam</a:t>
            </a:r>
            <a:r>
              <a:rPr lang="pt-BR"/>
              <a:t> </a:t>
            </a:r>
            <a:r>
              <a:rPr lang="pt-BR" err="1"/>
              <a:t>lectus</a:t>
            </a:r>
            <a:r>
              <a:rPr lang="pt-BR"/>
              <a:t> </a:t>
            </a:r>
            <a:r>
              <a:rPr lang="pt-BR" err="1"/>
              <a:t>nibh</a:t>
            </a:r>
            <a:r>
              <a:rPr lang="pt-BR"/>
              <a:t>, </a:t>
            </a:r>
            <a:r>
              <a:rPr lang="pt-BR" err="1"/>
              <a:t>porttitor</a:t>
            </a:r>
            <a:r>
              <a:rPr lang="pt-BR"/>
              <a:t> </a:t>
            </a:r>
            <a:r>
              <a:rPr lang="pt-BR" err="1"/>
              <a:t>vel</a:t>
            </a:r>
            <a:r>
              <a:rPr lang="pt-BR"/>
              <a:t> </a:t>
            </a:r>
            <a:r>
              <a:rPr lang="pt-BR" err="1"/>
              <a:t>posuere</a:t>
            </a:r>
            <a:r>
              <a:rPr lang="pt-BR"/>
              <a:t> ut, </a:t>
            </a:r>
            <a:r>
              <a:rPr lang="pt-BR" err="1"/>
              <a:t>rhoncus</a:t>
            </a:r>
            <a:r>
              <a:rPr lang="pt-BR"/>
              <a:t> </a:t>
            </a:r>
            <a:r>
              <a:rPr lang="pt-BR" err="1"/>
              <a:t>at</a:t>
            </a:r>
            <a:r>
              <a:rPr lang="pt-BR"/>
              <a:t> ex. </a:t>
            </a:r>
            <a:r>
              <a:rPr lang="pt-BR" err="1"/>
              <a:t>Curabitur</a:t>
            </a:r>
            <a:r>
              <a:rPr lang="pt-BR"/>
              <a:t> </a:t>
            </a:r>
            <a:r>
              <a:rPr lang="pt-BR" err="1"/>
              <a:t>scelerisque</a:t>
            </a:r>
            <a:r>
              <a:rPr lang="pt-BR"/>
              <a:t> id est </a:t>
            </a:r>
            <a:r>
              <a:rPr lang="pt-BR" err="1"/>
              <a:t>maximus</a:t>
            </a:r>
            <a:r>
              <a:rPr lang="pt-BR"/>
              <a:t> </a:t>
            </a:r>
            <a:r>
              <a:rPr lang="pt-BR" err="1"/>
              <a:t>pretium</a:t>
            </a:r>
            <a:r>
              <a:rPr lang="pt-BR"/>
              <a:t>.</a:t>
            </a:r>
          </a:p>
          <a:p>
            <a:pPr lvl="0"/>
            <a:r>
              <a:rPr lang="pt-BR" err="1"/>
              <a:t>Nulla</a:t>
            </a:r>
            <a:r>
              <a:rPr lang="pt-BR"/>
              <a:t> ut erat </a:t>
            </a:r>
            <a:r>
              <a:rPr lang="pt-BR" err="1"/>
              <a:t>nisl</a:t>
            </a:r>
            <a:r>
              <a:rPr lang="pt-BR"/>
              <a:t>. </a:t>
            </a:r>
            <a:r>
              <a:rPr lang="pt-BR" err="1"/>
              <a:t>Vestibulum</a:t>
            </a:r>
            <a:r>
              <a:rPr lang="pt-BR"/>
              <a:t> id ante tempus, </a:t>
            </a:r>
            <a:r>
              <a:rPr lang="pt-BR" err="1"/>
              <a:t>blandit</a:t>
            </a:r>
            <a:r>
              <a:rPr lang="pt-BR"/>
              <a:t> ipsum </a:t>
            </a:r>
            <a:r>
              <a:rPr lang="pt-BR" err="1"/>
              <a:t>eget</a:t>
            </a:r>
            <a:r>
              <a:rPr lang="pt-BR"/>
              <a:t>, </a:t>
            </a:r>
            <a:r>
              <a:rPr lang="pt-BR" err="1"/>
              <a:t>molestie</a:t>
            </a:r>
            <a:r>
              <a:rPr lang="pt-BR"/>
              <a:t> sem. </a:t>
            </a:r>
            <a:r>
              <a:rPr lang="pt-BR" err="1"/>
              <a:t>Donec</a:t>
            </a:r>
            <a:r>
              <a:rPr lang="pt-BR"/>
              <a:t> </a:t>
            </a:r>
            <a:r>
              <a:rPr lang="pt-BR" err="1"/>
              <a:t>lobortis</a:t>
            </a:r>
            <a:r>
              <a:rPr lang="pt-BR"/>
              <a:t> </a:t>
            </a:r>
            <a:r>
              <a:rPr lang="pt-BR" err="1"/>
              <a:t>cursus</a:t>
            </a:r>
            <a:r>
              <a:rPr lang="pt-BR"/>
              <a:t> </a:t>
            </a:r>
            <a:r>
              <a:rPr lang="pt-BR" err="1"/>
              <a:t>lorem</a:t>
            </a:r>
            <a:r>
              <a:rPr lang="pt-BR"/>
              <a:t> non </a:t>
            </a:r>
            <a:r>
              <a:rPr lang="pt-BR" err="1"/>
              <a:t>venenatis</a:t>
            </a:r>
            <a:r>
              <a:rPr lang="pt-BR"/>
              <a:t>. </a:t>
            </a:r>
            <a:r>
              <a:rPr lang="pt-BR" err="1"/>
              <a:t>Fusce</a:t>
            </a:r>
            <a:r>
              <a:rPr lang="pt-BR"/>
              <a:t> </a:t>
            </a:r>
            <a:r>
              <a:rPr lang="pt-BR" err="1"/>
              <a:t>sit</a:t>
            </a:r>
            <a:r>
              <a:rPr lang="pt-BR"/>
              <a:t> </a:t>
            </a:r>
            <a:r>
              <a:rPr lang="pt-BR" err="1"/>
              <a:t>amet</a:t>
            </a:r>
            <a:r>
              <a:rPr lang="pt-BR"/>
              <a:t> </a:t>
            </a:r>
            <a:r>
              <a:rPr lang="pt-BR" err="1"/>
              <a:t>tincidunt</a:t>
            </a:r>
            <a:r>
              <a:rPr lang="pt-BR"/>
              <a:t> </a:t>
            </a:r>
            <a:r>
              <a:rPr lang="pt-BR" err="1"/>
              <a:t>sapien</a:t>
            </a:r>
            <a:r>
              <a:rPr lang="pt-BR"/>
              <a:t>. </a:t>
            </a:r>
            <a:r>
              <a:rPr lang="pt-BR" err="1"/>
              <a:t>Vivamus</a:t>
            </a:r>
            <a:r>
              <a:rPr lang="pt-BR"/>
              <a:t> ac </a:t>
            </a:r>
            <a:r>
              <a:rPr lang="pt-BR" err="1"/>
              <a:t>nibh</a:t>
            </a:r>
            <a:r>
              <a:rPr lang="pt-BR"/>
              <a:t> </a:t>
            </a:r>
            <a:r>
              <a:rPr lang="pt-BR" err="1"/>
              <a:t>sed</a:t>
            </a:r>
            <a:r>
              <a:rPr lang="pt-BR"/>
              <a:t> </a:t>
            </a:r>
            <a:r>
              <a:rPr lang="pt-BR" err="1"/>
              <a:t>velit</a:t>
            </a:r>
            <a:r>
              <a:rPr lang="pt-BR"/>
              <a:t> </a:t>
            </a:r>
            <a:r>
              <a:rPr lang="pt-BR" err="1"/>
              <a:t>ullamcorper</a:t>
            </a:r>
            <a:r>
              <a:rPr lang="pt-BR"/>
              <a:t> </a:t>
            </a:r>
            <a:r>
              <a:rPr lang="pt-BR" err="1"/>
              <a:t>facilisis</a:t>
            </a:r>
            <a:r>
              <a:rPr lang="pt-BR"/>
              <a:t>.</a:t>
            </a:r>
            <a:endParaRPr lang="es-ES"/>
          </a:p>
        </p:txBody>
      </p:sp>
      <p:pic>
        <p:nvPicPr>
          <p:cNvPr id="13" name="Imagen 12">
            <a:extLst>
              <a:ext uri="{FF2B5EF4-FFF2-40B4-BE49-F238E27FC236}">
                <a16:creationId xmlns:a16="http://schemas.microsoft.com/office/drawing/2014/main" id="{E5D91E15-CF95-4E2F-9137-383C0C9D4E7D}"/>
              </a:ext>
            </a:extLst>
          </p:cNvPr>
          <p:cNvPicPr>
            <a:picLocks noChangeAspect="1"/>
          </p:cNvPicPr>
          <p:nvPr userDrawn="1"/>
        </p:nvPicPr>
        <p:blipFill>
          <a:blip r:embed="rId2"/>
          <a:stretch>
            <a:fillRect/>
          </a:stretch>
        </p:blipFill>
        <p:spPr>
          <a:xfrm>
            <a:off x="388177" y="5748318"/>
            <a:ext cx="1857017" cy="817511"/>
          </a:xfrm>
          <a:prstGeom prst="rect">
            <a:avLst/>
          </a:prstGeom>
        </p:spPr>
      </p:pic>
      <p:pic>
        <p:nvPicPr>
          <p:cNvPr id="7" name="Imagen 6">
            <a:extLst>
              <a:ext uri="{FF2B5EF4-FFF2-40B4-BE49-F238E27FC236}">
                <a16:creationId xmlns:a16="http://schemas.microsoft.com/office/drawing/2014/main" id="{FEE362DD-BEF6-4465-9FB0-5443A6D042C0}"/>
              </a:ext>
            </a:extLst>
          </p:cNvPr>
          <p:cNvPicPr>
            <a:picLocks noChangeAspect="1"/>
          </p:cNvPicPr>
          <p:nvPr userDrawn="1"/>
        </p:nvPicPr>
        <p:blipFill>
          <a:blip r:embed="rId3"/>
          <a:stretch>
            <a:fillRect/>
          </a:stretch>
        </p:blipFill>
        <p:spPr>
          <a:xfrm>
            <a:off x="10168605" y="242423"/>
            <a:ext cx="2023395" cy="1121400"/>
          </a:xfrm>
          <a:prstGeom prst="rect">
            <a:avLst/>
          </a:prstGeom>
        </p:spPr>
      </p:pic>
      <p:sp>
        <p:nvSpPr>
          <p:cNvPr id="4" name="CuadroTexto 3">
            <a:extLst>
              <a:ext uri="{FF2B5EF4-FFF2-40B4-BE49-F238E27FC236}">
                <a16:creationId xmlns:a16="http://schemas.microsoft.com/office/drawing/2014/main" id="{A4FB45C6-2EA3-4252-A7E3-3E1A92549A22}"/>
              </a:ext>
            </a:extLst>
          </p:cNvPr>
          <p:cNvSpPr txBox="1"/>
          <p:nvPr userDrawn="1"/>
        </p:nvSpPr>
        <p:spPr>
          <a:xfrm>
            <a:off x="5772540" y="6207729"/>
            <a:ext cx="3750907" cy="420756"/>
          </a:xfrm>
          <a:prstGeom prst="rect">
            <a:avLst/>
          </a:prstGeom>
          <a:noFill/>
        </p:spPr>
        <p:txBody>
          <a:bodyPr wrap="square" rtlCol="0">
            <a:spAutoFit/>
          </a:bodyPr>
          <a:lstStyle/>
          <a:p>
            <a:r>
              <a:rPr lang="es-ES" sz="1067">
                <a:latin typeface="Arial" panose="020B0604020202020204" pitchFamily="34" charset="0"/>
                <a:cs typeface="Arial" panose="020B0604020202020204" pitchFamily="34" charset="0"/>
              </a:rPr>
              <a:t>Madrid Campus: C/Numancia 6, 28039 Madrid</a:t>
            </a:r>
          </a:p>
          <a:p>
            <a:r>
              <a:rPr lang="es-ES" sz="1067">
                <a:latin typeface="Arial" panose="020B0604020202020204" pitchFamily="34" charset="0"/>
                <a:cs typeface="Arial" panose="020B0604020202020204" pitchFamily="34" charset="0"/>
              </a:rPr>
              <a:t>Barcelona Campus: </a:t>
            </a:r>
            <a:r>
              <a:rPr lang="es-ES" sz="1067" err="1">
                <a:latin typeface="Arial" panose="020B0604020202020204" pitchFamily="34" charset="0"/>
                <a:cs typeface="Arial" panose="020B0604020202020204" pitchFamily="34" charset="0"/>
              </a:rPr>
              <a:t>Carrer</a:t>
            </a:r>
            <a:r>
              <a:rPr lang="es-ES" sz="1067">
                <a:latin typeface="Arial" panose="020B0604020202020204" pitchFamily="34" charset="0"/>
                <a:cs typeface="Arial" panose="020B0604020202020204" pitchFamily="34" charset="0"/>
              </a:rPr>
              <a:t> d'Aragó, 179 08011 Barcelona</a:t>
            </a:r>
            <a:endParaRPr lang="en-GB" sz="1067">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3AECC49B-8273-4C90-BB64-E611EE3B8123}"/>
              </a:ext>
            </a:extLst>
          </p:cNvPr>
          <p:cNvSpPr txBox="1"/>
          <p:nvPr userDrawn="1"/>
        </p:nvSpPr>
        <p:spPr>
          <a:xfrm>
            <a:off x="9523447" y="6207728"/>
            <a:ext cx="4858139" cy="420756"/>
          </a:xfrm>
          <a:prstGeom prst="rect">
            <a:avLst/>
          </a:prstGeom>
          <a:noFill/>
        </p:spPr>
        <p:txBody>
          <a:bodyPr wrap="square" rtlCol="0">
            <a:spAutoFit/>
          </a:bodyPr>
          <a:lstStyle/>
          <a:p>
            <a:r>
              <a:rPr lang="en-GB" sz="1067">
                <a:latin typeface="Arial" panose="020B0604020202020204" pitchFamily="34" charset="0"/>
                <a:cs typeface="Arial" panose="020B0604020202020204" pitchFamily="34" charset="0"/>
              </a:rPr>
              <a:t>info@global-business-school.org</a:t>
            </a:r>
          </a:p>
          <a:p>
            <a:r>
              <a:rPr lang="en-GB" sz="1067">
                <a:latin typeface="Arial" panose="020B0604020202020204" pitchFamily="34" charset="0"/>
                <a:cs typeface="Arial" panose="020B0604020202020204" pitchFamily="34" charset="0"/>
              </a:rPr>
              <a:t>+34 930 086 588</a:t>
            </a:r>
          </a:p>
        </p:txBody>
      </p:sp>
      <p:pic>
        <p:nvPicPr>
          <p:cNvPr id="9" name="Imagen 8">
            <a:extLst>
              <a:ext uri="{FF2B5EF4-FFF2-40B4-BE49-F238E27FC236}">
                <a16:creationId xmlns:a16="http://schemas.microsoft.com/office/drawing/2014/main" id="{8DC8571C-B851-4D78-8BE3-4EDCD14171EF}"/>
              </a:ext>
            </a:extLst>
          </p:cNvPr>
          <p:cNvPicPr>
            <a:picLocks noChangeAspect="1"/>
          </p:cNvPicPr>
          <p:nvPr userDrawn="1"/>
        </p:nvPicPr>
        <p:blipFill>
          <a:blip r:embed="rId4"/>
          <a:stretch>
            <a:fillRect/>
          </a:stretch>
        </p:blipFill>
        <p:spPr>
          <a:xfrm>
            <a:off x="9523571" y="6183650"/>
            <a:ext cx="12192" cy="495809"/>
          </a:xfrm>
          <a:prstGeom prst="rect">
            <a:avLst/>
          </a:prstGeom>
        </p:spPr>
      </p:pic>
    </p:spTree>
    <p:extLst>
      <p:ext uri="{BB962C8B-B14F-4D97-AF65-F5344CB8AC3E}">
        <p14:creationId xmlns:p14="http://schemas.microsoft.com/office/powerpoint/2010/main" val="350233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906164" y="1363822"/>
            <a:ext cx="9144000" cy="823783"/>
          </a:xfrm>
          <a:prstGeom prst="rect">
            <a:avLst/>
          </a:prstGeom>
        </p:spPr>
        <p:txBody>
          <a:bodyPr>
            <a:noAutofit/>
          </a:bodyPr>
          <a:lstStyle>
            <a:lvl1pPr algn="l">
              <a:lnSpc>
                <a:spcPct val="100000"/>
              </a:lnSpc>
              <a:defRPr sz="2667" b="1" i="0">
                <a:solidFill>
                  <a:srgbClr val="90292A"/>
                </a:solidFill>
                <a:latin typeface="Arial"/>
                <a:cs typeface="Arial"/>
              </a:defRPr>
            </a:lvl1pPr>
          </a:lstStyle>
          <a:p>
            <a:r>
              <a:rPr lang="ro-RO"/>
              <a:t>Lorem ipsum dolor sit amet consectetur adipiscing elit </a:t>
            </a:r>
            <a:br>
              <a:rPr lang="ro-RO"/>
            </a:br>
            <a:r>
              <a:rPr lang="ro-RO"/>
              <a:t>donecvel arcu arcu</a:t>
            </a:r>
            <a:endParaRPr lang="es-ES"/>
          </a:p>
        </p:txBody>
      </p:sp>
      <p:sp>
        <p:nvSpPr>
          <p:cNvPr id="3" name="Marcador de contenido 2"/>
          <p:cNvSpPr>
            <a:spLocks noGrp="1"/>
          </p:cNvSpPr>
          <p:nvPr>
            <p:ph idx="1" hasCustomPrompt="1"/>
          </p:nvPr>
        </p:nvSpPr>
        <p:spPr>
          <a:xfrm>
            <a:off x="906165" y="2419651"/>
            <a:ext cx="9143999" cy="1351444"/>
          </a:xfrm>
          <a:prstGeom prst="rect">
            <a:avLst/>
          </a:prstGeom>
        </p:spPr>
        <p:txBody>
          <a:bodyPr>
            <a:normAutofit/>
          </a:bodyPr>
          <a:lstStyle>
            <a:lvl1pPr marL="0" indent="0">
              <a:buNone/>
              <a:defRPr sz="1600">
                <a:latin typeface="Arial"/>
                <a:cs typeface="Aria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 </a:t>
            </a:r>
            <a:r>
              <a:rPr lang="es-ES" err="1"/>
              <a:t>Donec</a:t>
            </a:r>
            <a:r>
              <a:rPr lang="es-ES"/>
              <a:t> </a:t>
            </a:r>
            <a:r>
              <a:rPr lang="es-ES" err="1"/>
              <a:t>vel</a:t>
            </a:r>
            <a:r>
              <a:rPr lang="es-ES"/>
              <a:t> </a:t>
            </a:r>
            <a:r>
              <a:rPr lang="es-ES" err="1"/>
              <a:t>arcu</a:t>
            </a:r>
            <a:r>
              <a:rPr lang="es-ES"/>
              <a:t> </a:t>
            </a:r>
            <a:r>
              <a:rPr lang="es-ES" err="1"/>
              <a:t>arcu</a:t>
            </a:r>
            <a:r>
              <a:rPr lang="es-ES"/>
              <a:t>. </a:t>
            </a:r>
            <a:r>
              <a:rPr lang="es-ES" err="1"/>
              <a:t>Phasellus</a:t>
            </a:r>
            <a:r>
              <a:rPr lang="es-ES"/>
              <a:t> </a:t>
            </a:r>
            <a:r>
              <a:rPr lang="es-ES" err="1"/>
              <a:t>ultricies</a:t>
            </a:r>
            <a:r>
              <a:rPr lang="es-ES"/>
              <a:t> ultrices mi </a:t>
            </a:r>
            <a:r>
              <a:rPr lang="es-ES" err="1"/>
              <a:t>vel</a:t>
            </a:r>
            <a:r>
              <a:rPr lang="es-ES"/>
              <a:t> </a:t>
            </a:r>
            <a:r>
              <a:rPr lang="es-ES" err="1"/>
              <a:t>semper</a:t>
            </a:r>
            <a:r>
              <a:rPr lang="es-ES"/>
              <a:t>. </a:t>
            </a:r>
            <a:r>
              <a:rPr lang="es-ES" err="1"/>
              <a:t>Maecenas</a:t>
            </a:r>
            <a:r>
              <a:rPr lang="es-ES"/>
              <a:t> </a:t>
            </a:r>
            <a:r>
              <a:rPr lang="es-ES" err="1"/>
              <a:t>quis</a:t>
            </a:r>
            <a:r>
              <a:rPr lang="es-ES"/>
              <a:t> </a:t>
            </a:r>
            <a:r>
              <a:rPr lang="es-ES" err="1"/>
              <a:t>arcu</a:t>
            </a:r>
            <a:r>
              <a:rPr lang="es-ES"/>
              <a:t> </a:t>
            </a:r>
            <a:r>
              <a:rPr lang="es-ES" err="1"/>
              <a:t>eu</a:t>
            </a:r>
            <a:r>
              <a:rPr lang="es-ES"/>
              <a:t> urna </a:t>
            </a:r>
            <a:r>
              <a:rPr lang="es-ES" err="1"/>
              <a:t>tempus</a:t>
            </a:r>
            <a:r>
              <a:rPr lang="es-ES"/>
              <a:t> </a:t>
            </a:r>
            <a:r>
              <a:rPr lang="es-ES" err="1"/>
              <a:t>posuere</a:t>
            </a:r>
            <a:r>
              <a:rPr lang="es-ES"/>
              <a:t>. </a:t>
            </a:r>
            <a:r>
              <a:rPr lang="es-ES" err="1"/>
              <a:t>Donec</a:t>
            </a:r>
            <a:r>
              <a:rPr lang="es-ES"/>
              <a:t> </a:t>
            </a:r>
            <a:r>
              <a:rPr lang="es-ES" err="1"/>
              <a:t>vel</a:t>
            </a:r>
            <a:r>
              <a:rPr lang="es-ES"/>
              <a:t> </a:t>
            </a:r>
            <a:r>
              <a:rPr lang="es-ES" err="1"/>
              <a:t>sem</a:t>
            </a:r>
            <a:r>
              <a:rPr lang="es-ES"/>
              <a:t> </a:t>
            </a:r>
            <a:r>
              <a:rPr lang="es-ES" err="1"/>
              <a:t>euismod</a:t>
            </a:r>
            <a:r>
              <a:rPr lang="es-ES"/>
              <a:t>, </a:t>
            </a:r>
            <a:r>
              <a:rPr lang="es-ES" err="1"/>
              <a:t>efficitur</a:t>
            </a:r>
            <a:r>
              <a:rPr lang="es-ES"/>
              <a:t> dolor at, </a:t>
            </a:r>
            <a:r>
              <a:rPr lang="es-ES" err="1"/>
              <a:t>laoreet</a:t>
            </a:r>
            <a:r>
              <a:rPr lang="es-ES"/>
              <a:t> </a:t>
            </a:r>
            <a:r>
              <a:rPr lang="es-ES" err="1"/>
              <a:t>arcu</a:t>
            </a:r>
            <a:r>
              <a:rPr lang="es-ES"/>
              <a:t> urna </a:t>
            </a:r>
            <a:r>
              <a:rPr lang="es-ES" err="1"/>
              <a:t>tempus</a:t>
            </a:r>
            <a:r>
              <a:rPr lang="es-ES"/>
              <a:t> </a:t>
            </a:r>
            <a:r>
              <a:rPr lang="es-ES" err="1"/>
              <a:t>purus</a:t>
            </a:r>
            <a:r>
              <a:rPr lang="es-ES"/>
              <a:t>. </a:t>
            </a:r>
          </a:p>
        </p:txBody>
      </p:sp>
      <p:sp>
        <p:nvSpPr>
          <p:cNvPr id="11" name="Marcador de texto 19"/>
          <p:cNvSpPr>
            <a:spLocks noGrp="1"/>
          </p:cNvSpPr>
          <p:nvPr>
            <p:ph type="body" sz="quarter" idx="14" hasCustomPrompt="1"/>
          </p:nvPr>
        </p:nvSpPr>
        <p:spPr>
          <a:xfrm>
            <a:off x="906163" y="3505649"/>
            <a:ext cx="9144000" cy="1839792"/>
          </a:xfrm>
          <a:prstGeom prst="rect">
            <a:avLst/>
          </a:prstGeom>
        </p:spPr>
        <p:txBody>
          <a:bodyPr numCol="2" spcCol="288000">
            <a:noAutofit/>
          </a:bodyPr>
          <a:lstStyle>
            <a:lvl1pPr marL="0" indent="0">
              <a:lnSpc>
                <a:spcPts val="1653"/>
              </a:lnSpc>
              <a:buNone/>
              <a:defRPr sz="1200">
                <a:solidFill>
                  <a:srgbClr val="000000"/>
                </a:solidFill>
                <a:latin typeface="Arial" panose="020B0604020202020204" pitchFamily="34" charset="0"/>
                <a:cs typeface="Arial" panose="020B0604020202020204" pitchFamily="34" charset="0"/>
              </a:defRPr>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Donec</a:t>
            </a:r>
            <a:r>
              <a:rPr lang="pt-BR"/>
              <a:t> </a:t>
            </a:r>
            <a:r>
              <a:rPr lang="pt-BR" err="1"/>
              <a:t>vel</a:t>
            </a:r>
            <a:r>
              <a:rPr lang="pt-BR"/>
              <a:t> </a:t>
            </a:r>
            <a:r>
              <a:rPr lang="pt-BR" err="1"/>
              <a:t>arcu</a:t>
            </a:r>
            <a:r>
              <a:rPr lang="pt-BR"/>
              <a:t> </a:t>
            </a:r>
            <a:r>
              <a:rPr lang="pt-BR" err="1"/>
              <a:t>arcu</a:t>
            </a:r>
            <a:r>
              <a:rPr lang="pt-BR"/>
              <a:t>. </a:t>
            </a:r>
            <a:r>
              <a:rPr lang="pt-BR" err="1"/>
              <a:t>Phasellus</a:t>
            </a:r>
            <a:r>
              <a:rPr lang="pt-BR"/>
              <a:t> </a:t>
            </a:r>
            <a:r>
              <a:rPr lang="pt-BR" err="1"/>
              <a:t>ultricies</a:t>
            </a:r>
            <a:r>
              <a:rPr lang="pt-BR"/>
              <a:t> </a:t>
            </a:r>
            <a:r>
              <a:rPr lang="pt-BR" err="1"/>
              <a:t>ultrices</a:t>
            </a:r>
            <a:r>
              <a:rPr lang="pt-BR"/>
              <a:t> mi </a:t>
            </a:r>
            <a:r>
              <a:rPr lang="pt-BR" err="1"/>
              <a:t>vel</a:t>
            </a:r>
            <a:r>
              <a:rPr lang="pt-BR"/>
              <a:t> </a:t>
            </a:r>
            <a:r>
              <a:rPr lang="pt-BR" err="1"/>
              <a:t>semper</a:t>
            </a:r>
            <a:r>
              <a:rPr lang="pt-BR"/>
              <a:t>. </a:t>
            </a:r>
            <a:r>
              <a:rPr lang="pt-BR" err="1"/>
              <a:t>Maecenas</a:t>
            </a:r>
            <a:r>
              <a:rPr lang="pt-BR"/>
              <a:t> quis </a:t>
            </a:r>
            <a:r>
              <a:rPr lang="pt-BR" err="1"/>
              <a:t>arcu</a:t>
            </a:r>
            <a:r>
              <a:rPr lang="pt-BR"/>
              <a:t> eu urna tempus </a:t>
            </a:r>
            <a:r>
              <a:rPr lang="pt-BR" err="1"/>
              <a:t>posuere</a:t>
            </a:r>
            <a:r>
              <a:rPr lang="pt-BR"/>
              <a:t>. </a:t>
            </a:r>
            <a:r>
              <a:rPr lang="pt-BR" err="1"/>
              <a:t>Donec</a:t>
            </a:r>
            <a:r>
              <a:rPr lang="pt-BR"/>
              <a:t> </a:t>
            </a:r>
            <a:r>
              <a:rPr lang="pt-BR" err="1"/>
              <a:t>vel</a:t>
            </a:r>
            <a:r>
              <a:rPr lang="pt-BR"/>
              <a:t> sem </a:t>
            </a:r>
            <a:r>
              <a:rPr lang="pt-BR" err="1"/>
              <a:t>euismod</a:t>
            </a:r>
            <a:r>
              <a:rPr lang="pt-BR"/>
              <a:t>, </a:t>
            </a:r>
            <a:r>
              <a:rPr lang="pt-BR" err="1"/>
              <a:t>efficitur</a:t>
            </a:r>
            <a:r>
              <a:rPr lang="pt-BR"/>
              <a:t> </a:t>
            </a:r>
            <a:r>
              <a:rPr lang="pt-BR" err="1"/>
              <a:t>dolor</a:t>
            </a:r>
            <a:r>
              <a:rPr lang="pt-BR"/>
              <a:t> </a:t>
            </a:r>
            <a:r>
              <a:rPr lang="pt-BR" err="1"/>
              <a:t>at</a:t>
            </a:r>
            <a:r>
              <a:rPr lang="pt-BR"/>
              <a:t>, </a:t>
            </a:r>
            <a:r>
              <a:rPr lang="pt-BR" err="1"/>
              <a:t>laoreet</a:t>
            </a:r>
            <a:r>
              <a:rPr lang="pt-BR"/>
              <a:t> </a:t>
            </a:r>
            <a:r>
              <a:rPr lang="pt-BR" err="1"/>
              <a:t>purus</a:t>
            </a:r>
            <a:r>
              <a:rPr lang="pt-BR"/>
              <a:t>. Nam </a:t>
            </a:r>
            <a:r>
              <a:rPr lang="pt-BR" err="1"/>
              <a:t>malesuada</a:t>
            </a:r>
            <a:r>
              <a:rPr lang="pt-BR"/>
              <a:t> </a:t>
            </a:r>
            <a:r>
              <a:rPr lang="pt-BR" err="1"/>
              <a:t>eros</a:t>
            </a:r>
            <a:r>
              <a:rPr lang="pt-BR"/>
              <a:t> </a:t>
            </a:r>
            <a:r>
              <a:rPr lang="pt-BR" err="1"/>
              <a:t>orci</a:t>
            </a:r>
            <a:r>
              <a:rPr lang="pt-BR"/>
              <a:t>, ut </a:t>
            </a:r>
            <a:r>
              <a:rPr lang="pt-BR" err="1"/>
              <a:t>sodales</a:t>
            </a:r>
            <a:r>
              <a:rPr lang="pt-BR"/>
              <a:t> </a:t>
            </a:r>
            <a:r>
              <a:rPr lang="pt-BR" err="1"/>
              <a:t>odio</a:t>
            </a:r>
            <a:r>
              <a:rPr lang="pt-BR"/>
              <a:t> </a:t>
            </a:r>
            <a:r>
              <a:rPr lang="pt-BR" err="1"/>
              <a:t>ultrices</a:t>
            </a:r>
            <a:r>
              <a:rPr lang="pt-BR"/>
              <a:t> non. </a:t>
            </a:r>
            <a:r>
              <a:rPr lang="pt-BR" err="1"/>
              <a:t>Morbi</a:t>
            </a:r>
            <a:r>
              <a:rPr lang="pt-BR"/>
              <a:t> </a:t>
            </a:r>
            <a:r>
              <a:rPr lang="pt-BR" err="1"/>
              <a:t>nec</a:t>
            </a:r>
            <a:r>
              <a:rPr lang="pt-BR"/>
              <a:t> </a:t>
            </a:r>
            <a:r>
              <a:rPr lang="pt-BR" err="1"/>
              <a:t>sollicitudin</a:t>
            </a:r>
            <a:r>
              <a:rPr lang="pt-BR"/>
              <a:t> </a:t>
            </a:r>
            <a:r>
              <a:rPr lang="pt-BR" err="1"/>
              <a:t>orci</a:t>
            </a:r>
            <a:r>
              <a:rPr lang="pt-BR"/>
              <a:t>. </a:t>
            </a:r>
            <a:r>
              <a:rPr lang="pt-BR" err="1"/>
              <a:t>Cras</a:t>
            </a:r>
            <a:r>
              <a:rPr lang="pt-BR"/>
              <a:t> eu sem a </a:t>
            </a:r>
            <a:r>
              <a:rPr lang="pt-BR" err="1"/>
              <a:t>sapien</a:t>
            </a:r>
            <a:r>
              <a:rPr lang="pt-BR"/>
              <a:t> </a:t>
            </a:r>
            <a:r>
              <a:rPr lang="pt-BR" err="1"/>
              <a:t>sagittis</a:t>
            </a:r>
            <a:r>
              <a:rPr lang="pt-BR"/>
              <a:t> </a:t>
            </a:r>
            <a:r>
              <a:rPr lang="pt-BR" err="1"/>
              <a:t>mattis</a:t>
            </a:r>
            <a:r>
              <a:rPr lang="pt-BR"/>
              <a:t>. </a:t>
            </a:r>
            <a:r>
              <a:rPr lang="pt-BR" err="1"/>
              <a:t>Phasellus</a:t>
            </a:r>
            <a:r>
              <a:rPr lang="pt-BR"/>
              <a:t> </a:t>
            </a:r>
            <a:r>
              <a:rPr lang="pt-BR" err="1"/>
              <a:t>eget</a:t>
            </a:r>
            <a:r>
              <a:rPr lang="pt-BR"/>
              <a:t> </a:t>
            </a:r>
            <a:r>
              <a:rPr lang="pt-BR" err="1"/>
              <a:t>nibh</a:t>
            </a:r>
            <a:r>
              <a:rPr lang="pt-BR"/>
              <a:t> quis </a:t>
            </a:r>
            <a:r>
              <a:rPr lang="pt-BR" err="1"/>
              <a:t>leo</a:t>
            </a:r>
            <a:r>
              <a:rPr lang="pt-BR"/>
              <a:t> </a:t>
            </a:r>
            <a:r>
              <a:rPr lang="pt-BR" err="1"/>
              <a:t>consequat</a:t>
            </a:r>
            <a:r>
              <a:rPr lang="pt-BR"/>
              <a:t> </a:t>
            </a:r>
            <a:r>
              <a:rPr lang="pt-BR" err="1"/>
              <a:t>fringilla</a:t>
            </a:r>
            <a:r>
              <a:rPr lang="pt-BR"/>
              <a:t> ut id massa. </a:t>
            </a:r>
            <a:r>
              <a:rPr lang="pt-BR" err="1"/>
              <a:t>Aenean</a:t>
            </a:r>
            <a:r>
              <a:rPr lang="pt-BR"/>
              <a:t> vitae </a:t>
            </a:r>
            <a:r>
              <a:rPr lang="pt-BR" err="1"/>
              <a:t>leo</a:t>
            </a:r>
            <a:r>
              <a:rPr lang="pt-BR"/>
              <a:t> </a:t>
            </a:r>
            <a:r>
              <a:rPr lang="pt-BR" err="1"/>
              <a:t>lacinia</a:t>
            </a:r>
            <a:r>
              <a:rPr lang="pt-BR"/>
              <a:t>, </a:t>
            </a:r>
            <a:r>
              <a:rPr lang="pt-BR" err="1"/>
              <a:t>egestas</a:t>
            </a:r>
            <a:r>
              <a:rPr lang="pt-BR"/>
              <a:t> est </a:t>
            </a:r>
            <a:r>
              <a:rPr lang="pt-BR" err="1"/>
              <a:t>eget</a:t>
            </a:r>
            <a:r>
              <a:rPr lang="pt-BR"/>
              <a:t>, </a:t>
            </a:r>
            <a:r>
              <a:rPr lang="pt-BR" err="1"/>
              <a:t>ullamcorper</a:t>
            </a:r>
            <a:r>
              <a:rPr lang="pt-BR"/>
              <a:t> </a:t>
            </a:r>
            <a:r>
              <a:rPr lang="pt-BR" err="1"/>
              <a:t>eros</a:t>
            </a:r>
            <a:r>
              <a:rPr lang="pt-BR"/>
              <a:t>. </a:t>
            </a:r>
            <a:r>
              <a:rPr lang="pt-BR" err="1"/>
              <a:t>Curabitur</a:t>
            </a:r>
            <a:r>
              <a:rPr lang="pt-BR"/>
              <a:t> </a:t>
            </a:r>
            <a:r>
              <a:rPr lang="pt-BR" err="1"/>
              <a:t>quam</a:t>
            </a:r>
            <a:r>
              <a:rPr lang="pt-BR"/>
              <a:t> nunc, </a:t>
            </a:r>
            <a:r>
              <a:rPr lang="pt-BR" err="1"/>
              <a:t>congue</a:t>
            </a:r>
            <a:r>
              <a:rPr lang="pt-BR"/>
              <a:t> </a:t>
            </a:r>
            <a:r>
              <a:rPr lang="pt-BR" err="1"/>
              <a:t>sit</a:t>
            </a:r>
            <a:r>
              <a:rPr lang="pt-BR"/>
              <a:t> </a:t>
            </a:r>
            <a:r>
              <a:rPr lang="pt-BR" err="1"/>
              <a:t>amet</a:t>
            </a:r>
            <a:r>
              <a:rPr lang="pt-BR"/>
              <a:t> </a:t>
            </a:r>
            <a:r>
              <a:rPr lang="pt-BR" err="1"/>
              <a:t>nisl</a:t>
            </a:r>
            <a:r>
              <a:rPr lang="pt-BR"/>
              <a:t> et, </a:t>
            </a:r>
            <a:r>
              <a:rPr lang="pt-BR" err="1"/>
              <a:t>bibendum</a:t>
            </a:r>
            <a:r>
              <a:rPr lang="pt-BR"/>
              <a:t> </a:t>
            </a:r>
            <a:r>
              <a:rPr lang="pt-BR" err="1"/>
              <a:t>cursus</a:t>
            </a:r>
            <a:r>
              <a:rPr lang="pt-BR"/>
              <a:t> mi. </a:t>
            </a:r>
            <a:r>
              <a:rPr lang="pt-BR" err="1"/>
              <a:t>Etiam</a:t>
            </a:r>
            <a:r>
              <a:rPr lang="pt-BR"/>
              <a:t> </a:t>
            </a:r>
            <a:r>
              <a:rPr lang="pt-BR" err="1"/>
              <a:t>lectus</a:t>
            </a:r>
            <a:r>
              <a:rPr lang="pt-BR"/>
              <a:t> </a:t>
            </a:r>
            <a:r>
              <a:rPr lang="pt-BR" err="1"/>
              <a:t>nibh</a:t>
            </a:r>
            <a:r>
              <a:rPr lang="pt-BR"/>
              <a:t>, </a:t>
            </a:r>
            <a:r>
              <a:rPr lang="pt-BR" err="1"/>
              <a:t>porttitor</a:t>
            </a:r>
            <a:r>
              <a:rPr lang="pt-BR"/>
              <a:t> </a:t>
            </a:r>
            <a:r>
              <a:rPr lang="pt-BR" err="1"/>
              <a:t>vel</a:t>
            </a:r>
            <a:r>
              <a:rPr lang="pt-BR"/>
              <a:t> </a:t>
            </a:r>
            <a:r>
              <a:rPr lang="pt-BR" err="1"/>
              <a:t>posuere</a:t>
            </a:r>
            <a:r>
              <a:rPr lang="pt-BR"/>
              <a:t> ut, </a:t>
            </a:r>
            <a:r>
              <a:rPr lang="pt-BR" err="1"/>
              <a:t>rhoncus</a:t>
            </a:r>
            <a:r>
              <a:rPr lang="pt-BR"/>
              <a:t> </a:t>
            </a:r>
            <a:r>
              <a:rPr lang="pt-BR" err="1"/>
              <a:t>at</a:t>
            </a:r>
            <a:r>
              <a:rPr lang="pt-BR"/>
              <a:t> ex. </a:t>
            </a:r>
            <a:r>
              <a:rPr lang="pt-BR" err="1"/>
              <a:t>Curabitur</a:t>
            </a:r>
            <a:r>
              <a:rPr lang="pt-BR"/>
              <a:t> </a:t>
            </a:r>
            <a:r>
              <a:rPr lang="pt-BR" err="1"/>
              <a:t>scelerisque</a:t>
            </a:r>
            <a:r>
              <a:rPr lang="pt-BR"/>
              <a:t> id est </a:t>
            </a:r>
            <a:r>
              <a:rPr lang="pt-BR" err="1"/>
              <a:t>maximus</a:t>
            </a:r>
            <a:r>
              <a:rPr lang="pt-BR"/>
              <a:t> </a:t>
            </a:r>
            <a:r>
              <a:rPr lang="pt-BR" err="1"/>
              <a:t>pretium</a:t>
            </a:r>
            <a:r>
              <a:rPr lang="pt-BR"/>
              <a:t>.</a:t>
            </a:r>
          </a:p>
          <a:p>
            <a:pPr lvl="0"/>
            <a:r>
              <a:rPr lang="pt-BR" err="1"/>
              <a:t>Nulla</a:t>
            </a:r>
            <a:r>
              <a:rPr lang="pt-BR"/>
              <a:t> ut erat </a:t>
            </a:r>
            <a:r>
              <a:rPr lang="pt-BR" err="1"/>
              <a:t>nisl</a:t>
            </a:r>
            <a:r>
              <a:rPr lang="pt-BR"/>
              <a:t>. </a:t>
            </a:r>
            <a:r>
              <a:rPr lang="pt-BR" err="1"/>
              <a:t>Vestibulum</a:t>
            </a:r>
            <a:r>
              <a:rPr lang="pt-BR"/>
              <a:t> id ante tempus, </a:t>
            </a:r>
            <a:r>
              <a:rPr lang="pt-BR" err="1"/>
              <a:t>blandit</a:t>
            </a:r>
            <a:r>
              <a:rPr lang="pt-BR"/>
              <a:t> ipsum </a:t>
            </a:r>
            <a:r>
              <a:rPr lang="pt-BR" err="1"/>
              <a:t>eget</a:t>
            </a:r>
            <a:r>
              <a:rPr lang="pt-BR"/>
              <a:t>, </a:t>
            </a:r>
            <a:r>
              <a:rPr lang="pt-BR" err="1"/>
              <a:t>molestie</a:t>
            </a:r>
            <a:r>
              <a:rPr lang="pt-BR"/>
              <a:t> sem. </a:t>
            </a:r>
            <a:r>
              <a:rPr lang="pt-BR" err="1"/>
              <a:t>Donec</a:t>
            </a:r>
            <a:r>
              <a:rPr lang="pt-BR"/>
              <a:t> </a:t>
            </a:r>
            <a:r>
              <a:rPr lang="pt-BR" err="1"/>
              <a:t>lobortis</a:t>
            </a:r>
            <a:r>
              <a:rPr lang="pt-BR"/>
              <a:t> </a:t>
            </a:r>
            <a:r>
              <a:rPr lang="pt-BR" err="1"/>
              <a:t>cursus</a:t>
            </a:r>
            <a:r>
              <a:rPr lang="pt-BR"/>
              <a:t> </a:t>
            </a:r>
            <a:r>
              <a:rPr lang="pt-BR" err="1"/>
              <a:t>lorem</a:t>
            </a:r>
            <a:r>
              <a:rPr lang="pt-BR"/>
              <a:t> non </a:t>
            </a:r>
            <a:r>
              <a:rPr lang="pt-BR" err="1"/>
              <a:t>venenatis</a:t>
            </a:r>
            <a:r>
              <a:rPr lang="pt-BR"/>
              <a:t>. </a:t>
            </a:r>
            <a:r>
              <a:rPr lang="pt-BR" err="1"/>
              <a:t>Fusce</a:t>
            </a:r>
            <a:r>
              <a:rPr lang="pt-BR"/>
              <a:t> </a:t>
            </a:r>
            <a:r>
              <a:rPr lang="pt-BR" err="1"/>
              <a:t>sit</a:t>
            </a:r>
            <a:r>
              <a:rPr lang="pt-BR"/>
              <a:t> </a:t>
            </a:r>
            <a:r>
              <a:rPr lang="pt-BR" err="1"/>
              <a:t>amet</a:t>
            </a:r>
            <a:r>
              <a:rPr lang="pt-BR"/>
              <a:t> </a:t>
            </a:r>
            <a:r>
              <a:rPr lang="pt-BR" err="1"/>
              <a:t>tincidunt</a:t>
            </a:r>
            <a:r>
              <a:rPr lang="pt-BR"/>
              <a:t> </a:t>
            </a:r>
            <a:r>
              <a:rPr lang="pt-BR" err="1"/>
              <a:t>sapien</a:t>
            </a:r>
            <a:r>
              <a:rPr lang="pt-BR"/>
              <a:t>. </a:t>
            </a:r>
            <a:r>
              <a:rPr lang="pt-BR" err="1"/>
              <a:t>Vivamus</a:t>
            </a:r>
            <a:r>
              <a:rPr lang="pt-BR"/>
              <a:t> ac </a:t>
            </a:r>
            <a:r>
              <a:rPr lang="pt-BR" err="1"/>
              <a:t>nibh</a:t>
            </a:r>
            <a:r>
              <a:rPr lang="pt-BR"/>
              <a:t> </a:t>
            </a:r>
            <a:r>
              <a:rPr lang="pt-BR" err="1"/>
              <a:t>sed</a:t>
            </a:r>
            <a:r>
              <a:rPr lang="pt-BR"/>
              <a:t> </a:t>
            </a:r>
            <a:r>
              <a:rPr lang="pt-BR" err="1"/>
              <a:t>velit</a:t>
            </a:r>
            <a:r>
              <a:rPr lang="pt-BR"/>
              <a:t> </a:t>
            </a:r>
            <a:r>
              <a:rPr lang="pt-BR" err="1"/>
              <a:t>ullamcorper</a:t>
            </a:r>
            <a:r>
              <a:rPr lang="pt-BR"/>
              <a:t> </a:t>
            </a:r>
            <a:r>
              <a:rPr lang="pt-BR" err="1"/>
              <a:t>facilisis</a:t>
            </a:r>
            <a:r>
              <a:rPr lang="pt-BR"/>
              <a:t>.</a:t>
            </a:r>
            <a:endParaRPr lang="es-ES"/>
          </a:p>
        </p:txBody>
      </p:sp>
      <p:pic>
        <p:nvPicPr>
          <p:cNvPr id="13" name="Imagen 12">
            <a:extLst>
              <a:ext uri="{FF2B5EF4-FFF2-40B4-BE49-F238E27FC236}">
                <a16:creationId xmlns:a16="http://schemas.microsoft.com/office/drawing/2014/main" id="{E5D91E15-CF95-4E2F-9137-383C0C9D4E7D}"/>
              </a:ext>
            </a:extLst>
          </p:cNvPr>
          <p:cNvPicPr>
            <a:picLocks noChangeAspect="1"/>
          </p:cNvPicPr>
          <p:nvPr userDrawn="1"/>
        </p:nvPicPr>
        <p:blipFill>
          <a:blip r:embed="rId2"/>
          <a:stretch>
            <a:fillRect/>
          </a:stretch>
        </p:blipFill>
        <p:spPr>
          <a:xfrm>
            <a:off x="388177" y="5748318"/>
            <a:ext cx="1857017" cy="817511"/>
          </a:xfrm>
          <a:prstGeom prst="rect">
            <a:avLst/>
          </a:prstGeom>
        </p:spPr>
      </p:pic>
      <p:pic>
        <p:nvPicPr>
          <p:cNvPr id="7" name="Imagen 6">
            <a:extLst>
              <a:ext uri="{FF2B5EF4-FFF2-40B4-BE49-F238E27FC236}">
                <a16:creationId xmlns:a16="http://schemas.microsoft.com/office/drawing/2014/main" id="{FEE362DD-BEF6-4465-9FB0-5443A6D042C0}"/>
              </a:ext>
            </a:extLst>
          </p:cNvPr>
          <p:cNvPicPr>
            <a:picLocks noChangeAspect="1"/>
          </p:cNvPicPr>
          <p:nvPr userDrawn="1"/>
        </p:nvPicPr>
        <p:blipFill>
          <a:blip r:embed="rId3"/>
          <a:stretch>
            <a:fillRect/>
          </a:stretch>
        </p:blipFill>
        <p:spPr>
          <a:xfrm>
            <a:off x="10168605" y="242423"/>
            <a:ext cx="2023395" cy="1121400"/>
          </a:xfrm>
          <a:prstGeom prst="rect">
            <a:avLst/>
          </a:prstGeom>
        </p:spPr>
      </p:pic>
      <p:sp>
        <p:nvSpPr>
          <p:cNvPr id="4" name="CuadroTexto 3">
            <a:extLst>
              <a:ext uri="{FF2B5EF4-FFF2-40B4-BE49-F238E27FC236}">
                <a16:creationId xmlns:a16="http://schemas.microsoft.com/office/drawing/2014/main" id="{A4FB45C6-2EA3-4252-A7E3-3E1A92549A22}"/>
              </a:ext>
            </a:extLst>
          </p:cNvPr>
          <p:cNvSpPr txBox="1"/>
          <p:nvPr userDrawn="1"/>
        </p:nvSpPr>
        <p:spPr>
          <a:xfrm>
            <a:off x="5772540" y="6207729"/>
            <a:ext cx="3750907" cy="420756"/>
          </a:xfrm>
          <a:prstGeom prst="rect">
            <a:avLst/>
          </a:prstGeom>
          <a:noFill/>
        </p:spPr>
        <p:txBody>
          <a:bodyPr wrap="square" rtlCol="0">
            <a:spAutoFit/>
          </a:bodyPr>
          <a:lstStyle/>
          <a:p>
            <a:r>
              <a:rPr lang="es-ES" sz="1067">
                <a:latin typeface="Arial" panose="020B0604020202020204" pitchFamily="34" charset="0"/>
                <a:cs typeface="Arial" panose="020B0604020202020204" pitchFamily="34" charset="0"/>
              </a:rPr>
              <a:t>Madrid Campus: C/Numancia 6, 28039 Madrid</a:t>
            </a:r>
          </a:p>
          <a:p>
            <a:r>
              <a:rPr lang="es-ES" sz="1067">
                <a:latin typeface="Arial" panose="020B0604020202020204" pitchFamily="34" charset="0"/>
                <a:cs typeface="Arial" panose="020B0604020202020204" pitchFamily="34" charset="0"/>
              </a:rPr>
              <a:t>Barcelona Campus: </a:t>
            </a:r>
            <a:r>
              <a:rPr lang="es-ES" sz="1067" err="1">
                <a:latin typeface="Arial" panose="020B0604020202020204" pitchFamily="34" charset="0"/>
                <a:cs typeface="Arial" panose="020B0604020202020204" pitchFamily="34" charset="0"/>
              </a:rPr>
              <a:t>Carrer</a:t>
            </a:r>
            <a:r>
              <a:rPr lang="es-ES" sz="1067">
                <a:latin typeface="Arial" panose="020B0604020202020204" pitchFamily="34" charset="0"/>
                <a:cs typeface="Arial" panose="020B0604020202020204" pitchFamily="34" charset="0"/>
              </a:rPr>
              <a:t> d'Aragó, 179 08011 Barcelona</a:t>
            </a:r>
            <a:endParaRPr lang="en-GB" sz="1067">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3AECC49B-8273-4C90-BB64-E611EE3B8123}"/>
              </a:ext>
            </a:extLst>
          </p:cNvPr>
          <p:cNvSpPr txBox="1"/>
          <p:nvPr userDrawn="1"/>
        </p:nvSpPr>
        <p:spPr>
          <a:xfrm>
            <a:off x="9523447" y="6207728"/>
            <a:ext cx="4858139" cy="420756"/>
          </a:xfrm>
          <a:prstGeom prst="rect">
            <a:avLst/>
          </a:prstGeom>
          <a:noFill/>
        </p:spPr>
        <p:txBody>
          <a:bodyPr wrap="square" rtlCol="0">
            <a:spAutoFit/>
          </a:bodyPr>
          <a:lstStyle/>
          <a:p>
            <a:r>
              <a:rPr lang="en-GB" sz="1067">
                <a:latin typeface="Arial" panose="020B0604020202020204" pitchFamily="34" charset="0"/>
                <a:cs typeface="Arial" panose="020B0604020202020204" pitchFamily="34" charset="0"/>
              </a:rPr>
              <a:t>info@global-business-school.org</a:t>
            </a:r>
          </a:p>
          <a:p>
            <a:r>
              <a:rPr lang="en-GB" sz="1067">
                <a:latin typeface="Arial" panose="020B0604020202020204" pitchFamily="34" charset="0"/>
                <a:cs typeface="Arial" panose="020B0604020202020204" pitchFamily="34" charset="0"/>
              </a:rPr>
              <a:t>+34 930 086 588</a:t>
            </a:r>
          </a:p>
        </p:txBody>
      </p:sp>
      <p:pic>
        <p:nvPicPr>
          <p:cNvPr id="9" name="Imagen 8">
            <a:extLst>
              <a:ext uri="{FF2B5EF4-FFF2-40B4-BE49-F238E27FC236}">
                <a16:creationId xmlns:a16="http://schemas.microsoft.com/office/drawing/2014/main" id="{8DC8571C-B851-4D78-8BE3-4EDCD14171EF}"/>
              </a:ext>
            </a:extLst>
          </p:cNvPr>
          <p:cNvPicPr>
            <a:picLocks noChangeAspect="1"/>
          </p:cNvPicPr>
          <p:nvPr userDrawn="1"/>
        </p:nvPicPr>
        <p:blipFill>
          <a:blip r:embed="rId4"/>
          <a:stretch>
            <a:fillRect/>
          </a:stretch>
        </p:blipFill>
        <p:spPr>
          <a:xfrm>
            <a:off x="9523571" y="6183650"/>
            <a:ext cx="12192" cy="495809"/>
          </a:xfrm>
          <a:prstGeom prst="rect">
            <a:avLst/>
          </a:prstGeom>
        </p:spPr>
      </p:pic>
    </p:spTree>
    <p:extLst>
      <p:ext uri="{BB962C8B-B14F-4D97-AF65-F5344CB8AC3E}">
        <p14:creationId xmlns:p14="http://schemas.microsoft.com/office/powerpoint/2010/main" val="3273197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906164" y="1363822"/>
            <a:ext cx="9144000" cy="823783"/>
          </a:xfrm>
          <a:prstGeom prst="rect">
            <a:avLst/>
          </a:prstGeom>
        </p:spPr>
        <p:txBody>
          <a:bodyPr>
            <a:noAutofit/>
          </a:bodyPr>
          <a:lstStyle>
            <a:lvl1pPr algn="l">
              <a:lnSpc>
                <a:spcPct val="100000"/>
              </a:lnSpc>
              <a:defRPr sz="2667" b="1" i="0">
                <a:solidFill>
                  <a:srgbClr val="90292A"/>
                </a:solidFill>
                <a:latin typeface="Arial"/>
                <a:cs typeface="Arial"/>
              </a:defRPr>
            </a:lvl1pPr>
          </a:lstStyle>
          <a:p>
            <a:r>
              <a:rPr lang="ro-RO"/>
              <a:t>Lorem ipsum dolor sit amet consectetur adipiscing elit </a:t>
            </a:r>
            <a:br>
              <a:rPr lang="ro-RO"/>
            </a:br>
            <a:r>
              <a:rPr lang="ro-RO"/>
              <a:t>donecvel arcu arcu</a:t>
            </a:r>
            <a:endParaRPr lang="es-ES"/>
          </a:p>
        </p:txBody>
      </p:sp>
      <p:sp>
        <p:nvSpPr>
          <p:cNvPr id="3" name="Marcador de contenido 2"/>
          <p:cNvSpPr>
            <a:spLocks noGrp="1"/>
          </p:cNvSpPr>
          <p:nvPr>
            <p:ph idx="1" hasCustomPrompt="1"/>
          </p:nvPr>
        </p:nvSpPr>
        <p:spPr>
          <a:xfrm>
            <a:off x="906165" y="2419651"/>
            <a:ext cx="9143999" cy="1351444"/>
          </a:xfrm>
          <a:prstGeom prst="rect">
            <a:avLst/>
          </a:prstGeom>
        </p:spPr>
        <p:txBody>
          <a:bodyPr>
            <a:normAutofit/>
          </a:bodyPr>
          <a:lstStyle>
            <a:lvl1pPr marL="0" indent="0">
              <a:buNone/>
              <a:defRPr sz="1600">
                <a:latin typeface="Arial"/>
                <a:cs typeface="Aria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 </a:t>
            </a:r>
            <a:r>
              <a:rPr lang="es-ES" err="1"/>
              <a:t>Donec</a:t>
            </a:r>
            <a:r>
              <a:rPr lang="es-ES"/>
              <a:t> </a:t>
            </a:r>
            <a:r>
              <a:rPr lang="es-ES" err="1"/>
              <a:t>vel</a:t>
            </a:r>
            <a:r>
              <a:rPr lang="es-ES"/>
              <a:t> </a:t>
            </a:r>
            <a:r>
              <a:rPr lang="es-ES" err="1"/>
              <a:t>arcu</a:t>
            </a:r>
            <a:r>
              <a:rPr lang="es-ES"/>
              <a:t> </a:t>
            </a:r>
            <a:r>
              <a:rPr lang="es-ES" err="1"/>
              <a:t>arcu</a:t>
            </a:r>
            <a:r>
              <a:rPr lang="es-ES"/>
              <a:t>. </a:t>
            </a:r>
            <a:r>
              <a:rPr lang="es-ES" err="1"/>
              <a:t>Phasellus</a:t>
            </a:r>
            <a:r>
              <a:rPr lang="es-ES"/>
              <a:t> </a:t>
            </a:r>
            <a:r>
              <a:rPr lang="es-ES" err="1"/>
              <a:t>ultricies</a:t>
            </a:r>
            <a:r>
              <a:rPr lang="es-ES"/>
              <a:t> ultrices mi </a:t>
            </a:r>
            <a:r>
              <a:rPr lang="es-ES" err="1"/>
              <a:t>vel</a:t>
            </a:r>
            <a:r>
              <a:rPr lang="es-ES"/>
              <a:t> </a:t>
            </a:r>
            <a:r>
              <a:rPr lang="es-ES" err="1"/>
              <a:t>semper</a:t>
            </a:r>
            <a:r>
              <a:rPr lang="es-ES"/>
              <a:t>. </a:t>
            </a:r>
            <a:r>
              <a:rPr lang="es-ES" err="1"/>
              <a:t>Maecenas</a:t>
            </a:r>
            <a:r>
              <a:rPr lang="es-ES"/>
              <a:t> </a:t>
            </a:r>
            <a:r>
              <a:rPr lang="es-ES" err="1"/>
              <a:t>quis</a:t>
            </a:r>
            <a:r>
              <a:rPr lang="es-ES"/>
              <a:t> </a:t>
            </a:r>
            <a:r>
              <a:rPr lang="es-ES" err="1"/>
              <a:t>arcu</a:t>
            </a:r>
            <a:r>
              <a:rPr lang="es-ES"/>
              <a:t> </a:t>
            </a:r>
            <a:r>
              <a:rPr lang="es-ES" err="1"/>
              <a:t>eu</a:t>
            </a:r>
            <a:r>
              <a:rPr lang="es-ES"/>
              <a:t> urna </a:t>
            </a:r>
            <a:r>
              <a:rPr lang="es-ES" err="1"/>
              <a:t>tempus</a:t>
            </a:r>
            <a:r>
              <a:rPr lang="es-ES"/>
              <a:t> </a:t>
            </a:r>
            <a:r>
              <a:rPr lang="es-ES" err="1"/>
              <a:t>posuere</a:t>
            </a:r>
            <a:r>
              <a:rPr lang="es-ES"/>
              <a:t>. </a:t>
            </a:r>
            <a:r>
              <a:rPr lang="es-ES" err="1"/>
              <a:t>Donec</a:t>
            </a:r>
            <a:r>
              <a:rPr lang="es-ES"/>
              <a:t> </a:t>
            </a:r>
            <a:r>
              <a:rPr lang="es-ES" err="1"/>
              <a:t>vel</a:t>
            </a:r>
            <a:r>
              <a:rPr lang="es-ES"/>
              <a:t> </a:t>
            </a:r>
            <a:r>
              <a:rPr lang="es-ES" err="1"/>
              <a:t>sem</a:t>
            </a:r>
            <a:r>
              <a:rPr lang="es-ES"/>
              <a:t> </a:t>
            </a:r>
            <a:r>
              <a:rPr lang="es-ES" err="1"/>
              <a:t>euismod</a:t>
            </a:r>
            <a:r>
              <a:rPr lang="es-ES"/>
              <a:t>, </a:t>
            </a:r>
            <a:r>
              <a:rPr lang="es-ES" err="1"/>
              <a:t>efficitur</a:t>
            </a:r>
            <a:r>
              <a:rPr lang="es-ES"/>
              <a:t> dolor at, </a:t>
            </a:r>
            <a:r>
              <a:rPr lang="es-ES" err="1"/>
              <a:t>laoreet</a:t>
            </a:r>
            <a:r>
              <a:rPr lang="es-ES"/>
              <a:t> </a:t>
            </a:r>
            <a:r>
              <a:rPr lang="es-ES" err="1"/>
              <a:t>arcu</a:t>
            </a:r>
            <a:r>
              <a:rPr lang="es-ES"/>
              <a:t> urna </a:t>
            </a:r>
            <a:r>
              <a:rPr lang="es-ES" err="1"/>
              <a:t>tempus</a:t>
            </a:r>
            <a:r>
              <a:rPr lang="es-ES"/>
              <a:t> </a:t>
            </a:r>
            <a:r>
              <a:rPr lang="es-ES" err="1"/>
              <a:t>purus</a:t>
            </a:r>
            <a:r>
              <a:rPr lang="es-ES"/>
              <a:t>. </a:t>
            </a:r>
          </a:p>
        </p:txBody>
      </p:sp>
      <p:sp>
        <p:nvSpPr>
          <p:cNvPr id="11" name="Marcador de texto 19"/>
          <p:cNvSpPr>
            <a:spLocks noGrp="1"/>
          </p:cNvSpPr>
          <p:nvPr>
            <p:ph type="body" sz="quarter" idx="14" hasCustomPrompt="1"/>
          </p:nvPr>
        </p:nvSpPr>
        <p:spPr>
          <a:xfrm>
            <a:off x="906163" y="3505649"/>
            <a:ext cx="9144000" cy="1839792"/>
          </a:xfrm>
          <a:prstGeom prst="rect">
            <a:avLst/>
          </a:prstGeom>
        </p:spPr>
        <p:txBody>
          <a:bodyPr numCol="2" spcCol="288000">
            <a:noAutofit/>
          </a:bodyPr>
          <a:lstStyle>
            <a:lvl1pPr marL="0" indent="0">
              <a:lnSpc>
                <a:spcPts val="1653"/>
              </a:lnSpc>
              <a:buNone/>
              <a:defRPr sz="1200">
                <a:solidFill>
                  <a:srgbClr val="000000"/>
                </a:solidFill>
                <a:latin typeface="Arial" panose="020B0604020202020204" pitchFamily="34" charset="0"/>
                <a:cs typeface="Arial" panose="020B0604020202020204" pitchFamily="34" charset="0"/>
              </a:defRPr>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Donec</a:t>
            </a:r>
            <a:r>
              <a:rPr lang="pt-BR"/>
              <a:t> </a:t>
            </a:r>
            <a:r>
              <a:rPr lang="pt-BR" err="1"/>
              <a:t>vel</a:t>
            </a:r>
            <a:r>
              <a:rPr lang="pt-BR"/>
              <a:t> </a:t>
            </a:r>
            <a:r>
              <a:rPr lang="pt-BR" err="1"/>
              <a:t>arcu</a:t>
            </a:r>
            <a:r>
              <a:rPr lang="pt-BR"/>
              <a:t> </a:t>
            </a:r>
            <a:r>
              <a:rPr lang="pt-BR" err="1"/>
              <a:t>arcu</a:t>
            </a:r>
            <a:r>
              <a:rPr lang="pt-BR"/>
              <a:t>. </a:t>
            </a:r>
            <a:r>
              <a:rPr lang="pt-BR" err="1"/>
              <a:t>Phasellus</a:t>
            </a:r>
            <a:r>
              <a:rPr lang="pt-BR"/>
              <a:t> </a:t>
            </a:r>
            <a:r>
              <a:rPr lang="pt-BR" err="1"/>
              <a:t>ultricies</a:t>
            </a:r>
            <a:r>
              <a:rPr lang="pt-BR"/>
              <a:t> </a:t>
            </a:r>
            <a:r>
              <a:rPr lang="pt-BR" err="1"/>
              <a:t>ultrices</a:t>
            </a:r>
            <a:r>
              <a:rPr lang="pt-BR"/>
              <a:t> mi </a:t>
            </a:r>
            <a:r>
              <a:rPr lang="pt-BR" err="1"/>
              <a:t>vel</a:t>
            </a:r>
            <a:r>
              <a:rPr lang="pt-BR"/>
              <a:t> </a:t>
            </a:r>
            <a:r>
              <a:rPr lang="pt-BR" err="1"/>
              <a:t>semper</a:t>
            </a:r>
            <a:r>
              <a:rPr lang="pt-BR"/>
              <a:t>. </a:t>
            </a:r>
            <a:r>
              <a:rPr lang="pt-BR" err="1"/>
              <a:t>Maecenas</a:t>
            </a:r>
            <a:r>
              <a:rPr lang="pt-BR"/>
              <a:t> quis </a:t>
            </a:r>
            <a:r>
              <a:rPr lang="pt-BR" err="1"/>
              <a:t>arcu</a:t>
            </a:r>
            <a:r>
              <a:rPr lang="pt-BR"/>
              <a:t> eu urna tempus </a:t>
            </a:r>
            <a:r>
              <a:rPr lang="pt-BR" err="1"/>
              <a:t>posuere</a:t>
            </a:r>
            <a:r>
              <a:rPr lang="pt-BR"/>
              <a:t>. </a:t>
            </a:r>
            <a:r>
              <a:rPr lang="pt-BR" err="1"/>
              <a:t>Donec</a:t>
            </a:r>
            <a:r>
              <a:rPr lang="pt-BR"/>
              <a:t> </a:t>
            </a:r>
            <a:r>
              <a:rPr lang="pt-BR" err="1"/>
              <a:t>vel</a:t>
            </a:r>
            <a:r>
              <a:rPr lang="pt-BR"/>
              <a:t> sem </a:t>
            </a:r>
            <a:r>
              <a:rPr lang="pt-BR" err="1"/>
              <a:t>euismod</a:t>
            </a:r>
            <a:r>
              <a:rPr lang="pt-BR"/>
              <a:t>, </a:t>
            </a:r>
            <a:r>
              <a:rPr lang="pt-BR" err="1"/>
              <a:t>efficitur</a:t>
            </a:r>
            <a:r>
              <a:rPr lang="pt-BR"/>
              <a:t> </a:t>
            </a:r>
            <a:r>
              <a:rPr lang="pt-BR" err="1"/>
              <a:t>dolor</a:t>
            </a:r>
            <a:r>
              <a:rPr lang="pt-BR"/>
              <a:t> </a:t>
            </a:r>
            <a:r>
              <a:rPr lang="pt-BR" err="1"/>
              <a:t>at</a:t>
            </a:r>
            <a:r>
              <a:rPr lang="pt-BR"/>
              <a:t>, </a:t>
            </a:r>
            <a:r>
              <a:rPr lang="pt-BR" err="1"/>
              <a:t>laoreet</a:t>
            </a:r>
            <a:r>
              <a:rPr lang="pt-BR"/>
              <a:t> </a:t>
            </a:r>
            <a:r>
              <a:rPr lang="pt-BR" err="1"/>
              <a:t>purus</a:t>
            </a:r>
            <a:r>
              <a:rPr lang="pt-BR"/>
              <a:t>. Nam </a:t>
            </a:r>
            <a:r>
              <a:rPr lang="pt-BR" err="1"/>
              <a:t>malesuada</a:t>
            </a:r>
            <a:r>
              <a:rPr lang="pt-BR"/>
              <a:t> </a:t>
            </a:r>
            <a:r>
              <a:rPr lang="pt-BR" err="1"/>
              <a:t>eros</a:t>
            </a:r>
            <a:r>
              <a:rPr lang="pt-BR"/>
              <a:t> </a:t>
            </a:r>
            <a:r>
              <a:rPr lang="pt-BR" err="1"/>
              <a:t>orci</a:t>
            </a:r>
            <a:r>
              <a:rPr lang="pt-BR"/>
              <a:t>, ut </a:t>
            </a:r>
            <a:r>
              <a:rPr lang="pt-BR" err="1"/>
              <a:t>sodales</a:t>
            </a:r>
            <a:r>
              <a:rPr lang="pt-BR"/>
              <a:t> </a:t>
            </a:r>
            <a:r>
              <a:rPr lang="pt-BR" err="1"/>
              <a:t>odio</a:t>
            </a:r>
            <a:r>
              <a:rPr lang="pt-BR"/>
              <a:t> </a:t>
            </a:r>
            <a:r>
              <a:rPr lang="pt-BR" err="1"/>
              <a:t>ultrices</a:t>
            </a:r>
            <a:r>
              <a:rPr lang="pt-BR"/>
              <a:t> non. </a:t>
            </a:r>
            <a:r>
              <a:rPr lang="pt-BR" err="1"/>
              <a:t>Morbi</a:t>
            </a:r>
            <a:r>
              <a:rPr lang="pt-BR"/>
              <a:t> </a:t>
            </a:r>
            <a:r>
              <a:rPr lang="pt-BR" err="1"/>
              <a:t>nec</a:t>
            </a:r>
            <a:r>
              <a:rPr lang="pt-BR"/>
              <a:t> </a:t>
            </a:r>
            <a:r>
              <a:rPr lang="pt-BR" err="1"/>
              <a:t>sollicitudin</a:t>
            </a:r>
            <a:r>
              <a:rPr lang="pt-BR"/>
              <a:t> </a:t>
            </a:r>
            <a:r>
              <a:rPr lang="pt-BR" err="1"/>
              <a:t>orci</a:t>
            </a:r>
            <a:r>
              <a:rPr lang="pt-BR"/>
              <a:t>. </a:t>
            </a:r>
            <a:r>
              <a:rPr lang="pt-BR" err="1"/>
              <a:t>Cras</a:t>
            </a:r>
            <a:r>
              <a:rPr lang="pt-BR"/>
              <a:t> eu sem a </a:t>
            </a:r>
            <a:r>
              <a:rPr lang="pt-BR" err="1"/>
              <a:t>sapien</a:t>
            </a:r>
            <a:r>
              <a:rPr lang="pt-BR"/>
              <a:t> </a:t>
            </a:r>
            <a:r>
              <a:rPr lang="pt-BR" err="1"/>
              <a:t>sagittis</a:t>
            </a:r>
            <a:r>
              <a:rPr lang="pt-BR"/>
              <a:t> </a:t>
            </a:r>
            <a:r>
              <a:rPr lang="pt-BR" err="1"/>
              <a:t>mattis</a:t>
            </a:r>
            <a:r>
              <a:rPr lang="pt-BR"/>
              <a:t>. </a:t>
            </a:r>
            <a:r>
              <a:rPr lang="pt-BR" err="1"/>
              <a:t>Phasellus</a:t>
            </a:r>
            <a:r>
              <a:rPr lang="pt-BR"/>
              <a:t> </a:t>
            </a:r>
            <a:r>
              <a:rPr lang="pt-BR" err="1"/>
              <a:t>eget</a:t>
            </a:r>
            <a:r>
              <a:rPr lang="pt-BR"/>
              <a:t> </a:t>
            </a:r>
            <a:r>
              <a:rPr lang="pt-BR" err="1"/>
              <a:t>nibh</a:t>
            </a:r>
            <a:r>
              <a:rPr lang="pt-BR"/>
              <a:t> quis </a:t>
            </a:r>
            <a:r>
              <a:rPr lang="pt-BR" err="1"/>
              <a:t>leo</a:t>
            </a:r>
            <a:r>
              <a:rPr lang="pt-BR"/>
              <a:t> </a:t>
            </a:r>
            <a:r>
              <a:rPr lang="pt-BR" err="1"/>
              <a:t>consequat</a:t>
            </a:r>
            <a:r>
              <a:rPr lang="pt-BR"/>
              <a:t> </a:t>
            </a:r>
            <a:r>
              <a:rPr lang="pt-BR" err="1"/>
              <a:t>fringilla</a:t>
            </a:r>
            <a:r>
              <a:rPr lang="pt-BR"/>
              <a:t> ut id massa. </a:t>
            </a:r>
            <a:r>
              <a:rPr lang="pt-BR" err="1"/>
              <a:t>Aenean</a:t>
            </a:r>
            <a:r>
              <a:rPr lang="pt-BR"/>
              <a:t> vitae </a:t>
            </a:r>
            <a:r>
              <a:rPr lang="pt-BR" err="1"/>
              <a:t>leo</a:t>
            </a:r>
            <a:r>
              <a:rPr lang="pt-BR"/>
              <a:t> </a:t>
            </a:r>
            <a:r>
              <a:rPr lang="pt-BR" err="1"/>
              <a:t>lacinia</a:t>
            </a:r>
            <a:r>
              <a:rPr lang="pt-BR"/>
              <a:t>, </a:t>
            </a:r>
            <a:r>
              <a:rPr lang="pt-BR" err="1"/>
              <a:t>egestas</a:t>
            </a:r>
            <a:r>
              <a:rPr lang="pt-BR"/>
              <a:t> est </a:t>
            </a:r>
            <a:r>
              <a:rPr lang="pt-BR" err="1"/>
              <a:t>eget</a:t>
            </a:r>
            <a:r>
              <a:rPr lang="pt-BR"/>
              <a:t>, </a:t>
            </a:r>
            <a:r>
              <a:rPr lang="pt-BR" err="1"/>
              <a:t>ullamcorper</a:t>
            </a:r>
            <a:r>
              <a:rPr lang="pt-BR"/>
              <a:t> </a:t>
            </a:r>
            <a:r>
              <a:rPr lang="pt-BR" err="1"/>
              <a:t>eros</a:t>
            </a:r>
            <a:r>
              <a:rPr lang="pt-BR"/>
              <a:t>. </a:t>
            </a:r>
            <a:r>
              <a:rPr lang="pt-BR" err="1"/>
              <a:t>Curabitur</a:t>
            </a:r>
            <a:r>
              <a:rPr lang="pt-BR"/>
              <a:t> </a:t>
            </a:r>
            <a:r>
              <a:rPr lang="pt-BR" err="1"/>
              <a:t>quam</a:t>
            </a:r>
            <a:r>
              <a:rPr lang="pt-BR"/>
              <a:t> nunc, </a:t>
            </a:r>
            <a:r>
              <a:rPr lang="pt-BR" err="1"/>
              <a:t>congue</a:t>
            </a:r>
            <a:r>
              <a:rPr lang="pt-BR"/>
              <a:t> </a:t>
            </a:r>
            <a:r>
              <a:rPr lang="pt-BR" err="1"/>
              <a:t>sit</a:t>
            </a:r>
            <a:r>
              <a:rPr lang="pt-BR"/>
              <a:t> </a:t>
            </a:r>
            <a:r>
              <a:rPr lang="pt-BR" err="1"/>
              <a:t>amet</a:t>
            </a:r>
            <a:r>
              <a:rPr lang="pt-BR"/>
              <a:t> </a:t>
            </a:r>
            <a:r>
              <a:rPr lang="pt-BR" err="1"/>
              <a:t>nisl</a:t>
            </a:r>
            <a:r>
              <a:rPr lang="pt-BR"/>
              <a:t> et, </a:t>
            </a:r>
            <a:r>
              <a:rPr lang="pt-BR" err="1"/>
              <a:t>bibendum</a:t>
            </a:r>
            <a:r>
              <a:rPr lang="pt-BR"/>
              <a:t> </a:t>
            </a:r>
            <a:r>
              <a:rPr lang="pt-BR" err="1"/>
              <a:t>cursus</a:t>
            </a:r>
            <a:r>
              <a:rPr lang="pt-BR"/>
              <a:t> mi. </a:t>
            </a:r>
            <a:r>
              <a:rPr lang="pt-BR" err="1"/>
              <a:t>Etiam</a:t>
            </a:r>
            <a:r>
              <a:rPr lang="pt-BR"/>
              <a:t> </a:t>
            </a:r>
            <a:r>
              <a:rPr lang="pt-BR" err="1"/>
              <a:t>lectus</a:t>
            </a:r>
            <a:r>
              <a:rPr lang="pt-BR"/>
              <a:t> </a:t>
            </a:r>
            <a:r>
              <a:rPr lang="pt-BR" err="1"/>
              <a:t>nibh</a:t>
            </a:r>
            <a:r>
              <a:rPr lang="pt-BR"/>
              <a:t>, </a:t>
            </a:r>
            <a:r>
              <a:rPr lang="pt-BR" err="1"/>
              <a:t>porttitor</a:t>
            </a:r>
            <a:r>
              <a:rPr lang="pt-BR"/>
              <a:t> </a:t>
            </a:r>
            <a:r>
              <a:rPr lang="pt-BR" err="1"/>
              <a:t>vel</a:t>
            </a:r>
            <a:r>
              <a:rPr lang="pt-BR"/>
              <a:t> </a:t>
            </a:r>
            <a:r>
              <a:rPr lang="pt-BR" err="1"/>
              <a:t>posuere</a:t>
            </a:r>
            <a:r>
              <a:rPr lang="pt-BR"/>
              <a:t> ut, </a:t>
            </a:r>
            <a:r>
              <a:rPr lang="pt-BR" err="1"/>
              <a:t>rhoncus</a:t>
            </a:r>
            <a:r>
              <a:rPr lang="pt-BR"/>
              <a:t> </a:t>
            </a:r>
            <a:r>
              <a:rPr lang="pt-BR" err="1"/>
              <a:t>at</a:t>
            </a:r>
            <a:r>
              <a:rPr lang="pt-BR"/>
              <a:t> ex. </a:t>
            </a:r>
            <a:r>
              <a:rPr lang="pt-BR" err="1"/>
              <a:t>Curabitur</a:t>
            </a:r>
            <a:r>
              <a:rPr lang="pt-BR"/>
              <a:t> </a:t>
            </a:r>
            <a:r>
              <a:rPr lang="pt-BR" err="1"/>
              <a:t>scelerisque</a:t>
            </a:r>
            <a:r>
              <a:rPr lang="pt-BR"/>
              <a:t> id est </a:t>
            </a:r>
            <a:r>
              <a:rPr lang="pt-BR" err="1"/>
              <a:t>maximus</a:t>
            </a:r>
            <a:r>
              <a:rPr lang="pt-BR"/>
              <a:t> </a:t>
            </a:r>
            <a:r>
              <a:rPr lang="pt-BR" err="1"/>
              <a:t>pretium</a:t>
            </a:r>
            <a:r>
              <a:rPr lang="pt-BR"/>
              <a:t>.</a:t>
            </a:r>
          </a:p>
          <a:p>
            <a:pPr lvl="0"/>
            <a:r>
              <a:rPr lang="pt-BR" err="1"/>
              <a:t>Nulla</a:t>
            </a:r>
            <a:r>
              <a:rPr lang="pt-BR"/>
              <a:t> ut erat </a:t>
            </a:r>
            <a:r>
              <a:rPr lang="pt-BR" err="1"/>
              <a:t>nisl</a:t>
            </a:r>
            <a:r>
              <a:rPr lang="pt-BR"/>
              <a:t>. </a:t>
            </a:r>
            <a:r>
              <a:rPr lang="pt-BR" err="1"/>
              <a:t>Vestibulum</a:t>
            </a:r>
            <a:r>
              <a:rPr lang="pt-BR"/>
              <a:t> id ante tempus, </a:t>
            </a:r>
            <a:r>
              <a:rPr lang="pt-BR" err="1"/>
              <a:t>blandit</a:t>
            </a:r>
            <a:r>
              <a:rPr lang="pt-BR"/>
              <a:t> ipsum </a:t>
            </a:r>
            <a:r>
              <a:rPr lang="pt-BR" err="1"/>
              <a:t>eget</a:t>
            </a:r>
            <a:r>
              <a:rPr lang="pt-BR"/>
              <a:t>, </a:t>
            </a:r>
            <a:r>
              <a:rPr lang="pt-BR" err="1"/>
              <a:t>molestie</a:t>
            </a:r>
            <a:r>
              <a:rPr lang="pt-BR"/>
              <a:t> sem. </a:t>
            </a:r>
            <a:r>
              <a:rPr lang="pt-BR" err="1"/>
              <a:t>Donec</a:t>
            </a:r>
            <a:r>
              <a:rPr lang="pt-BR"/>
              <a:t> </a:t>
            </a:r>
            <a:r>
              <a:rPr lang="pt-BR" err="1"/>
              <a:t>lobortis</a:t>
            </a:r>
            <a:r>
              <a:rPr lang="pt-BR"/>
              <a:t> </a:t>
            </a:r>
            <a:r>
              <a:rPr lang="pt-BR" err="1"/>
              <a:t>cursus</a:t>
            </a:r>
            <a:r>
              <a:rPr lang="pt-BR"/>
              <a:t> </a:t>
            </a:r>
            <a:r>
              <a:rPr lang="pt-BR" err="1"/>
              <a:t>lorem</a:t>
            </a:r>
            <a:r>
              <a:rPr lang="pt-BR"/>
              <a:t> non </a:t>
            </a:r>
            <a:r>
              <a:rPr lang="pt-BR" err="1"/>
              <a:t>venenatis</a:t>
            </a:r>
            <a:r>
              <a:rPr lang="pt-BR"/>
              <a:t>. </a:t>
            </a:r>
            <a:r>
              <a:rPr lang="pt-BR" err="1"/>
              <a:t>Fusce</a:t>
            </a:r>
            <a:r>
              <a:rPr lang="pt-BR"/>
              <a:t> </a:t>
            </a:r>
            <a:r>
              <a:rPr lang="pt-BR" err="1"/>
              <a:t>sit</a:t>
            </a:r>
            <a:r>
              <a:rPr lang="pt-BR"/>
              <a:t> </a:t>
            </a:r>
            <a:r>
              <a:rPr lang="pt-BR" err="1"/>
              <a:t>amet</a:t>
            </a:r>
            <a:r>
              <a:rPr lang="pt-BR"/>
              <a:t> </a:t>
            </a:r>
            <a:r>
              <a:rPr lang="pt-BR" err="1"/>
              <a:t>tincidunt</a:t>
            </a:r>
            <a:r>
              <a:rPr lang="pt-BR"/>
              <a:t> </a:t>
            </a:r>
            <a:r>
              <a:rPr lang="pt-BR" err="1"/>
              <a:t>sapien</a:t>
            </a:r>
            <a:r>
              <a:rPr lang="pt-BR"/>
              <a:t>. </a:t>
            </a:r>
            <a:r>
              <a:rPr lang="pt-BR" err="1"/>
              <a:t>Vivamus</a:t>
            </a:r>
            <a:r>
              <a:rPr lang="pt-BR"/>
              <a:t> ac </a:t>
            </a:r>
            <a:r>
              <a:rPr lang="pt-BR" err="1"/>
              <a:t>nibh</a:t>
            </a:r>
            <a:r>
              <a:rPr lang="pt-BR"/>
              <a:t> </a:t>
            </a:r>
            <a:r>
              <a:rPr lang="pt-BR" err="1"/>
              <a:t>sed</a:t>
            </a:r>
            <a:r>
              <a:rPr lang="pt-BR"/>
              <a:t> </a:t>
            </a:r>
            <a:r>
              <a:rPr lang="pt-BR" err="1"/>
              <a:t>velit</a:t>
            </a:r>
            <a:r>
              <a:rPr lang="pt-BR"/>
              <a:t> </a:t>
            </a:r>
            <a:r>
              <a:rPr lang="pt-BR" err="1"/>
              <a:t>ullamcorper</a:t>
            </a:r>
            <a:r>
              <a:rPr lang="pt-BR"/>
              <a:t> </a:t>
            </a:r>
            <a:r>
              <a:rPr lang="pt-BR" err="1"/>
              <a:t>facilisis</a:t>
            </a:r>
            <a:r>
              <a:rPr lang="pt-BR"/>
              <a:t>.</a:t>
            </a:r>
            <a:endParaRPr lang="es-ES"/>
          </a:p>
        </p:txBody>
      </p:sp>
      <p:pic>
        <p:nvPicPr>
          <p:cNvPr id="13" name="Imagen 12">
            <a:extLst>
              <a:ext uri="{FF2B5EF4-FFF2-40B4-BE49-F238E27FC236}">
                <a16:creationId xmlns:a16="http://schemas.microsoft.com/office/drawing/2014/main" id="{E5D91E15-CF95-4E2F-9137-383C0C9D4E7D}"/>
              </a:ext>
            </a:extLst>
          </p:cNvPr>
          <p:cNvPicPr>
            <a:picLocks noChangeAspect="1"/>
          </p:cNvPicPr>
          <p:nvPr userDrawn="1"/>
        </p:nvPicPr>
        <p:blipFill>
          <a:blip r:embed="rId2"/>
          <a:stretch>
            <a:fillRect/>
          </a:stretch>
        </p:blipFill>
        <p:spPr>
          <a:xfrm>
            <a:off x="388177" y="5748318"/>
            <a:ext cx="1857017" cy="817511"/>
          </a:xfrm>
          <a:prstGeom prst="rect">
            <a:avLst/>
          </a:prstGeom>
        </p:spPr>
      </p:pic>
      <p:pic>
        <p:nvPicPr>
          <p:cNvPr id="7" name="Imagen 6">
            <a:extLst>
              <a:ext uri="{FF2B5EF4-FFF2-40B4-BE49-F238E27FC236}">
                <a16:creationId xmlns:a16="http://schemas.microsoft.com/office/drawing/2014/main" id="{FEE362DD-BEF6-4465-9FB0-5443A6D042C0}"/>
              </a:ext>
            </a:extLst>
          </p:cNvPr>
          <p:cNvPicPr>
            <a:picLocks noChangeAspect="1"/>
          </p:cNvPicPr>
          <p:nvPr userDrawn="1"/>
        </p:nvPicPr>
        <p:blipFill>
          <a:blip r:embed="rId3"/>
          <a:stretch>
            <a:fillRect/>
          </a:stretch>
        </p:blipFill>
        <p:spPr>
          <a:xfrm>
            <a:off x="10168605" y="242423"/>
            <a:ext cx="2023395" cy="1121400"/>
          </a:xfrm>
          <a:prstGeom prst="rect">
            <a:avLst/>
          </a:prstGeom>
        </p:spPr>
      </p:pic>
      <p:sp>
        <p:nvSpPr>
          <p:cNvPr id="4" name="CuadroTexto 3">
            <a:extLst>
              <a:ext uri="{FF2B5EF4-FFF2-40B4-BE49-F238E27FC236}">
                <a16:creationId xmlns:a16="http://schemas.microsoft.com/office/drawing/2014/main" id="{A4FB45C6-2EA3-4252-A7E3-3E1A92549A22}"/>
              </a:ext>
            </a:extLst>
          </p:cNvPr>
          <p:cNvSpPr txBox="1"/>
          <p:nvPr userDrawn="1"/>
        </p:nvSpPr>
        <p:spPr>
          <a:xfrm>
            <a:off x="5772540" y="6207729"/>
            <a:ext cx="3750907" cy="420756"/>
          </a:xfrm>
          <a:prstGeom prst="rect">
            <a:avLst/>
          </a:prstGeom>
          <a:noFill/>
        </p:spPr>
        <p:txBody>
          <a:bodyPr wrap="square" rtlCol="0">
            <a:spAutoFit/>
          </a:bodyPr>
          <a:lstStyle/>
          <a:p>
            <a:r>
              <a:rPr lang="es-ES" sz="1067">
                <a:latin typeface="Arial" panose="020B0604020202020204" pitchFamily="34" charset="0"/>
                <a:cs typeface="Arial" panose="020B0604020202020204" pitchFamily="34" charset="0"/>
              </a:rPr>
              <a:t>Madrid Campus: C/Numancia 6, 28039 Madrid</a:t>
            </a:r>
          </a:p>
          <a:p>
            <a:r>
              <a:rPr lang="es-ES" sz="1067">
                <a:latin typeface="Arial" panose="020B0604020202020204" pitchFamily="34" charset="0"/>
                <a:cs typeface="Arial" panose="020B0604020202020204" pitchFamily="34" charset="0"/>
              </a:rPr>
              <a:t>Barcelona Campus: </a:t>
            </a:r>
            <a:r>
              <a:rPr lang="es-ES" sz="1067" err="1">
                <a:latin typeface="Arial" panose="020B0604020202020204" pitchFamily="34" charset="0"/>
                <a:cs typeface="Arial" panose="020B0604020202020204" pitchFamily="34" charset="0"/>
              </a:rPr>
              <a:t>Carrer</a:t>
            </a:r>
            <a:r>
              <a:rPr lang="es-ES" sz="1067">
                <a:latin typeface="Arial" panose="020B0604020202020204" pitchFamily="34" charset="0"/>
                <a:cs typeface="Arial" panose="020B0604020202020204" pitchFamily="34" charset="0"/>
              </a:rPr>
              <a:t> d'Aragó, 179 08011 Barcelona</a:t>
            </a:r>
            <a:endParaRPr lang="en-GB" sz="1067">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3AECC49B-8273-4C90-BB64-E611EE3B8123}"/>
              </a:ext>
            </a:extLst>
          </p:cNvPr>
          <p:cNvSpPr txBox="1"/>
          <p:nvPr userDrawn="1"/>
        </p:nvSpPr>
        <p:spPr>
          <a:xfrm>
            <a:off x="9523447" y="6207728"/>
            <a:ext cx="4858139" cy="420756"/>
          </a:xfrm>
          <a:prstGeom prst="rect">
            <a:avLst/>
          </a:prstGeom>
          <a:noFill/>
        </p:spPr>
        <p:txBody>
          <a:bodyPr wrap="square" rtlCol="0">
            <a:spAutoFit/>
          </a:bodyPr>
          <a:lstStyle/>
          <a:p>
            <a:r>
              <a:rPr lang="en-GB" sz="1067">
                <a:latin typeface="Arial" panose="020B0604020202020204" pitchFamily="34" charset="0"/>
                <a:cs typeface="Arial" panose="020B0604020202020204" pitchFamily="34" charset="0"/>
              </a:rPr>
              <a:t>info@global-business-school.org</a:t>
            </a:r>
          </a:p>
          <a:p>
            <a:r>
              <a:rPr lang="en-GB" sz="1067">
                <a:latin typeface="Arial" panose="020B0604020202020204" pitchFamily="34" charset="0"/>
                <a:cs typeface="Arial" panose="020B0604020202020204" pitchFamily="34" charset="0"/>
              </a:rPr>
              <a:t>+34 930 086 588</a:t>
            </a:r>
          </a:p>
        </p:txBody>
      </p:sp>
      <p:pic>
        <p:nvPicPr>
          <p:cNvPr id="9" name="Imagen 8">
            <a:extLst>
              <a:ext uri="{FF2B5EF4-FFF2-40B4-BE49-F238E27FC236}">
                <a16:creationId xmlns:a16="http://schemas.microsoft.com/office/drawing/2014/main" id="{8DC8571C-B851-4D78-8BE3-4EDCD14171EF}"/>
              </a:ext>
            </a:extLst>
          </p:cNvPr>
          <p:cNvPicPr>
            <a:picLocks noChangeAspect="1"/>
          </p:cNvPicPr>
          <p:nvPr userDrawn="1"/>
        </p:nvPicPr>
        <p:blipFill>
          <a:blip r:embed="rId4"/>
          <a:stretch>
            <a:fillRect/>
          </a:stretch>
        </p:blipFill>
        <p:spPr>
          <a:xfrm>
            <a:off x="9523571" y="6183650"/>
            <a:ext cx="12192" cy="495809"/>
          </a:xfrm>
          <a:prstGeom prst="rect">
            <a:avLst/>
          </a:prstGeom>
        </p:spPr>
      </p:pic>
    </p:spTree>
    <p:extLst>
      <p:ext uri="{BB962C8B-B14F-4D97-AF65-F5344CB8AC3E}">
        <p14:creationId xmlns:p14="http://schemas.microsoft.com/office/powerpoint/2010/main" val="2508007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906164" y="1363822"/>
            <a:ext cx="9144000" cy="823783"/>
          </a:xfrm>
          <a:prstGeom prst="rect">
            <a:avLst/>
          </a:prstGeom>
        </p:spPr>
        <p:txBody>
          <a:bodyPr>
            <a:noAutofit/>
          </a:bodyPr>
          <a:lstStyle>
            <a:lvl1pPr algn="l">
              <a:lnSpc>
                <a:spcPct val="100000"/>
              </a:lnSpc>
              <a:defRPr sz="2667" b="1" i="0">
                <a:solidFill>
                  <a:srgbClr val="90292A"/>
                </a:solidFill>
                <a:latin typeface="Arial"/>
                <a:cs typeface="Arial"/>
              </a:defRPr>
            </a:lvl1pPr>
          </a:lstStyle>
          <a:p>
            <a:r>
              <a:rPr lang="ro-RO"/>
              <a:t>Lorem ipsum dolor sit amet consectetur adipiscing elit </a:t>
            </a:r>
            <a:br>
              <a:rPr lang="ro-RO"/>
            </a:br>
            <a:r>
              <a:rPr lang="ro-RO"/>
              <a:t>donecvel arcu arcu</a:t>
            </a:r>
            <a:endParaRPr lang="es-ES"/>
          </a:p>
        </p:txBody>
      </p:sp>
      <p:sp>
        <p:nvSpPr>
          <p:cNvPr id="3" name="Marcador de contenido 2"/>
          <p:cNvSpPr>
            <a:spLocks noGrp="1"/>
          </p:cNvSpPr>
          <p:nvPr>
            <p:ph idx="1" hasCustomPrompt="1"/>
          </p:nvPr>
        </p:nvSpPr>
        <p:spPr>
          <a:xfrm>
            <a:off x="906165" y="2419651"/>
            <a:ext cx="9143999" cy="1351444"/>
          </a:xfrm>
          <a:prstGeom prst="rect">
            <a:avLst/>
          </a:prstGeom>
        </p:spPr>
        <p:txBody>
          <a:bodyPr>
            <a:normAutofit/>
          </a:bodyPr>
          <a:lstStyle>
            <a:lvl1pPr marL="0" indent="0">
              <a:buNone/>
              <a:defRPr sz="1600">
                <a:latin typeface="Arial"/>
                <a:cs typeface="Aria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 </a:t>
            </a:r>
            <a:r>
              <a:rPr lang="es-ES" err="1"/>
              <a:t>Donec</a:t>
            </a:r>
            <a:r>
              <a:rPr lang="es-ES"/>
              <a:t> </a:t>
            </a:r>
            <a:r>
              <a:rPr lang="es-ES" err="1"/>
              <a:t>vel</a:t>
            </a:r>
            <a:r>
              <a:rPr lang="es-ES"/>
              <a:t> </a:t>
            </a:r>
            <a:r>
              <a:rPr lang="es-ES" err="1"/>
              <a:t>arcu</a:t>
            </a:r>
            <a:r>
              <a:rPr lang="es-ES"/>
              <a:t> </a:t>
            </a:r>
            <a:r>
              <a:rPr lang="es-ES" err="1"/>
              <a:t>arcu</a:t>
            </a:r>
            <a:r>
              <a:rPr lang="es-ES"/>
              <a:t>. </a:t>
            </a:r>
            <a:r>
              <a:rPr lang="es-ES" err="1"/>
              <a:t>Phasellus</a:t>
            </a:r>
            <a:r>
              <a:rPr lang="es-ES"/>
              <a:t> </a:t>
            </a:r>
            <a:r>
              <a:rPr lang="es-ES" err="1"/>
              <a:t>ultricies</a:t>
            </a:r>
            <a:r>
              <a:rPr lang="es-ES"/>
              <a:t> ultrices mi </a:t>
            </a:r>
            <a:r>
              <a:rPr lang="es-ES" err="1"/>
              <a:t>vel</a:t>
            </a:r>
            <a:r>
              <a:rPr lang="es-ES"/>
              <a:t> </a:t>
            </a:r>
            <a:r>
              <a:rPr lang="es-ES" err="1"/>
              <a:t>semper</a:t>
            </a:r>
            <a:r>
              <a:rPr lang="es-ES"/>
              <a:t>. </a:t>
            </a:r>
            <a:r>
              <a:rPr lang="es-ES" err="1"/>
              <a:t>Maecenas</a:t>
            </a:r>
            <a:r>
              <a:rPr lang="es-ES"/>
              <a:t> </a:t>
            </a:r>
            <a:r>
              <a:rPr lang="es-ES" err="1"/>
              <a:t>quis</a:t>
            </a:r>
            <a:r>
              <a:rPr lang="es-ES"/>
              <a:t> </a:t>
            </a:r>
            <a:r>
              <a:rPr lang="es-ES" err="1"/>
              <a:t>arcu</a:t>
            </a:r>
            <a:r>
              <a:rPr lang="es-ES"/>
              <a:t> </a:t>
            </a:r>
            <a:r>
              <a:rPr lang="es-ES" err="1"/>
              <a:t>eu</a:t>
            </a:r>
            <a:r>
              <a:rPr lang="es-ES"/>
              <a:t> urna </a:t>
            </a:r>
            <a:r>
              <a:rPr lang="es-ES" err="1"/>
              <a:t>tempus</a:t>
            </a:r>
            <a:r>
              <a:rPr lang="es-ES"/>
              <a:t> </a:t>
            </a:r>
            <a:r>
              <a:rPr lang="es-ES" err="1"/>
              <a:t>posuere</a:t>
            </a:r>
            <a:r>
              <a:rPr lang="es-ES"/>
              <a:t>. </a:t>
            </a:r>
            <a:r>
              <a:rPr lang="es-ES" err="1"/>
              <a:t>Donec</a:t>
            </a:r>
            <a:r>
              <a:rPr lang="es-ES"/>
              <a:t> </a:t>
            </a:r>
            <a:r>
              <a:rPr lang="es-ES" err="1"/>
              <a:t>vel</a:t>
            </a:r>
            <a:r>
              <a:rPr lang="es-ES"/>
              <a:t> </a:t>
            </a:r>
            <a:r>
              <a:rPr lang="es-ES" err="1"/>
              <a:t>sem</a:t>
            </a:r>
            <a:r>
              <a:rPr lang="es-ES"/>
              <a:t> </a:t>
            </a:r>
            <a:r>
              <a:rPr lang="es-ES" err="1"/>
              <a:t>euismod</a:t>
            </a:r>
            <a:r>
              <a:rPr lang="es-ES"/>
              <a:t>, </a:t>
            </a:r>
            <a:r>
              <a:rPr lang="es-ES" err="1"/>
              <a:t>efficitur</a:t>
            </a:r>
            <a:r>
              <a:rPr lang="es-ES"/>
              <a:t> dolor at, </a:t>
            </a:r>
            <a:r>
              <a:rPr lang="es-ES" err="1"/>
              <a:t>laoreet</a:t>
            </a:r>
            <a:r>
              <a:rPr lang="es-ES"/>
              <a:t> </a:t>
            </a:r>
            <a:r>
              <a:rPr lang="es-ES" err="1"/>
              <a:t>arcu</a:t>
            </a:r>
            <a:r>
              <a:rPr lang="es-ES"/>
              <a:t> urna </a:t>
            </a:r>
            <a:r>
              <a:rPr lang="es-ES" err="1"/>
              <a:t>tempus</a:t>
            </a:r>
            <a:r>
              <a:rPr lang="es-ES"/>
              <a:t> </a:t>
            </a:r>
            <a:r>
              <a:rPr lang="es-ES" err="1"/>
              <a:t>purus</a:t>
            </a:r>
            <a:r>
              <a:rPr lang="es-ES"/>
              <a:t>. </a:t>
            </a:r>
          </a:p>
        </p:txBody>
      </p:sp>
      <p:sp>
        <p:nvSpPr>
          <p:cNvPr id="11" name="Marcador de texto 19"/>
          <p:cNvSpPr>
            <a:spLocks noGrp="1"/>
          </p:cNvSpPr>
          <p:nvPr>
            <p:ph type="body" sz="quarter" idx="14" hasCustomPrompt="1"/>
          </p:nvPr>
        </p:nvSpPr>
        <p:spPr>
          <a:xfrm>
            <a:off x="906163" y="3505649"/>
            <a:ext cx="9144000" cy="1839792"/>
          </a:xfrm>
          <a:prstGeom prst="rect">
            <a:avLst/>
          </a:prstGeom>
        </p:spPr>
        <p:txBody>
          <a:bodyPr numCol="2" spcCol="288000">
            <a:noAutofit/>
          </a:bodyPr>
          <a:lstStyle>
            <a:lvl1pPr marL="0" indent="0">
              <a:lnSpc>
                <a:spcPts val="1653"/>
              </a:lnSpc>
              <a:buNone/>
              <a:defRPr sz="1200">
                <a:solidFill>
                  <a:srgbClr val="000000"/>
                </a:solidFill>
                <a:latin typeface="Arial" panose="020B0604020202020204" pitchFamily="34" charset="0"/>
                <a:cs typeface="Arial" panose="020B0604020202020204" pitchFamily="34" charset="0"/>
              </a:defRPr>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Donec</a:t>
            </a:r>
            <a:r>
              <a:rPr lang="pt-BR"/>
              <a:t> </a:t>
            </a:r>
            <a:r>
              <a:rPr lang="pt-BR" err="1"/>
              <a:t>vel</a:t>
            </a:r>
            <a:r>
              <a:rPr lang="pt-BR"/>
              <a:t> </a:t>
            </a:r>
            <a:r>
              <a:rPr lang="pt-BR" err="1"/>
              <a:t>arcu</a:t>
            </a:r>
            <a:r>
              <a:rPr lang="pt-BR"/>
              <a:t> </a:t>
            </a:r>
            <a:r>
              <a:rPr lang="pt-BR" err="1"/>
              <a:t>arcu</a:t>
            </a:r>
            <a:r>
              <a:rPr lang="pt-BR"/>
              <a:t>. </a:t>
            </a:r>
            <a:r>
              <a:rPr lang="pt-BR" err="1"/>
              <a:t>Phasellus</a:t>
            </a:r>
            <a:r>
              <a:rPr lang="pt-BR"/>
              <a:t> </a:t>
            </a:r>
            <a:r>
              <a:rPr lang="pt-BR" err="1"/>
              <a:t>ultricies</a:t>
            </a:r>
            <a:r>
              <a:rPr lang="pt-BR"/>
              <a:t> </a:t>
            </a:r>
            <a:r>
              <a:rPr lang="pt-BR" err="1"/>
              <a:t>ultrices</a:t>
            </a:r>
            <a:r>
              <a:rPr lang="pt-BR"/>
              <a:t> mi </a:t>
            </a:r>
            <a:r>
              <a:rPr lang="pt-BR" err="1"/>
              <a:t>vel</a:t>
            </a:r>
            <a:r>
              <a:rPr lang="pt-BR"/>
              <a:t> </a:t>
            </a:r>
            <a:r>
              <a:rPr lang="pt-BR" err="1"/>
              <a:t>semper</a:t>
            </a:r>
            <a:r>
              <a:rPr lang="pt-BR"/>
              <a:t>. </a:t>
            </a:r>
            <a:r>
              <a:rPr lang="pt-BR" err="1"/>
              <a:t>Maecenas</a:t>
            </a:r>
            <a:r>
              <a:rPr lang="pt-BR"/>
              <a:t> quis </a:t>
            </a:r>
            <a:r>
              <a:rPr lang="pt-BR" err="1"/>
              <a:t>arcu</a:t>
            </a:r>
            <a:r>
              <a:rPr lang="pt-BR"/>
              <a:t> eu urna tempus </a:t>
            </a:r>
            <a:r>
              <a:rPr lang="pt-BR" err="1"/>
              <a:t>posuere</a:t>
            </a:r>
            <a:r>
              <a:rPr lang="pt-BR"/>
              <a:t>. </a:t>
            </a:r>
            <a:r>
              <a:rPr lang="pt-BR" err="1"/>
              <a:t>Donec</a:t>
            </a:r>
            <a:r>
              <a:rPr lang="pt-BR"/>
              <a:t> </a:t>
            </a:r>
            <a:r>
              <a:rPr lang="pt-BR" err="1"/>
              <a:t>vel</a:t>
            </a:r>
            <a:r>
              <a:rPr lang="pt-BR"/>
              <a:t> sem </a:t>
            </a:r>
            <a:r>
              <a:rPr lang="pt-BR" err="1"/>
              <a:t>euismod</a:t>
            </a:r>
            <a:r>
              <a:rPr lang="pt-BR"/>
              <a:t>, </a:t>
            </a:r>
            <a:r>
              <a:rPr lang="pt-BR" err="1"/>
              <a:t>efficitur</a:t>
            </a:r>
            <a:r>
              <a:rPr lang="pt-BR"/>
              <a:t> </a:t>
            </a:r>
            <a:r>
              <a:rPr lang="pt-BR" err="1"/>
              <a:t>dolor</a:t>
            </a:r>
            <a:r>
              <a:rPr lang="pt-BR"/>
              <a:t> </a:t>
            </a:r>
            <a:r>
              <a:rPr lang="pt-BR" err="1"/>
              <a:t>at</a:t>
            </a:r>
            <a:r>
              <a:rPr lang="pt-BR"/>
              <a:t>, </a:t>
            </a:r>
            <a:r>
              <a:rPr lang="pt-BR" err="1"/>
              <a:t>laoreet</a:t>
            </a:r>
            <a:r>
              <a:rPr lang="pt-BR"/>
              <a:t> </a:t>
            </a:r>
            <a:r>
              <a:rPr lang="pt-BR" err="1"/>
              <a:t>purus</a:t>
            </a:r>
            <a:r>
              <a:rPr lang="pt-BR"/>
              <a:t>. Nam </a:t>
            </a:r>
            <a:r>
              <a:rPr lang="pt-BR" err="1"/>
              <a:t>malesuada</a:t>
            </a:r>
            <a:r>
              <a:rPr lang="pt-BR"/>
              <a:t> </a:t>
            </a:r>
            <a:r>
              <a:rPr lang="pt-BR" err="1"/>
              <a:t>eros</a:t>
            </a:r>
            <a:r>
              <a:rPr lang="pt-BR"/>
              <a:t> </a:t>
            </a:r>
            <a:r>
              <a:rPr lang="pt-BR" err="1"/>
              <a:t>orci</a:t>
            </a:r>
            <a:r>
              <a:rPr lang="pt-BR"/>
              <a:t>, ut </a:t>
            </a:r>
            <a:r>
              <a:rPr lang="pt-BR" err="1"/>
              <a:t>sodales</a:t>
            </a:r>
            <a:r>
              <a:rPr lang="pt-BR"/>
              <a:t> </a:t>
            </a:r>
            <a:r>
              <a:rPr lang="pt-BR" err="1"/>
              <a:t>odio</a:t>
            </a:r>
            <a:r>
              <a:rPr lang="pt-BR"/>
              <a:t> </a:t>
            </a:r>
            <a:r>
              <a:rPr lang="pt-BR" err="1"/>
              <a:t>ultrices</a:t>
            </a:r>
            <a:r>
              <a:rPr lang="pt-BR"/>
              <a:t> non. </a:t>
            </a:r>
            <a:r>
              <a:rPr lang="pt-BR" err="1"/>
              <a:t>Morbi</a:t>
            </a:r>
            <a:r>
              <a:rPr lang="pt-BR"/>
              <a:t> </a:t>
            </a:r>
            <a:r>
              <a:rPr lang="pt-BR" err="1"/>
              <a:t>nec</a:t>
            </a:r>
            <a:r>
              <a:rPr lang="pt-BR"/>
              <a:t> </a:t>
            </a:r>
            <a:r>
              <a:rPr lang="pt-BR" err="1"/>
              <a:t>sollicitudin</a:t>
            </a:r>
            <a:r>
              <a:rPr lang="pt-BR"/>
              <a:t> </a:t>
            </a:r>
            <a:r>
              <a:rPr lang="pt-BR" err="1"/>
              <a:t>orci</a:t>
            </a:r>
            <a:r>
              <a:rPr lang="pt-BR"/>
              <a:t>. </a:t>
            </a:r>
            <a:r>
              <a:rPr lang="pt-BR" err="1"/>
              <a:t>Cras</a:t>
            </a:r>
            <a:r>
              <a:rPr lang="pt-BR"/>
              <a:t> eu sem a </a:t>
            </a:r>
            <a:r>
              <a:rPr lang="pt-BR" err="1"/>
              <a:t>sapien</a:t>
            </a:r>
            <a:r>
              <a:rPr lang="pt-BR"/>
              <a:t> </a:t>
            </a:r>
            <a:r>
              <a:rPr lang="pt-BR" err="1"/>
              <a:t>sagittis</a:t>
            </a:r>
            <a:r>
              <a:rPr lang="pt-BR"/>
              <a:t> </a:t>
            </a:r>
            <a:r>
              <a:rPr lang="pt-BR" err="1"/>
              <a:t>mattis</a:t>
            </a:r>
            <a:r>
              <a:rPr lang="pt-BR"/>
              <a:t>. </a:t>
            </a:r>
            <a:r>
              <a:rPr lang="pt-BR" err="1"/>
              <a:t>Phasellus</a:t>
            </a:r>
            <a:r>
              <a:rPr lang="pt-BR"/>
              <a:t> </a:t>
            </a:r>
            <a:r>
              <a:rPr lang="pt-BR" err="1"/>
              <a:t>eget</a:t>
            </a:r>
            <a:r>
              <a:rPr lang="pt-BR"/>
              <a:t> </a:t>
            </a:r>
            <a:r>
              <a:rPr lang="pt-BR" err="1"/>
              <a:t>nibh</a:t>
            </a:r>
            <a:r>
              <a:rPr lang="pt-BR"/>
              <a:t> quis </a:t>
            </a:r>
            <a:r>
              <a:rPr lang="pt-BR" err="1"/>
              <a:t>leo</a:t>
            </a:r>
            <a:r>
              <a:rPr lang="pt-BR"/>
              <a:t> </a:t>
            </a:r>
            <a:r>
              <a:rPr lang="pt-BR" err="1"/>
              <a:t>consequat</a:t>
            </a:r>
            <a:r>
              <a:rPr lang="pt-BR"/>
              <a:t> </a:t>
            </a:r>
            <a:r>
              <a:rPr lang="pt-BR" err="1"/>
              <a:t>fringilla</a:t>
            </a:r>
            <a:r>
              <a:rPr lang="pt-BR"/>
              <a:t> ut id massa. </a:t>
            </a:r>
            <a:r>
              <a:rPr lang="pt-BR" err="1"/>
              <a:t>Aenean</a:t>
            </a:r>
            <a:r>
              <a:rPr lang="pt-BR"/>
              <a:t> vitae </a:t>
            </a:r>
            <a:r>
              <a:rPr lang="pt-BR" err="1"/>
              <a:t>leo</a:t>
            </a:r>
            <a:r>
              <a:rPr lang="pt-BR"/>
              <a:t> </a:t>
            </a:r>
            <a:r>
              <a:rPr lang="pt-BR" err="1"/>
              <a:t>lacinia</a:t>
            </a:r>
            <a:r>
              <a:rPr lang="pt-BR"/>
              <a:t>, </a:t>
            </a:r>
            <a:r>
              <a:rPr lang="pt-BR" err="1"/>
              <a:t>egestas</a:t>
            </a:r>
            <a:r>
              <a:rPr lang="pt-BR"/>
              <a:t> est </a:t>
            </a:r>
            <a:r>
              <a:rPr lang="pt-BR" err="1"/>
              <a:t>eget</a:t>
            </a:r>
            <a:r>
              <a:rPr lang="pt-BR"/>
              <a:t>, </a:t>
            </a:r>
            <a:r>
              <a:rPr lang="pt-BR" err="1"/>
              <a:t>ullamcorper</a:t>
            </a:r>
            <a:r>
              <a:rPr lang="pt-BR"/>
              <a:t> </a:t>
            </a:r>
            <a:r>
              <a:rPr lang="pt-BR" err="1"/>
              <a:t>eros</a:t>
            </a:r>
            <a:r>
              <a:rPr lang="pt-BR"/>
              <a:t>. </a:t>
            </a:r>
            <a:r>
              <a:rPr lang="pt-BR" err="1"/>
              <a:t>Curabitur</a:t>
            </a:r>
            <a:r>
              <a:rPr lang="pt-BR"/>
              <a:t> </a:t>
            </a:r>
            <a:r>
              <a:rPr lang="pt-BR" err="1"/>
              <a:t>quam</a:t>
            </a:r>
            <a:r>
              <a:rPr lang="pt-BR"/>
              <a:t> nunc, </a:t>
            </a:r>
            <a:r>
              <a:rPr lang="pt-BR" err="1"/>
              <a:t>congue</a:t>
            </a:r>
            <a:r>
              <a:rPr lang="pt-BR"/>
              <a:t> </a:t>
            </a:r>
            <a:r>
              <a:rPr lang="pt-BR" err="1"/>
              <a:t>sit</a:t>
            </a:r>
            <a:r>
              <a:rPr lang="pt-BR"/>
              <a:t> </a:t>
            </a:r>
            <a:r>
              <a:rPr lang="pt-BR" err="1"/>
              <a:t>amet</a:t>
            </a:r>
            <a:r>
              <a:rPr lang="pt-BR"/>
              <a:t> </a:t>
            </a:r>
            <a:r>
              <a:rPr lang="pt-BR" err="1"/>
              <a:t>nisl</a:t>
            </a:r>
            <a:r>
              <a:rPr lang="pt-BR"/>
              <a:t> et, </a:t>
            </a:r>
            <a:r>
              <a:rPr lang="pt-BR" err="1"/>
              <a:t>bibendum</a:t>
            </a:r>
            <a:r>
              <a:rPr lang="pt-BR"/>
              <a:t> </a:t>
            </a:r>
            <a:r>
              <a:rPr lang="pt-BR" err="1"/>
              <a:t>cursus</a:t>
            </a:r>
            <a:r>
              <a:rPr lang="pt-BR"/>
              <a:t> mi. </a:t>
            </a:r>
            <a:r>
              <a:rPr lang="pt-BR" err="1"/>
              <a:t>Etiam</a:t>
            </a:r>
            <a:r>
              <a:rPr lang="pt-BR"/>
              <a:t> </a:t>
            </a:r>
            <a:r>
              <a:rPr lang="pt-BR" err="1"/>
              <a:t>lectus</a:t>
            </a:r>
            <a:r>
              <a:rPr lang="pt-BR"/>
              <a:t> </a:t>
            </a:r>
            <a:r>
              <a:rPr lang="pt-BR" err="1"/>
              <a:t>nibh</a:t>
            </a:r>
            <a:r>
              <a:rPr lang="pt-BR"/>
              <a:t>, </a:t>
            </a:r>
            <a:r>
              <a:rPr lang="pt-BR" err="1"/>
              <a:t>porttitor</a:t>
            </a:r>
            <a:r>
              <a:rPr lang="pt-BR"/>
              <a:t> </a:t>
            </a:r>
            <a:r>
              <a:rPr lang="pt-BR" err="1"/>
              <a:t>vel</a:t>
            </a:r>
            <a:r>
              <a:rPr lang="pt-BR"/>
              <a:t> </a:t>
            </a:r>
            <a:r>
              <a:rPr lang="pt-BR" err="1"/>
              <a:t>posuere</a:t>
            </a:r>
            <a:r>
              <a:rPr lang="pt-BR"/>
              <a:t> ut, </a:t>
            </a:r>
            <a:r>
              <a:rPr lang="pt-BR" err="1"/>
              <a:t>rhoncus</a:t>
            </a:r>
            <a:r>
              <a:rPr lang="pt-BR"/>
              <a:t> </a:t>
            </a:r>
            <a:r>
              <a:rPr lang="pt-BR" err="1"/>
              <a:t>at</a:t>
            </a:r>
            <a:r>
              <a:rPr lang="pt-BR"/>
              <a:t> ex. </a:t>
            </a:r>
            <a:r>
              <a:rPr lang="pt-BR" err="1"/>
              <a:t>Curabitur</a:t>
            </a:r>
            <a:r>
              <a:rPr lang="pt-BR"/>
              <a:t> </a:t>
            </a:r>
            <a:r>
              <a:rPr lang="pt-BR" err="1"/>
              <a:t>scelerisque</a:t>
            </a:r>
            <a:r>
              <a:rPr lang="pt-BR"/>
              <a:t> id est </a:t>
            </a:r>
            <a:r>
              <a:rPr lang="pt-BR" err="1"/>
              <a:t>maximus</a:t>
            </a:r>
            <a:r>
              <a:rPr lang="pt-BR"/>
              <a:t> </a:t>
            </a:r>
            <a:r>
              <a:rPr lang="pt-BR" err="1"/>
              <a:t>pretium</a:t>
            </a:r>
            <a:r>
              <a:rPr lang="pt-BR"/>
              <a:t>.</a:t>
            </a:r>
          </a:p>
          <a:p>
            <a:pPr lvl="0"/>
            <a:r>
              <a:rPr lang="pt-BR" err="1"/>
              <a:t>Nulla</a:t>
            </a:r>
            <a:r>
              <a:rPr lang="pt-BR"/>
              <a:t> ut erat </a:t>
            </a:r>
            <a:r>
              <a:rPr lang="pt-BR" err="1"/>
              <a:t>nisl</a:t>
            </a:r>
            <a:r>
              <a:rPr lang="pt-BR"/>
              <a:t>. </a:t>
            </a:r>
            <a:r>
              <a:rPr lang="pt-BR" err="1"/>
              <a:t>Vestibulum</a:t>
            </a:r>
            <a:r>
              <a:rPr lang="pt-BR"/>
              <a:t> id ante tempus, </a:t>
            </a:r>
            <a:r>
              <a:rPr lang="pt-BR" err="1"/>
              <a:t>blandit</a:t>
            </a:r>
            <a:r>
              <a:rPr lang="pt-BR"/>
              <a:t> ipsum </a:t>
            </a:r>
            <a:r>
              <a:rPr lang="pt-BR" err="1"/>
              <a:t>eget</a:t>
            </a:r>
            <a:r>
              <a:rPr lang="pt-BR"/>
              <a:t>, </a:t>
            </a:r>
            <a:r>
              <a:rPr lang="pt-BR" err="1"/>
              <a:t>molestie</a:t>
            </a:r>
            <a:r>
              <a:rPr lang="pt-BR"/>
              <a:t> sem. </a:t>
            </a:r>
            <a:r>
              <a:rPr lang="pt-BR" err="1"/>
              <a:t>Donec</a:t>
            </a:r>
            <a:r>
              <a:rPr lang="pt-BR"/>
              <a:t> </a:t>
            </a:r>
            <a:r>
              <a:rPr lang="pt-BR" err="1"/>
              <a:t>lobortis</a:t>
            </a:r>
            <a:r>
              <a:rPr lang="pt-BR"/>
              <a:t> </a:t>
            </a:r>
            <a:r>
              <a:rPr lang="pt-BR" err="1"/>
              <a:t>cursus</a:t>
            </a:r>
            <a:r>
              <a:rPr lang="pt-BR"/>
              <a:t> </a:t>
            </a:r>
            <a:r>
              <a:rPr lang="pt-BR" err="1"/>
              <a:t>lorem</a:t>
            </a:r>
            <a:r>
              <a:rPr lang="pt-BR"/>
              <a:t> non </a:t>
            </a:r>
            <a:r>
              <a:rPr lang="pt-BR" err="1"/>
              <a:t>venenatis</a:t>
            </a:r>
            <a:r>
              <a:rPr lang="pt-BR"/>
              <a:t>. </a:t>
            </a:r>
            <a:r>
              <a:rPr lang="pt-BR" err="1"/>
              <a:t>Fusce</a:t>
            </a:r>
            <a:r>
              <a:rPr lang="pt-BR"/>
              <a:t> </a:t>
            </a:r>
            <a:r>
              <a:rPr lang="pt-BR" err="1"/>
              <a:t>sit</a:t>
            </a:r>
            <a:r>
              <a:rPr lang="pt-BR"/>
              <a:t> </a:t>
            </a:r>
            <a:r>
              <a:rPr lang="pt-BR" err="1"/>
              <a:t>amet</a:t>
            </a:r>
            <a:r>
              <a:rPr lang="pt-BR"/>
              <a:t> </a:t>
            </a:r>
            <a:r>
              <a:rPr lang="pt-BR" err="1"/>
              <a:t>tincidunt</a:t>
            </a:r>
            <a:r>
              <a:rPr lang="pt-BR"/>
              <a:t> </a:t>
            </a:r>
            <a:r>
              <a:rPr lang="pt-BR" err="1"/>
              <a:t>sapien</a:t>
            </a:r>
            <a:r>
              <a:rPr lang="pt-BR"/>
              <a:t>. </a:t>
            </a:r>
            <a:r>
              <a:rPr lang="pt-BR" err="1"/>
              <a:t>Vivamus</a:t>
            </a:r>
            <a:r>
              <a:rPr lang="pt-BR"/>
              <a:t> ac </a:t>
            </a:r>
            <a:r>
              <a:rPr lang="pt-BR" err="1"/>
              <a:t>nibh</a:t>
            </a:r>
            <a:r>
              <a:rPr lang="pt-BR"/>
              <a:t> </a:t>
            </a:r>
            <a:r>
              <a:rPr lang="pt-BR" err="1"/>
              <a:t>sed</a:t>
            </a:r>
            <a:r>
              <a:rPr lang="pt-BR"/>
              <a:t> </a:t>
            </a:r>
            <a:r>
              <a:rPr lang="pt-BR" err="1"/>
              <a:t>velit</a:t>
            </a:r>
            <a:r>
              <a:rPr lang="pt-BR"/>
              <a:t> </a:t>
            </a:r>
            <a:r>
              <a:rPr lang="pt-BR" err="1"/>
              <a:t>ullamcorper</a:t>
            </a:r>
            <a:r>
              <a:rPr lang="pt-BR"/>
              <a:t> </a:t>
            </a:r>
            <a:r>
              <a:rPr lang="pt-BR" err="1"/>
              <a:t>facilisis</a:t>
            </a:r>
            <a:r>
              <a:rPr lang="pt-BR"/>
              <a:t>.</a:t>
            </a:r>
            <a:endParaRPr lang="es-ES"/>
          </a:p>
        </p:txBody>
      </p:sp>
      <p:pic>
        <p:nvPicPr>
          <p:cNvPr id="13" name="Imagen 12">
            <a:extLst>
              <a:ext uri="{FF2B5EF4-FFF2-40B4-BE49-F238E27FC236}">
                <a16:creationId xmlns:a16="http://schemas.microsoft.com/office/drawing/2014/main" id="{E5D91E15-CF95-4E2F-9137-383C0C9D4E7D}"/>
              </a:ext>
            </a:extLst>
          </p:cNvPr>
          <p:cNvPicPr>
            <a:picLocks noChangeAspect="1"/>
          </p:cNvPicPr>
          <p:nvPr userDrawn="1"/>
        </p:nvPicPr>
        <p:blipFill>
          <a:blip r:embed="rId2"/>
          <a:stretch>
            <a:fillRect/>
          </a:stretch>
        </p:blipFill>
        <p:spPr>
          <a:xfrm>
            <a:off x="388177" y="5748318"/>
            <a:ext cx="1857017" cy="817511"/>
          </a:xfrm>
          <a:prstGeom prst="rect">
            <a:avLst/>
          </a:prstGeom>
        </p:spPr>
      </p:pic>
      <p:pic>
        <p:nvPicPr>
          <p:cNvPr id="7" name="Imagen 6">
            <a:extLst>
              <a:ext uri="{FF2B5EF4-FFF2-40B4-BE49-F238E27FC236}">
                <a16:creationId xmlns:a16="http://schemas.microsoft.com/office/drawing/2014/main" id="{FEE362DD-BEF6-4465-9FB0-5443A6D042C0}"/>
              </a:ext>
            </a:extLst>
          </p:cNvPr>
          <p:cNvPicPr>
            <a:picLocks noChangeAspect="1"/>
          </p:cNvPicPr>
          <p:nvPr userDrawn="1"/>
        </p:nvPicPr>
        <p:blipFill>
          <a:blip r:embed="rId3"/>
          <a:stretch>
            <a:fillRect/>
          </a:stretch>
        </p:blipFill>
        <p:spPr>
          <a:xfrm>
            <a:off x="10168605" y="242423"/>
            <a:ext cx="2023395" cy="1121400"/>
          </a:xfrm>
          <a:prstGeom prst="rect">
            <a:avLst/>
          </a:prstGeom>
        </p:spPr>
      </p:pic>
      <p:sp>
        <p:nvSpPr>
          <p:cNvPr id="4" name="CuadroTexto 3">
            <a:extLst>
              <a:ext uri="{FF2B5EF4-FFF2-40B4-BE49-F238E27FC236}">
                <a16:creationId xmlns:a16="http://schemas.microsoft.com/office/drawing/2014/main" id="{A4FB45C6-2EA3-4252-A7E3-3E1A92549A22}"/>
              </a:ext>
            </a:extLst>
          </p:cNvPr>
          <p:cNvSpPr txBox="1"/>
          <p:nvPr userDrawn="1"/>
        </p:nvSpPr>
        <p:spPr>
          <a:xfrm>
            <a:off x="5772540" y="6207729"/>
            <a:ext cx="3750907" cy="420756"/>
          </a:xfrm>
          <a:prstGeom prst="rect">
            <a:avLst/>
          </a:prstGeom>
          <a:noFill/>
        </p:spPr>
        <p:txBody>
          <a:bodyPr wrap="square" rtlCol="0">
            <a:spAutoFit/>
          </a:bodyPr>
          <a:lstStyle/>
          <a:p>
            <a:r>
              <a:rPr lang="es-ES" sz="1067">
                <a:latin typeface="Arial" panose="020B0604020202020204" pitchFamily="34" charset="0"/>
                <a:cs typeface="Arial" panose="020B0604020202020204" pitchFamily="34" charset="0"/>
              </a:rPr>
              <a:t>Madrid Campus: C/Numancia 6, 28039 Madrid</a:t>
            </a:r>
          </a:p>
          <a:p>
            <a:r>
              <a:rPr lang="es-ES" sz="1067">
                <a:latin typeface="Arial" panose="020B0604020202020204" pitchFamily="34" charset="0"/>
                <a:cs typeface="Arial" panose="020B0604020202020204" pitchFamily="34" charset="0"/>
              </a:rPr>
              <a:t>Barcelona Campus: </a:t>
            </a:r>
            <a:r>
              <a:rPr lang="es-ES" sz="1067" err="1">
                <a:latin typeface="Arial" panose="020B0604020202020204" pitchFamily="34" charset="0"/>
                <a:cs typeface="Arial" panose="020B0604020202020204" pitchFamily="34" charset="0"/>
              </a:rPr>
              <a:t>Carrer</a:t>
            </a:r>
            <a:r>
              <a:rPr lang="es-ES" sz="1067">
                <a:latin typeface="Arial" panose="020B0604020202020204" pitchFamily="34" charset="0"/>
                <a:cs typeface="Arial" panose="020B0604020202020204" pitchFamily="34" charset="0"/>
              </a:rPr>
              <a:t> d'Aragó, 179 08011 Barcelona</a:t>
            </a:r>
            <a:endParaRPr lang="en-GB" sz="1067">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3AECC49B-8273-4C90-BB64-E611EE3B8123}"/>
              </a:ext>
            </a:extLst>
          </p:cNvPr>
          <p:cNvSpPr txBox="1"/>
          <p:nvPr userDrawn="1"/>
        </p:nvSpPr>
        <p:spPr>
          <a:xfrm>
            <a:off x="9523447" y="6207728"/>
            <a:ext cx="4858139" cy="420756"/>
          </a:xfrm>
          <a:prstGeom prst="rect">
            <a:avLst/>
          </a:prstGeom>
          <a:noFill/>
        </p:spPr>
        <p:txBody>
          <a:bodyPr wrap="square" rtlCol="0">
            <a:spAutoFit/>
          </a:bodyPr>
          <a:lstStyle/>
          <a:p>
            <a:r>
              <a:rPr lang="en-GB" sz="1067">
                <a:latin typeface="Arial" panose="020B0604020202020204" pitchFamily="34" charset="0"/>
                <a:cs typeface="Arial" panose="020B0604020202020204" pitchFamily="34" charset="0"/>
              </a:rPr>
              <a:t>info@global-business-school.org</a:t>
            </a:r>
          </a:p>
          <a:p>
            <a:r>
              <a:rPr lang="en-GB" sz="1067">
                <a:latin typeface="Arial" panose="020B0604020202020204" pitchFamily="34" charset="0"/>
                <a:cs typeface="Arial" panose="020B0604020202020204" pitchFamily="34" charset="0"/>
              </a:rPr>
              <a:t>+34 930 086 588</a:t>
            </a:r>
          </a:p>
        </p:txBody>
      </p:sp>
      <p:pic>
        <p:nvPicPr>
          <p:cNvPr id="9" name="Imagen 8">
            <a:extLst>
              <a:ext uri="{FF2B5EF4-FFF2-40B4-BE49-F238E27FC236}">
                <a16:creationId xmlns:a16="http://schemas.microsoft.com/office/drawing/2014/main" id="{8DC8571C-B851-4D78-8BE3-4EDCD14171EF}"/>
              </a:ext>
            </a:extLst>
          </p:cNvPr>
          <p:cNvPicPr>
            <a:picLocks noChangeAspect="1"/>
          </p:cNvPicPr>
          <p:nvPr userDrawn="1"/>
        </p:nvPicPr>
        <p:blipFill>
          <a:blip r:embed="rId4"/>
          <a:stretch>
            <a:fillRect/>
          </a:stretch>
        </p:blipFill>
        <p:spPr>
          <a:xfrm>
            <a:off x="9523571" y="6183650"/>
            <a:ext cx="12192" cy="495809"/>
          </a:xfrm>
          <a:prstGeom prst="rect">
            <a:avLst/>
          </a:prstGeom>
        </p:spPr>
      </p:pic>
    </p:spTree>
    <p:extLst>
      <p:ext uri="{BB962C8B-B14F-4D97-AF65-F5344CB8AC3E}">
        <p14:creationId xmlns:p14="http://schemas.microsoft.com/office/powerpoint/2010/main" val="3162284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906164" y="1363822"/>
            <a:ext cx="9144000" cy="823783"/>
          </a:xfrm>
          <a:prstGeom prst="rect">
            <a:avLst/>
          </a:prstGeom>
        </p:spPr>
        <p:txBody>
          <a:bodyPr>
            <a:noAutofit/>
          </a:bodyPr>
          <a:lstStyle>
            <a:lvl1pPr algn="l">
              <a:lnSpc>
                <a:spcPct val="100000"/>
              </a:lnSpc>
              <a:defRPr sz="2667" b="1" i="0">
                <a:solidFill>
                  <a:srgbClr val="90292A"/>
                </a:solidFill>
                <a:latin typeface="Arial"/>
                <a:cs typeface="Arial"/>
              </a:defRPr>
            </a:lvl1pPr>
          </a:lstStyle>
          <a:p>
            <a:r>
              <a:rPr lang="ro-RO"/>
              <a:t>Lorem ipsum dolor sit amet consectetur adipiscing elit </a:t>
            </a:r>
            <a:br>
              <a:rPr lang="ro-RO"/>
            </a:br>
            <a:r>
              <a:rPr lang="ro-RO"/>
              <a:t>donecvel arcu arcu</a:t>
            </a:r>
            <a:endParaRPr lang="es-ES"/>
          </a:p>
        </p:txBody>
      </p:sp>
      <p:sp>
        <p:nvSpPr>
          <p:cNvPr id="3" name="Marcador de contenido 2"/>
          <p:cNvSpPr>
            <a:spLocks noGrp="1"/>
          </p:cNvSpPr>
          <p:nvPr>
            <p:ph idx="1" hasCustomPrompt="1"/>
          </p:nvPr>
        </p:nvSpPr>
        <p:spPr>
          <a:xfrm>
            <a:off x="906165" y="2419651"/>
            <a:ext cx="9143999" cy="1351444"/>
          </a:xfrm>
          <a:prstGeom prst="rect">
            <a:avLst/>
          </a:prstGeom>
        </p:spPr>
        <p:txBody>
          <a:bodyPr>
            <a:normAutofit/>
          </a:bodyPr>
          <a:lstStyle>
            <a:lvl1pPr marL="0" indent="0">
              <a:buNone/>
              <a:defRPr sz="1600">
                <a:latin typeface="Arial"/>
                <a:cs typeface="Aria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 </a:t>
            </a:r>
            <a:r>
              <a:rPr lang="es-ES" err="1"/>
              <a:t>Donec</a:t>
            </a:r>
            <a:r>
              <a:rPr lang="es-ES"/>
              <a:t> </a:t>
            </a:r>
            <a:r>
              <a:rPr lang="es-ES" err="1"/>
              <a:t>vel</a:t>
            </a:r>
            <a:r>
              <a:rPr lang="es-ES"/>
              <a:t> </a:t>
            </a:r>
            <a:r>
              <a:rPr lang="es-ES" err="1"/>
              <a:t>arcu</a:t>
            </a:r>
            <a:r>
              <a:rPr lang="es-ES"/>
              <a:t> </a:t>
            </a:r>
            <a:r>
              <a:rPr lang="es-ES" err="1"/>
              <a:t>arcu</a:t>
            </a:r>
            <a:r>
              <a:rPr lang="es-ES"/>
              <a:t>. </a:t>
            </a:r>
            <a:r>
              <a:rPr lang="es-ES" err="1"/>
              <a:t>Phasellus</a:t>
            </a:r>
            <a:r>
              <a:rPr lang="es-ES"/>
              <a:t> </a:t>
            </a:r>
            <a:r>
              <a:rPr lang="es-ES" err="1"/>
              <a:t>ultricies</a:t>
            </a:r>
            <a:r>
              <a:rPr lang="es-ES"/>
              <a:t> ultrices mi </a:t>
            </a:r>
            <a:r>
              <a:rPr lang="es-ES" err="1"/>
              <a:t>vel</a:t>
            </a:r>
            <a:r>
              <a:rPr lang="es-ES"/>
              <a:t> </a:t>
            </a:r>
            <a:r>
              <a:rPr lang="es-ES" err="1"/>
              <a:t>semper</a:t>
            </a:r>
            <a:r>
              <a:rPr lang="es-ES"/>
              <a:t>. </a:t>
            </a:r>
            <a:r>
              <a:rPr lang="es-ES" err="1"/>
              <a:t>Maecenas</a:t>
            </a:r>
            <a:r>
              <a:rPr lang="es-ES"/>
              <a:t> </a:t>
            </a:r>
            <a:r>
              <a:rPr lang="es-ES" err="1"/>
              <a:t>quis</a:t>
            </a:r>
            <a:r>
              <a:rPr lang="es-ES"/>
              <a:t> </a:t>
            </a:r>
            <a:r>
              <a:rPr lang="es-ES" err="1"/>
              <a:t>arcu</a:t>
            </a:r>
            <a:r>
              <a:rPr lang="es-ES"/>
              <a:t> </a:t>
            </a:r>
            <a:r>
              <a:rPr lang="es-ES" err="1"/>
              <a:t>eu</a:t>
            </a:r>
            <a:r>
              <a:rPr lang="es-ES"/>
              <a:t> urna </a:t>
            </a:r>
            <a:r>
              <a:rPr lang="es-ES" err="1"/>
              <a:t>tempus</a:t>
            </a:r>
            <a:r>
              <a:rPr lang="es-ES"/>
              <a:t> </a:t>
            </a:r>
            <a:r>
              <a:rPr lang="es-ES" err="1"/>
              <a:t>posuere</a:t>
            </a:r>
            <a:r>
              <a:rPr lang="es-ES"/>
              <a:t>. </a:t>
            </a:r>
            <a:r>
              <a:rPr lang="es-ES" err="1"/>
              <a:t>Donec</a:t>
            </a:r>
            <a:r>
              <a:rPr lang="es-ES"/>
              <a:t> </a:t>
            </a:r>
            <a:r>
              <a:rPr lang="es-ES" err="1"/>
              <a:t>vel</a:t>
            </a:r>
            <a:r>
              <a:rPr lang="es-ES"/>
              <a:t> </a:t>
            </a:r>
            <a:r>
              <a:rPr lang="es-ES" err="1"/>
              <a:t>sem</a:t>
            </a:r>
            <a:r>
              <a:rPr lang="es-ES"/>
              <a:t> </a:t>
            </a:r>
            <a:r>
              <a:rPr lang="es-ES" err="1"/>
              <a:t>euismod</a:t>
            </a:r>
            <a:r>
              <a:rPr lang="es-ES"/>
              <a:t>, </a:t>
            </a:r>
            <a:r>
              <a:rPr lang="es-ES" err="1"/>
              <a:t>efficitur</a:t>
            </a:r>
            <a:r>
              <a:rPr lang="es-ES"/>
              <a:t> dolor at, </a:t>
            </a:r>
            <a:r>
              <a:rPr lang="es-ES" err="1"/>
              <a:t>laoreet</a:t>
            </a:r>
            <a:r>
              <a:rPr lang="es-ES"/>
              <a:t> </a:t>
            </a:r>
            <a:r>
              <a:rPr lang="es-ES" err="1"/>
              <a:t>arcu</a:t>
            </a:r>
            <a:r>
              <a:rPr lang="es-ES"/>
              <a:t> urna </a:t>
            </a:r>
            <a:r>
              <a:rPr lang="es-ES" err="1"/>
              <a:t>tempus</a:t>
            </a:r>
            <a:r>
              <a:rPr lang="es-ES"/>
              <a:t> </a:t>
            </a:r>
            <a:r>
              <a:rPr lang="es-ES" err="1"/>
              <a:t>purus</a:t>
            </a:r>
            <a:r>
              <a:rPr lang="es-ES"/>
              <a:t>. </a:t>
            </a:r>
          </a:p>
        </p:txBody>
      </p:sp>
      <p:sp>
        <p:nvSpPr>
          <p:cNvPr id="11" name="Marcador de texto 19"/>
          <p:cNvSpPr>
            <a:spLocks noGrp="1"/>
          </p:cNvSpPr>
          <p:nvPr>
            <p:ph type="body" sz="quarter" idx="14" hasCustomPrompt="1"/>
          </p:nvPr>
        </p:nvSpPr>
        <p:spPr>
          <a:xfrm>
            <a:off x="906163" y="3505649"/>
            <a:ext cx="9144000" cy="1839792"/>
          </a:xfrm>
          <a:prstGeom prst="rect">
            <a:avLst/>
          </a:prstGeom>
        </p:spPr>
        <p:txBody>
          <a:bodyPr numCol="2" spcCol="288000">
            <a:noAutofit/>
          </a:bodyPr>
          <a:lstStyle>
            <a:lvl1pPr marL="0" indent="0">
              <a:lnSpc>
                <a:spcPts val="1653"/>
              </a:lnSpc>
              <a:buNone/>
              <a:defRPr sz="1200">
                <a:solidFill>
                  <a:srgbClr val="000000"/>
                </a:solidFill>
                <a:latin typeface="Arial" panose="020B0604020202020204" pitchFamily="34" charset="0"/>
                <a:cs typeface="Arial" panose="020B0604020202020204" pitchFamily="34" charset="0"/>
              </a:defRPr>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Donec</a:t>
            </a:r>
            <a:r>
              <a:rPr lang="pt-BR"/>
              <a:t> </a:t>
            </a:r>
            <a:r>
              <a:rPr lang="pt-BR" err="1"/>
              <a:t>vel</a:t>
            </a:r>
            <a:r>
              <a:rPr lang="pt-BR"/>
              <a:t> </a:t>
            </a:r>
            <a:r>
              <a:rPr lang="pt-BR" err="1"/>
              <a:t>arcu</a:t>
            </a:r>
            <a:r>
              <a:rPr lang="pt-BR"/>
              <a:t> </a:t>
            </a:r>
            <a:r>
              <a:rPr lang="pt-BR" err="1"/>
              <a:t>arcu</a:t>
            </a:r>
            <a:r>
              <a:rPr lang="pt-BR"/>
              <a:t>. </a:t>
            </a:r>
            <a:r>
              <a:rPr lang="pt-BR" err="1"/>
              <a:t>Phasellus</a:t>
            </a:r>
            <a:r>
              <a:rPr lang="pt-BR"/>
              <a:t> </a:t>
            </a:r>
            <a:r>
              <a:rPr lang="pt-BR" err="1"/>
              <a:t>ultricies</a:t>
            </a:r>
            <a:r>
              <a:rPr lang="pt-BR"/>
              <a:t> </a:t>
            </a:r>
            <a:r>
              <a:rPr lang="pt-BR" err="1"/>
              <a:t>ultrices</a:t>
            </a:r>
            <a:r>
              <a:rPr lang="pt-BR"/>
              <a:t> mi </a:t>
            </a:r>
            <a:r>
              <a:rPr lang="pt-BR" err="1"/>
              <a:t>vel</a:t>
            </a:r>
            <a:r>
              <a:rPr lang="pt-BR"/>
              <a:t> </a:t>
            </a:r>
            <a:r>
              <a:rPr lang="pt-BR" err="1"/>
              <a:t>semper</a:t>
            </a:r>
            <a:r>
              <a:rPr lang="pt-BR"/>
              <a:t>. </a:t>
            </a:r>
            <a:r>
              <a:rPr lang="pt-BR" err="1"/>
              <a:t>Maecenas</a:t>
            </a:r>
            <a:r>
              <a:rPr lang="pt-BR"/>
              <a:t> quis </a:t>
            </a:r>
            <a:r>
              <a:rPr lang="pt-BR" err="1"/>
              <a:t>arcu</a:t>
            </a:r>
            <a:r>
              <a:rPr lang="pt-BR"/>
              <a:t> eu urna tempus </a:t>
            </a:r>
            <a:r>
              <a:rPr lang="pt-BR" err="1"/>
              <a:t>posuere</a:t>
            </a:r>
            <a:r>
              <a:rPr lang="pt-BR"/>
              <a:t>. </a:t>
            </a:r>
            <a:r>
              <a:rPr lang="pt-BR" err="1"/>
              <a:t>Donec</a:t>
            </a:r>
            <a:r>
              <a:rPr lang="pt-BR"/>
              <a:t> </a:t>
            </a:r>
            <a:r>
              <a:rPr lang="pt-BR" err="1"/>
              <a:t>vel</a:t>
            </a:r>
            <a:r>
              <a:rPr lang="pt-BR"/>
              <a:t> sem </a:t>
            </a:r>
            <a:r>
              <a:rPr lang="pt-BR" err="1"/>
              <a:t>euismod</a:t>
            </a:r>
            <a:r>
              <a:rPr lang="pt-BR"/>
              <a:t>, </a:t>
            </a:r>
            <a:r>
              <a:rPr lang="pt-BR" err="1"/>
              <a:t>efficitur</a:t>
            </a:r>
            <a:r>
              <a:rPr lang="pt-BR"/>
              <a:t> </a:t>
            </a:r>
            <a:r>
              <a:rPr lang="pt-BR" err="1"/>
              <a:t>dolor</a:t>
            </a:r>
            <a:r>
              <a:rPr lang="pt-BR"/>
              <a:t> </a:t>
            </a:r>
            <a:r>
              <a:rPr lang="pt-BR" err="1"/>
              <a:t>at</a:t>
            </a:r>
            <a:r>
              <a:rPr lang="pt-BR"/>
              <a:t>, </a:t>
            </a:r>
            <a:r>
              <a:rPr lang="pt-BR" err="1"/>
              <a:t>laoreet</a:t>
            </a:r>
            <a:r>
              <a:rPr lang="pt-BR"/>
              <a:t> </a:t>
            </a:r>
            <a:r>
              <a:rPr lang="pt-BR" err="1"/>
              <a:t>purus</a:t>
            </a:r>
            <a:r>
              <a:rPr lang="pt-BR"/>
              <a:t>. Nam </a:t>
            </a:r>
            <a:r>
              <a:rPr lang="pt-BR" err="1"/>
              <a:t>malesuada</a:t>
            </a:r>
            <a:r>
              <a:rPr lang="pt-BR"/>
              <a:t> </a:t>
            </a:r>
            <a:r>
              <a:rPr lang="pt-BR" err="1"/>
              <a:t>eros</a:t>
            </a:r>
            <a:r>
              <a:rPr lang="pt-BR"/>
              <a:t> </a:t>
            </a:r>
            <a:r>
              <a:rPr lang="pt-BR" err="1"/>
              <a:t>orci</a:t>
            </a:r>
            <a:r>
              <a:rPr lang="pt-BR"/>
              <a:t>, ut </a:t>
            </a:r>
            <a:r>
              <a:rPr lang="pt-BR" err="1"/>
              <a:t>sodales</a:t>
            </a:r>
            <a:r>
              <a:rPr lang="pt-BR"/>
              <a:t> </a:t>
            </a:r>
            <a:r>
              <a:rPr lang="pt-BR" err="1"/>
              <a:t>odio</a:t>
            </a:r>
            <a:r>
              <a:rPr lang="pt-BR"/>
              <a:t> </a:t>
            </a:r>
            <a:r>
              <a:rPr lang="pt-BR" err="1"/>
              <a:t>ultrices</a:t>
            </a:r>
            <a:r>
              <a:rPr lang="pt-BR"/>
              <a:t> non. </a:t>
            </a:r>
            <a:r>
              <a:rPr lang="pt-BR" err="1"/>
              <a:t>Morbi</a:t>
            </a:r>
            <a:r>
              <a:rPr lang="pt-BR"/>
              <a:t> </a:t>
            </a:r>
            <a:r>
              <a:rPr lang="pt-BR" err="1"/>
              <a:t>nec</a:t>
            </a:r>
            <a:r>
              <a:rPr lang="pt-BR"/>
              <a:t> </a:t>
            </a:r>
            <a:r>
              <a:rPr lang="pt-BR" err="1"/>
              <a:t>sollicitudin</a:t>
            </a:r>
            <a:r>
              <a:rPr lang="pt-BR"/>
              <a:t> </a:t>
            </a:r>
            <a:r>
              <a:rPr lang="pt-BR" err="1"/>
              <a:t>orci</a:t>
            </a:r>
            <a:r>
              <a:rPr lang="pt-BR"/>
              <a:t>. </a:t>
            </a:r>
            <a:r>
              <a:rPr lang="pt-BR" err="1"/>
              <a:t>Cras</a:t>
            </a:r>
            <a:r>
              <a:rPr lang="pt-BR"/>
              <a:t> eu sem a </a:t>
            </a:r>
            <a:r>
              <a:rPr lang="pt-BR" err="1"/>
              <a:t>sapien</a:t>
            </a:r>
            <a:r>
              <a:rPr lang="pt-BR"/>
              <a:t> </a:t>
            </a:r>
            <a:r>
              <a:rPr lang="pt-BR" err="1"/>
              <a:t>sagittis</a:t>
            </a:r>
            <a:r>
              <a:rPr lang="pt-BR"/>
              <a:t> </a:t>
            </a:r>
            <a:r>
              <a:rPr lang="pt-BR" err="1"/>
              <a:t>mattis</a:t>
            </a:r>
            <a:r>
              <a:rPr lang="pt-BR"/>
              <a:t>. </a:t>
            </a:r>
            <a:r>
              <a:rPr lang="pt-BR" err="1"/>
              <a:t>Phasellus</a:t>
            </a:r>
            <a:r>
              <a:rPr lang="pt-BR"/>
              <a:t> </a:t>
            </a:r>
            <a:r>
              <a:rPr lang="pt-BR" err="1"/>
              <a:t>eget</a:t>
            </a:r>
            <a:r>
              <a:rPr lang="pt-BR"/>
              <a:t> </a:t>
            </a:r>
            <a:r>
              <a:rPr lang="pt-BR" err="1"/>
              <a:t>nibh</a:t>
            </a:r>
            <a:r>
              <a:rPr lang="pt-BR"/>
              <a:t> quis </a:t>
            </a:r>
            <a:r>
              <a:rPr lang="pt-BR" err="1"/>
              <a:t>leo</a:t>
            </a:r>
            <a:r>
              <a:rPr lang="pt-BR"/>
              <a:t> </a:t>
            </a:r>
            <a:r>
              <a:rPr lang="pt-BR" err="1"/>
              <a:t>consequat</a:t>
            </a:r>
            <a:r>
              <a:rPr lang="pt-BR"/>
              <a:t> </a:t>
            </a:r>
            <a:r>
              <a:rPr lang="pt-BR" err="1"/>
              <a:t>fringilla</a:t>
            </a:r>
            <a:r>
              <a:rPr lang="pt-BR"/>
              <a:t> ut id massa. </a:t>
            </a:r>
            <a:r>
              <a:rPr lang="pt-BR" err="1"/>
              <a:t>Aenean</a:t>
            </a:r>
            <a:r>
              <a:rPr lang="pt-BR"/>
              <a:t> vitae </a:t>
            </a:r>
            <a:r>
              <a:rPr lang="pt-BR" err="1"/>
              <a:t>leo</a:t>
            </a:r>
            <a:r>
              <a:rPr lang="pt-BR"/>
              <a:t> </a:t>
            </a:r>
            <a:r>
              <a:rPr lang="pt-BR" err="1"/>
              <a:t>lacinia</a:t>
            </a:r>
            <a:r>
              <a:rPr lang="pt-BR"/>
              <a:t>, </a:t>
            </a:r>
            <a:r>
              <a:rPr lang="pt-BR" err="1"/>
              <a:t>egestas</a:t>
            </a:r>
            <a:r>
              <a:rPr lang="pt-BR"/>
              <a:t> est </a:t>
            </a:r>
            <a:r>
              <a:rPr lang="pt-BR" err="1"/>
              <a:t>eget</a:t>
            </a:r>
            <a:r>
              <a:rPr lang="pt-BR"/>
              <a:t>, </a:t>
            </a:r>
            <a:r>
              <a:rPr lang="pt-BR" err="1"/>
              <a:t>ullamcorper</a:t>
            </a:r>
            <a:r>
              <a:rPr lang="pt-BR"/>
              <a:t> </a:t>
            </a:r>
            <a:r>
              <a:rPr lang="pt-BR" err="1"/>
              <a:t>eros</a:t>
            </a:r>
            <a:r>
              <a:rPr lang="pt-BR"/>
              <a:t>. </a:t>
            </a:r>
            <a:r>
              <a:rPr lang="pt-BR" err="1"/>
              <a:t>Curabitur</a:t>
            </a:r>
            <a:r>
              <a:rPr lang="pt-BR"/>
              <a:t> </a:t>
            </a:r>
            <a:r>
              <a:rPr lang="pt-BR" err="1"/>
              <a:t>quam</a:t>
            </a:r>
            <a:r>
              <a:rPr lang="pt-BR"/>
              <a:t> nunc, </a:t>
            </a:r>
            <a:r>
              <a:rPr lang="pt-BR" err="1"/>
              <a:t>congue</a:t>
            </a:r>
            <a:r>
              <a:rPr lang="pt-BR"/>
              <a:t> </a:t>
            </a:r>
            <a:r>
              <a:rPr lang="pt-BR" err="1"/>
              <a:t>sit</a:t>
            </a:r>
            <a:r>
              <a:rPr lang="pt-BR"/>
              <a:t> </a:t>
            </a:r>
            <a:r>
              <a:rPr lang="pt-BR" err="1"/>
              <a:t>amet</a:t>
            </a:r>
            <a:r>
              <a:rPr lang="pt-BR"/>
              <a:t> </a:t>
            </a:r>
            <a:r>
              <a:rPr lang="pt-BR" err="1"/>
              <a:t>nisl</a:t>
            </a:r>
            <a:r>
              <a:rPr lang="pt-BR"/>
              <a:t> et, </a:t>
            </a:r>
            <a:r>
              <a:rPr lang="pt-BR" err="1"/>
              <a:t>bibendum</a:t>
            </a:r>
            <a:r>
              <a:rPr lang="pt-BR"/>
              <a:t> </a:t>
            </a:r>
            <a:r>
              <a:rPr lang="pt-BR" err="1"/>
              <a:t>cursus</a:t>
            </a:r>
            <a:r>
              <a:rPr lang="pt-BR"/>
              <a:t> mi. </a:t>
            </a:r>
            <a:r>
              <a:rPr lang="pt-BR" err="1"/>
              <a:t>Etiam</a:t>
            </a:r>
            <a:r>
              <a:rPr lang="pt-BR"/>
              <a:t> </a:t>
            </a:r>
            <a:r>
              <a:rPr lang="pt-BR" err="1"/>
              <a:t>lectus</a:t>
            </a:r>
            <a:r>
              <a:rPr lang="pt-BR"/>
              <a:t> </a:t>
            </a:r>
            <a:r>
              <a:rPr lang="pt-BR" err="1"/>
              <a:t>nibh</a:t>
            </a:r>
            <a:r>
              <a:rPr lang="pt-BR"/>
              <a:t>, </a:t>
            </a:r>
            <a:r>
              <a:rPr lang="pt-BR" err="1"/>
              <a:t>porttitor</a:t>
            </a:r>
            <a:r>
              <a:rPr lang="pt-BR"/>
              <a:t> </a:t>
            </a:r>
            <a:r>
              <a:rPr lang="pt-BR" err="1"/>
              <a:t>vel</a:t>
            </a:r>
            <a:r>
              <a:rPr lang="pt-BR"/>
              <a:t> </a:t>
            </a:r>
            <a:r>
              <a:rPr lang="pt-BR" err="1"/>
              <a:t>posuere</a:t>
            </a:r>
            <a:r>
              <a:rPr lang="pt-BR"/>
              <a:t> ut, </a:t>
            </a:r>
            <a:r>
              <a:rPr lang="pt-BR" err="1"/>
              <a:t>rhoncus</a:t>
            </a:r>
            <a:r>
              <a:rPr lang="pt-BR"/>
              <a:t> </a:t>
            </a:r>
            <a:r>
              <a:rPr lang="pt-BR" err="1"/>
              <a:t>at</a:t>
            </a:r>
            <a:r>
              <a:rPr lang="pt-BR"/>
              <a:t> ex. </a:t>
            </a:r>
            <a:r>
              <a:rPr lang="pt-BR" err="1"/>
              <a:t>Curabitur</a:t>
            </a:r>
            <a:r>
              <a:rPr lang="pt-BR"/>
              <a:t> </a:t>
            </a:r>
            <a:r>
              <a:rPr lang="pt-BR" err="1"/>
              <a:t>scelerisque</a:t>
            </a:r>
            <a:r>
              <a:rPr lang="pt-BR"/>
              <a:t> id est </a:t>
            </a:r>
            <a:r>
              <a:rPr lang="pt-BR" err="1"/>
              <a:t>maximus</a:t>
            </a:r>
            <a:r>
              <a:rPr lang="pt-BR"/>
              <a:t> </a:t>
            </a:r>
            <a:r>
              <a:rPr lang="pt-BR" err="1"/>
              <a:t>pretium</a:t>
            </a:r>
            <a:r>
              <a:rPr lang="pt-BR"/>
              <a:t>.</a:t>
            </a:r>
          </a:p>
          <a:p>
            <a:pPr lvl="0"/>
            <a:r>
              <a:rPr lang="pt-BR" err="1"/>
              <a:t>Nulla</a:t>
            </a:r>
            <a:r>
              <a:rPr lang="pt-BR"/>
              <a:t> ut erat </a:t>
            </a:r>
            <a:r>
              <a:rPr lang="pt-BR" err="1"/>
              <a:t>nisl</a:t>
            </a:r>
            <a:r>
              <a:rPr lang="pt-BR"/>
              <a:t>. </a:t>
            </a:r>
            <a:r>
              <a:rPr lang="pt-BR" err="1"/>
              <a:t>Vestibulum</a:t>
            </a:r>
            <a:r>
              <a:rPr lang="pt-BR"/>
              <a:t> id ante tempus, </a:t>
            </a:r>
            <a:r>
              <a:rPr lang="pt-BR" err="1"/>
              <a:t>blandit</a:t>
            </a:r>
            <a:r>
              <a:rPr lang="pt-BR"/>
              <a:t> ipsum </a:t>
            </a:r>
            <a:r>
              <a:rPr lang="pt-BR" err="1"/>
              <a:t>eget</a:t>
            </a:r>
            <a:r>
              <a:rPr lang="pt-BR"/>
              <a:t>, </a:t>
            </a:r>
            <a:r>
              <a:rPr lang="pt-BR" err="1"/>
              <a:t>molestie</a:t>
            </a:r>
            <a:r>
              <a:rPr lang="pt-BR"/>
              <a:t> sem. </a:t>
            </a:r>
            <a:r>
              <a:rPr lang="pt-BR" err="1"/>
              <a:t>Donec</a:t>
            </a:r>
            <a:r>
              <a:rPr lang="pt-BR"/>
              <a:t> </a:t>
            </a:r>
            <a:r>
              <a:rPr lang="pt-BR" err="1"/>
              <a:t>lobortis</a:t>
            </a:r>
            <a:r>
              <a:rPr lang="pt-BR"/>
              <a:t> </a:t>
            </a:r>
            <a:r>
              <a:rPr lang="pt-BR" err="1"/>
              <a:t>cursus</a:t>
            </a:r>
            <a:r>
              <a:rPr lang="pt-BR"/>
              <a:t> </a:t>
            </a:r>
            <a:r>
              <a:rPr lang="pt-BR" err="1"/>
              <a:t>lorem</a:t>
            </a:r>
            <a:r>
              <a:rPr lang="pt-BR"/>
              <a:t> non </a:t>
            </a:r>
            <a:r>
              <a:rPr lang="pt-BR" err="1"/>
              <a:t>venenatis</a:t>
            </a:r>
            <a:r>
              <a:rPr lang="pt-BR"/>
              <a:t>. </a:t>
            </a:r>
            <a:r>
              <a:rPr lang="pt-BR" err="1"/>
              <a:t>Fusce</a:t>
            </a:r>
            <a:r>
              <a:rPr lang="pt-BR"/>
              <a:t> </a:t>
            </a:r>
            <a:r>
              <a:rPr lang="pt-BR" err="1"/>
              <a:t>sit</a:t>
            </a:r>
            <a:r>
              <a:rPr lang="pt-BR"/>
              <a:t> </a:t>
            </a:r>
            <a:r>
              <a:rPr lang="pt-BR" err="1"/>
              <a:t>amet</a:t>
            </a:r>
            <a:r>
              <a:rPr lang="pt-BR"/>
              <a:t> </a:t>
            </a:r>
            <a:r>
              <a:rPr lang="pt-BR" err="1"/>
              <a:t>tincidunt</a:t>
            </a:r>
            <a:r>
              <a:rPr lang="pt-BR"/>
              <a:t> </a:t>
            </a:r>
            <a:r>
              <a:rPr lang="pt-BR" err="1"/>
              <a:t>sapien</a:t>
            </a:r>
            <a:r>
              <a:rPr lang="pt-BR"/>
              <a:t>. </a:t>
            </a:r>
            <a:r>
              <a:rPr lang="pt-BR" err="1"/>
              <a:t>Vivamus</a:t>
            </a:r>
            <a:r>
              <a:rPr lang="pt-BR"/>
              <a:t> ac </a:t>
            </a:r>
            <a:r>
              <a:rPr lang="pt-BR" err="1"/>
              <a:t>nibh</a:t>
            </a:r>
            <a:r>
              <a:rPr lang="pt-BR"/>
              <a:t> </a:t>
            </a:r>
            <a:r>
              <a:rPr lang="pt-BR" err="1"/>
              <a:t>sed</a:t>
            </a:r>
            <a:r>
              <a:rPr lang="pt-BR"/>
              <a:t> </a:t>
            </a:r>
            <a:r>
              <a:rPr lang="pt-BR" err="1"/>
              <a:t>velit</a:t>
            </a:r>
            <a:r>
              <a:rPr lang="pt-BR"/>
              <a:t> </a:t>
            </a:r>
            <a:r>
              <a:rPr lang="pt-BR" err="1"/>
              <a:t>ullamcorper</a:t>
            </a:r>
            <a:r>
              <a:rPr lang="pt-BR"/>
              <a:t> </a:t>
            </a:r>
            <a:r>
              <a:rPr lang="pt-BR" err="1"/>
              <a:t>facilisis</a:t>
            </a:r>
            <a:r>
              <a:rPr lang="pt-BR"/>
              <a:t>.</a:t>
            </a:r>
            <a:endParaRPr lang="es-ES"/>
          </a:p>
        </p:txBody>
      </p:sp>
      <p:pic>
        <p:nvPicPr>
          <p:cNvPr id="13" name="Imagen 12">
            <a:extLst>
              <a:ext uri="{FF2B5EF4-FFF2-40B4-BE49-F238E27FC236}">
                <a16:creationId xmlns:a16="http://schemas.microsoft.com/office/drawing/2014/main" id="{E5D91E15-CF95-4E2F-9137-383C0C9D4E7D}"/>
              </a:ext>
            </a:extLst>
          </p:cNvPr>
          <p:cNvPicPr>
            <a:picLocks noChangeAspect="1"/>
          </p:cNvPicPr>
          <p:nvPr userDrawn="1"/>
        </p:nvPicPr>
        <p:blipFill>
          <a:blip r:embed="rId2"/>
          <a:stretch>
            <a:fillRect/>
          </a:stretch>
        </p:blipFill>
        <p:spPr>
          <a:xfrm>
            <a:off x="388177" y="5748318"/>
            <a:ext cx="1857017" cy="817511"/>
          </a:xfrm>
          <a:prstGeom prst="rect">
            <a:avLst/>
          </a:prstGeom>
        </p:spPr>
      </p:pic>
      <p:pic>
        <p:nvPicPr>
          <p:cNvPr id="7" name="Imagen 6">
            <a:extLst>
              <a:ext uri="{FF2B5EF4-FFF2-40B4-BE49-F238E27FC236}">
                <a16:creationId xmlns:a16="http://schemas.microsoft.com/office/drawing/2014/main" id="{FEE362DD-BEF6-4465-9FB0-5443A6D042C0}"/>
              </a:ext>
            </a:extLst>
          </p:cNvPr>
          <p:cNvPicPr>
            <a:picLocks noChangeAspect="1"/>
          </p:cNvPicPr>
          <p:nvPr userDrawn="1"/>
        </p:nvPicPr>
        <p:blipFill>
          <a:blip r:embed="rId3"/>
          <a:stretch>
            <a:fillRect/>
          </a:stretch>
        </p:blipFill>
        <p:spPr>
          <a:xfrm>
            <a:off x="10168605" y="242423"/>
            <a:ext cx="2023395" cy="1121400"/>
          </a:xfrm>
          <a:prstGeom prst="rect">
            <a:avLst/>
          </a:prstGeom>
        </p:spPr>
      </p:pic>
      <p:sp>
        <p:nvSpPr>
          <p:cNvPr id="4" name="CuadroTexto 3">
            <a:extLst>
              <a:ext uri="{FF2B5EF4-FFF2-40B4-BE49-F238E27FC236}">
                <a16:creationId xmlns:a16="http://schemas.microsoft.com/office/drawing/2014/main" id="{A4FB45C6-2EA3-4252-A7E3-3E1A92549A22}"/>
              </a:ext>
            </a:extLst>
          </p:cNvPr>
          <p:cNvSpPr txBox="1"/>
          <p:nvPr userDrawn="1"/>
        </p:nvSpPr>
        <p:spPr>
          <a:xfrm>
            <a:off x="5772540" y="6207729"/>
            <a:ext cx="3750907" cy="420756"/>
          </a:xfrm>
          <a:prstGeom prst="rect">
            <a:avLst/>
          </a:prstGeom>
          <a:noFill/>
        </p:spPr>
        <p:txBody>
          <a:bodyPr wrap="square" rtlCol="0">
            <a:spAutoFit/>
          </a:bodyPr>
          <a:lstStyle/>
          <a:p>
            <a:r>
              <a:rPr lang="es-ES" sz="1067">
                <a:latin typeface="Arial" panose="020B0604020202020204" pitchFamily="34" charset="0"/>
                <a:cs typeface="Arial" panose="020B0604020202020204" pitchFamily="34" charset="0"/>
              </a:rPr>
              <a:t>Madrid Campus: C/Numancia 6, 28039 Madrid</a:t>
            </a:r>
          </a:p>
          <a:p>
            <a:r>
              <a:rPr lang="es-ES" sz="1067">
                <a:latin typeface="Arial" panose="020B0604020202020204" pitchFamily="34" charset="0"/>
                <a:cs typeface="Arial" panose="020B0604020202020204" pitchFamily="34" charset="0"/>
              </a:rPr>
              <a:t>Barcelona Campus: </a:t>
            </a:r>
            <a:r>
              <a:rPr lang="es-ES" sz="1067" err="1">
                <a:latin typeface="Arial" panose="020B0604020202020204" pitchFamily="34" charset="0"/>
                <a:cs typeface="Arial" panose="020B0604020202020204" pitchFamily="34" charset="0"/>
              </a:rPr>
              <a:t>Carrer</a:t>
            </a:r>
            <a:r>
              <a:rPr lang="es-ES" sz="1067">
                <a:latin typeface="Arial" panose="020B0604020202020204" pitchFamily="34" charset="0"/>
                <a:cs typeface="Arial" panose="020B0604020202020204" pitchFamily="34" charset="0"/>
              </a:rPr>
              <a:t> d'Aragó, 179 08011 Barcelona</a:t>
            </a:r>
            <a:endParaRPr lang="en-GB" sz="1067">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3AECC49B-8273-4C90-BB64-E611EE3B8123}"/>
              </a:ext>
            </a:extLst>
          </p:cNvPr>
          <p:cNvSpPr txBox="1"/>
          <p:nvPr userDrawn="1"/>
        </p:nvSpPr>
        <p:spPr>
          <a:xfrm>
            <a:off x="9523447" y="6207728"/>
            <a:ext cx="4858139" cy="420756"/>
          </a:xfrm>
          <a:prstGeom prst="rect">
            <a:avLst/>
          </a:prstGeom>
          <a:noFill/>
        </p:spPr>
        <p:txBody>
          <a:bodyPr wrap="square" rtlCol="0">
            <a:spAutoFit/>
          </a:bodyPr>
          <a:lstStyle/>
          <a:p>
            <a:r>
              <a:rPr lang="en-GB" sz="1067">
                <a:latin typeface="Arial" panose="020B0604020202020204" pitchFamily="34" charset="0"/>
                <a:cs typeface="Arial" panose="020B0604020202020204" pitchFamily="34" charset="0"/>
              </a:rPr>
              <a:t>info@global-business-school.org</a:t>
            </a:r>
          </a:p>
          <a:p>
            <a:r>
              <a:rPr lang="en-GB" sz="1067">
                <a:latin typeface="Arial" panose="020B0604020202020204" pitchFamily="34" charset="0"/>
                <a:cs typeface="Arial" panose="020B0604020202020204" pitchFamily="34" charset="0"/>
              </a:rPr>
              <a:t>+34 930 086 588</a:t>
            </a:r>
          </a:p>
        </p:txBody>
      </p:sp>
      <p:pic>
        <p:nvPicPr>
          <p:cNvPr id="9" name="Imagen 8">
            <a:extLst>
              <a:ext uri="{FF2B5EF4-FFF2-40B4-BE49-F238E27FC236}">
                <a16:creationId xmlns:a16="http://schemas.microsoft.com/office/drawing/2014/main" id="{8DC8571C-B851-4D78-8BE3-4EDCD14171EF}"/>
              </a:ext>
            </a:extLst>
          </p:cNvPr>
          <p:cNvPicPr>
            <a:picLocks noChangeAspect="1"/>
          </p:cNvPicPr>
          <p:nvPr userDrawn="1"/>
        </p:nvPicPr>
        <p:blipFill>
          <a:blip r:embed="rId4"/>
          <a:stretch>
            <a:fillRect/>
          </a:stretch>
        </p:blipFill>
        <p:spPr>
          <a:xfrm>
            <a:off x="9523571" y="6183650"/>
            <a:ext cx="12192" cy="495809"/>
          </a:xfrm>
          <a:prstGeom prst="rect">
            <a:avLst/>
          </a:prstGeom>
        </p:spPr>
      </p:pic>
    </p:spTree>
    <p:extLst>
      <p:ext uri="{BB962C8B-B14F-4D97-AF65-F5344CB8AC3E}">
        <p14:creationId xmlns:p14="http://schemas.microsoft.com/office/powerpoint/2010/main" val="2813168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906164" y="1363822"/>
            <a:ext cx="9144000" cy="823783"/>
          </a:xfrm>
          <a:prstGeom prst="rect">
            <a:avLst/>
          </a:prstGeom>
        </p:spPr>
        <p:txBody>
          <a:bodyPr>
            <a:noAutofit/>
          </a:bodyPr>
          <a:lstStyle>
            <a:lvl1pPr algn="l">
              <a:lnSpc>
                <a:spcPct val="100000"/>
              </a:lnSpc>
              <a:defRPr sz="2667" b="1" i="0">
                <a:solidFill>
                  <a:srgbClr val="90292A"/>
                </a:solidFill>
                <a:latin typeface="Arial"/>
                <a:cs typeface="Arial"/>
              </a:defRPr>
            </a:lvl1pPr>
          </a:lstStyle>
          <a:p>
            <a:r>
              <a:rPr lang="ro-RO"/>
              <a:t>Lorem ipsum dolor sit amet consectetur adipiscing elit </a:t>
            </a:r>
            <a:br>
              <a:rPr lang="ro-RO"/>
            </a:br>
            <a:r>
              <a:rPr lang="ro-RO"/>
              <a:t>donecvel arcu arcu</a:t>
            </a:r>
            <a:endParaRPr lang="es-ES"/>
          </a:p>
        </p:txBody>
      </p:sp>
      <p:sp>
        <p:nvSpPr>
          <p:cNvPr id="3" name="Marcador de contenido 2"/>
          <p:cNvSpPr>
            <a:spLocks noGrp="1"/>
          </p:cNvSpPr>
          <p:nvPr>
            <p:ph idx="1" hasCustomPrompt="1"/>
          </p:nvPr>
        </p:nvSpPr>
        <p:spPr>
          <a:xfrm>
            <a:off x="906165" y="2419651"/>
            <a:ext cx="9143999" cy="1351444"/>
          </a:xfrm>
          <a:prstGeom prst="rect">
            <a:avLst/>
          </a:prstGeom>
        </p:spPr>
        <p:txBody>
          <a:bodyPr>
            <a:normAutofit/>
          </a:bodyPr>
          <a:lstStyle>
            <a:lvl1pPr marL="0" indent="0">
              <a:buNone/>
              <a:defRPr sz="1600">
                <a:latin typeface="Arial"/>
                <a:cs typeface="Aria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 </a:t>
            </a:r>
            <a:r>
              <a:rPr lang="es-ES" err="1"/>
              <a:t>Donec</a:t>
            </a:r>
            <a:r>
              <a:rPr lang="es-ES"/>
              <a:t> </a:t>
            </a:r>
            <a:r>
              <a:rPr lang="es-ES" err="1"/>
              <a:t>vel</a:t>
            </a:r>
            <a:r>
              <a:rPr lang="es-ES"/>
              <a:t> </a:t>
            </a:r>
            <a:r>
              <a:rPr lang="es-ES" err="1"/>
              <a:t>arcu</a:t>
            </a:r>
            <a:r>
              <a:rPr lang="es-ES"/>
              <a:t> </a:t>
            </a:r>
            <a:r>
              <a:rPr lang="es-ES" err="1"/>
              <a:t>arcu</a:t>
            </a:r>
            <a:r>
              <a:rPr lang="es-ES"/>
              <a:t>. </a:t>
            </a:r>
            <a:r>
              <a:rPr lang="es-ES" err="1"/>
              <a:t>Phasellus</a:t>
            </a:r>
            <a:r>
              <a:rPr lang="es-ES"/>
              <a:t> </a:t>
            </a:r>
            <a:r>
              <a:rPr lang="es-ES" err="1"/>
              <a:t>ultricies</a:t>
            </a:r>
            <a:r>
              <a:rPr lang="es-ES"/>
              <a:t> ultrices mi </a:t>
            </a:r>
            <a:r>
              <a:rPr lang="es-ES" err="1"/>
              <a:t>vel</a:t>
            </a:r>
            <a:r>
              <a:rPr lang="es-ES"/>
              <a:t> </a:t>
            </a:r>
            <a:r>
              <a:rPr lang="es-ES" err="1"/>
              <a:t>semper</a:t>
            </a:r>
            <a:r>
              <a:rPr lang="es-ES"/>
              <a:t>. </a:t>
            </a:r>
            <a:r>
              <a:rPr lang="es-ES" err="1"/>
              <a:t>Maecenas</a:t>
            </a:r>
            <a:r>
              <a:rPr lang="es-ES"/>
              <a:t> </a:t>
            </a:r>
            <a:r>
              <a:rPr lang="es-ES" err="1"/>
              <a:t>quis</a:t>
            </a:r>
            <a:r>
              <a:rPr lang="es-ES"/>
              <a:t> </a:t>
            </a:r>
            <a:r>
              <a:rPr lang="es-ES" err="1"/>
              <a:t>arcu</a:t>
            </a:r>
            <a:r>
              <a:rPr lang="es-ES"/>
              <a:t> </a:t>
            </a:r>
            <a:r>
              <a:rPr lang="es-ES" err="1"/>
              <a:t>eu</a:t>
            </a:r>
            <a:r>
              <a:rPr lang="es-ES"/>
              <a:t> urna </a:t>
            </a:r>
            <a:r>
              <a:rPr lang="es-ES" err="1"/>
              <a:t>tempus</a:t>
            </a:r>
            <a:r>
              <a:rPr lang="es-ES"/>
              <a:t> </a:t>
            </a:r>
            <a:r>
              <a:rPr lang="es-ES" err="1"/>
              <a:t>posuere</a:t>
            </a:r>
            <a:r>
              <a:rPr lang="es-ES"/>
              <a:t>. </a:t>
            </a:r>
            <a:r>
              <a:rPr lang="es-ES" err="1"/>
              <a:t>Donec</a:t>
            </a:r>
            <a:r>
              <a:rPr lang="es-ES"/>
              <a:t> </a:t>
            </a:r>
            <a:r>
              <a:rPr lang="es-ES" err="1"/>
              <a:t>vel</a:t>
            </a:r>
            <a:r>
              <a:rPr lang="es-ES"/>
              <a:t> </a:t>
            </a:r>
            <a:r>
              <a:rPr lang="es-ES" err="1"/>
              <a:t>sem</a:t>
            </a:r>
            <a:r>
              <a:rPr lang="es-ES"/>
              <a:t> </a:t>
            </a:r>
            <a:r>
              <a:rPr lang="es-ES" err="1"/>
              <a:t>euismod</a:t>
            </a:r>
            <a:r>
              <a:rPr lang="es-ES"/>
              <a:t>, </a:t>
            </a:r>
            <a:r>
              <a:rPr lang="es-ES" err="1"/>
              <a:t>efficitur</a:t>
            </a:r>
            <a:r>
              <a:rPr lang="es-ES"/>
              <a:t> dolor at, </a:t>
            </a:r>
            <a:r>
              <a:rPr lang="es-ES" err="1"/>
              <a:t>laoreet</a:t>
            </a:r>
            <a:r>
              <a:rPr lang="es-ES"/>
              <a:t> </a:t>
            </a:r>
            <a:r>
              <a:rPr lang="es-ES" err="1"/>
              <a:t>arcu</a:t>
            </a:r>
            <a:r>
              <a:rPr lang="es-ES"/>
              <a:t> urna </a:t>
            </a:r>
            <a:r>
              <a:rPr lang="es-ES" err="1"/>
              <a:t>tempus</a:t>
            </a:r>
            <a:r>
              <a:rPr lang="es-ES"/>
              <a:t> </a:t>
            </a:r>
            <a:r>
              <a:rPr lang="es-ES" err="1"/>
              <a:t>purus</a:t>
            </a:r>
            <a:r>
              <a:rPr lang="es-ES"/>
              <a:t>. </a:t>
            </a:r>
          </a:p>
        </p:txBody>
      </p:sp>
      <p:sp>
        <p:nvSpPr>
          <p:cNvPr id="11" name="Marcador de texto 19"/>
          <p:cNvSpPr>
            <a:spLocks noGrp="1"/>
          </p:cNvSpPr>
          <p:nvPr>
            <p:ph type="body" sz="quarter" idx="14" hasCustomPrompt="1"/>
          </p:nvPr>
        </p:nvSpPr>
        <p:spPr>
          <a:xfrm>
            <a:off x="906163" y="3505649"/>
            <a:ext cx="9144000" cy="1839792"/>
          </a:xfrm>
          <a:prstGeom prst="rect">
            <a:avLst/>
          </a:prstGeom>
        </p:spPr>
        <p:txBody>
          <a:bodyPr numCol="2" spcCol="288000">
            <a:noAutofit/>
          </a:bodyPr>
          <a:lstStyle>
            <a:lvl1pPr marL="0" indent="0">
              <a:lnSpc>
                <a:spcPts val="1653"/>
              </a:lnSpc>
              <a:buNone/>
              <a:defRPr sz="1200">
                <a:solidFill>
                  <a:srgbClr val="000000"/>
                </a:solidFill>
                <a:latin typeface="Arial" panose="020B0604020202020204" pitchFamily="34" charset="0"/>
                <a:cs typeface="Arial" panose="020B0604020202020204" pitchFamily="34" charset="0"/>
              </a:defRPr>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Donec</a:t>
            </a:r>
            <a:r>
              <a:rPr lang="pt-BR"/>
              <a:t> </a:t>
            </a:r>
            <a:r>
              <a:rPr lang="pt-BR" err="1"/>
              <a:t>vel</a:t>
            </a:r>
            <a:r>
              <a:rPr lang="pt-BR"/>
              <a:t> </a:t>
            </a:r>
            <a:r>
              <a:rPr lang="pt-BR" err="1"/>
              <a:t>arcu</a:t>
            </a:r>
            <a:r>
              <a:rPr lang="pt-BR"/>
              <a:t> </a:t>
            </a:r>
            <a:r>
              <a:rPr lang="pt-BR" err="1"/>
              <a:t>arcu</a:t>
            </a:r>
            <a:r>
              <a:rPr lang="pt-BR"/>
              <a:t>. </a:t>
            </a:r>
            <a:r>
              <a:rPr lang="pt-BR" err="1"/>
              <a:t>Phasellus</a:t>
            </a:r>
            <a:r>
              <a:rPr lang="pt-BR"/>
              <a:t> </a:t>
            </a:r>
            <a:r>
              <a:rPr lang="pt-BR" err="1"/>
              <a:t>ultricies</a:t>
            </a:r>
            <a:r>
              <a:rPr lang="pt-BR"/>
              <a:t> </a:t>
            </a:r>
            <a:r>
              <a:rPr lang="pt-BR" err="1"/>
              <a:t>ultrices</a:t>
            </a:r>
            <a:r>
              <a:rPr lang="pt-BR"/>
              <a:t> mi </a:t>
            </a:r>
            <a:r>
              <a:rPr lang="pt-BR" err="1"/>
              <a:t>vel</a:t>
            </a:r>
            <a:r>
              <a:rPr lang="pt-BR"/>
              <a:t> </a:t>
            </a:r>
            <a:r>
              <a:rPr lang="pt-BR" err="1"/>
              <a:t>semper</a:t>
            </a:r>
            <a:r>
              <a:rPr lang="pt-BR"/>
              <a:t>. </a:t>
            </a:r>
            <a:r>
              <a:rPr lang="pt-BR" err="1"/>
              <a:t>Maecenas</a:t>
            </a:r>
            <a:r>
              <a:rPr lang="pt-BR"/>
              <a:t> quis </a:t>
            </a:r>
            <a:r>
              <a:rPr lang="pt-BR" err="1"/>
              <a:t>arcu</a:t>
            </a:r>
            <a:r>
              <a:rPr lang="pt-BR"/>
              <a:t> eu urna tempus </a:t>
            </a:r>
            <a:r>
              <a:rPr lang="pt-BR" err="1"/>
              <a:t>posuere</a:t>
            </a:r>
            <a:r>
              <a:rPr lang="pt-BR"/>
              <a:t>. </a:t>
            </a:r>
            <a:r>
              <a:rPr lang="pt-BR" err="1"/>
              <a:t>Donec</a:t>
            </a:r>
            <a:r>
              <a:rPr lang="pt-BR"/>
              <a:t> </a:t>
            </a:r>
            <a:r>
              <a:rPr lang="pt-BR" err="1"/>
              <a:t>vel</a:t>
            </a:r>
            <a:r>
              <a:rPr lang="pt-BR"/>
              <a:t> sem </a:t>
            </a:r>
            <a:r>
              <a:rPr lang="pt-BR" err="1"/>
              <a:t>euismod</a:t>
            </a:r>
            <a:r>
              <a:rPr lang="pt-BR"/>
              <a:t>, </a:t>
            </a:r>
            <a:r>
              <a:rPr lang="pt-BR" err="1"/>
              <a:t>efficitur</a:t>
            </a:r>
            <a:r>
              <a:rPr lang="pt-BR"/>
              <a:t> </a:t>
            </a:r>
            <a:r>
              <a:rPr lang="pt-BR" err="1"/>
              <a:t>dolor</a:t>
            </a:r>
            <a:r>
              <a:rPr lang="pt-BR"/>
              <a:t> </a:t>
            </a:r>
            <a:r>
              <a:rPr lang="pt-BR" err="1"/>
              <a:t>at</a:t>
            </a:r>
            <a:r>
              <a:rPr lang="pt-BR"/>
              <a:t>, </a:t>
            </a:r>
            <a:r>
              <a:rPr lang="pt-BR" err="1"/>
              <a:t>laoreet</a:t>
            </a:r>
            <a:r>
              <a:rPr lang="pt-BR"/>
              <a:t> </a:t>
            </a:r>
            <a:r>
              <a:rPr lang="pt-BR" err="1"/>
              <a:t>purus</a:t>
            </a:r>
            <a:r>
              <a:rPr lang="pt-BR"/>
              <a:t>. Nam </a:t>
            </a:r>
            <a:r>
              <a:rPr lang="pt-BR" err="1"/>
              <a:t>malesuada</a:t>
            </a:r>
            <a:r>
              <a:rPr lang="pt-BR"/>
              <a:t> </a:t>
            </a:r>
            <a:r>
              <a:rPr lang="pt-BR" err="1"/>
              <a:t>eros</a:t>
            </a:r>
            <a:r>
              <a:rPr lang="pt-BR"/>
              <a:t> </a:t>
            </a:r>
            <a:r>
              <a:rPr lang="pt-BR" err="1"/>
              <a:t>orci</a:t>
            </a:r>
            <a:r>
              <a:rPr lang="pt-BR"/>
              <a:t>, ut </a:t>
            </a:r>
            <a:r>
              <a:rPr lang="pt-BR" err="1"/>
              <a:t>sodales</a:t>
            </a:r>
            <a:r>
              <a:rPr lang="pt-BR"/>
              <a:t> </a:t>
            </a:r>
            <a:r>
              <a:rPr lang="pt-BR" err="1"/>
              <a:t>odio</a:t>
            </a:r>
            <a:r>
              <a:rPr lang="pt-BR"/>
              <a:t> </a:t>
            </a:r>
            <a:r>
              <a:rPr lang="pt-BR" err="1"/>
              <a:t>ultrices</a:t>
            </a:r>
            <a:r>
              <a:rPr lang="pt-BR"/>
              <a:t> non. </a:t>
            </a:r>
            <a:r>
              <a:rPr lang="pt-BR" err="1"/>
              <a:t>Morbi</a:t>
            </a:r>
            <a:r>
              <a:rPr lang="pt-BR"/>
              <a:t> </a:t>
            </a:r>
            <a:r>
              <a:rPr lang="pt-BR" err="1"/>
              <a:t>nec</a:t>
            </a:r>
            <a:r>
              <a:rPr lang="pt-BR"/>
              <a:t> </a:t>
            </a:r>
            <a:r>
              <a:rPr lang="pt-BR" err="1"/>
              <a:t>sollicitudin</a:t>
            </a:r>
            <a:r>
              <a:rPr lang="pt-BR"/>
              <a:t> </a:t>
            </a:r>
            <a:r>
              <a:rPr lang="pt-BR" err="1"/>
              <a:t>orci</a:t>
            </a:r>
            <a:r>
              <a:rPr lang="pt-BR"/>
              <a:t>. </a:t>
            </a:r>
            <a:r>
              <a:rPr lang="pt-BR" err="1"/>
              <a:t>Cras</a:t>
            </a:r>
            <a:r>
              <a:rPr lang="pt-BR"/>
              <a:t> eu sem a </a:t>
            </a:r>
            <a:r>
              <a:rPr lang="pt-BR" err="1"/>
              <a:t>sapien</a:t>
            </a:r>
            <a:r>
              <a:rPr lang="pt-BR"/>
              <a:t> </a:t>
            </a:r>
            <a:r>
              <a:rPr lang="pt-BR" err="1"/>
              <a:t>sagittis</a:t>
            </a:r>
            <a:r>
              <a:rPr lang="pt-BR"/>
              <a:t> </a:t>
            </a:r>
            <a:r>
              <a:rPr lang="pt-BR" err="1"/>
              <a:t>mattis</a:t>
            </a:r>
            <a:r>
              <a:rPr lang="pt-BR"/>
              <a:t>. </a:t>
            </a:r>
            <a:r>
              <a:rPr lang="pt-BR" err="1"/>
              <a:t>Phasellus</a:t>
            </a:r>
            <a:r>
              <a:rPr lang="pt-BR"/>
              <a:t> </a:t>
            </a:r>
            <a:r>
              <a:rPr lang="pt-BR" err="1"/>
              <a:t>eget</a:t>
            </a:r>
            <a:r>
              <a:rPr lang="pt-BR"/>
              <a:t> </a:t>
            </a:r>
            <a:r>
              <a:rPr lang="pt-BR" err="1"/>
              <a:t>nibh</a:t>
            </a:r>
            <a:r>
              <a:rPr lang="pt-BR"/>
              <a:t> quis </a:t>
            </a:r>
            <a:r>
              <a:rPr lang="pt-BR" err="1"/>
              <a:t>leo</a:t>
            </a:r>
            <a:r>
              <a:rPr lang="pt-BR"/>
              <a:t> </a:t>
            </a:r>
            <a:r>
              <a:rPr lang="pt-BR" err="1"/>
              <a:t>consequat</a:t>
            </a:r>
            <a:r>
              <a:rPr lang="pt-BR"/>
              <a:t> </a:t>
            </a:r>
            <a:r>
              <a:rPr lang="pt-BR" err="1"/>
              <a:t>fringilla</a:t>
            </a:r>
            <a:r>
              <a:rPr lang="pt-BR"/>
              <a:t> ut id massa. </a:t>
            </a:r>
            <a:r>
              <a:rPr lang="pt-BR" err="1"/>
              <a:t>Aenean</a:t>
            </a:r>
            <a:r>
              <a:rPr lang="pt-BR"/>
              <a:t> vitae </a:t>
            </a:r>
            <a:r>
              <a:rPr lang="pt-BR" err="1"/>
              <a:t>leo</a:t>
            </a:r>
            <a:r>
              <a:rPr lang="pt-BR"/>
              <a:t> </a:t>
            </a:r>
            <a:r>
              <a:rPr lang="pt-BR" err="1"/>
              <a:t>lacinia</a:t>
            </a:r>
            <a:r>
              <a:rPr lang="pt-BR"/>
              <a:t>, </a:t>
            </a:r>
            <a:r>
              <a:rPr lang="pt-BR" err="1"/>
              <a:t>egestas</a:t>
            </a:r>
            <a:r>
              <a:rPr lang="pt-BR"/>
              <a:t> est </a:t>
            </a:r>
            <a:r>
              <a:rPr lang="pt-BR" err="1"/>
              <a:t>eget</a:t>
            </a:r>
            <a:r>
              <a:rPr lang="pt-BR"/>
              <a:t>, </a:t>
            </a:r>
            <a:r>
              <a:rPr lang="pt-BR" err="1"/>
              <a:t>ullamcorper</a:t>
            </a:r>
            <a:r>
              <a:rPr lang="pt-BR"/>
              <a:t> </a:t>
            </a:r>
            <a:r>
              <a:rPr lang="pt-BR" err="1"/>
              <a:t>eros</a:t>
            </a:r>
            <a:r>
              <a:rPr lang="pt-BR"/>
              <a:t>. </a:t>
            </a:r>
            <a:r>
              <a:rPr lang="pt-BR" err="1"/>
              <a:t>Curabitur</a:t>
            </a:r>
            <a:r>
              <a:rPr lang="pt-BR"/>
              <a:t> </a:t>
            </a:r>
            <a:r>
              <a:rPr lang="pt-BR" err="1"/>
              <a:t>quam</a:t>
            </a:r>
            <a:r>
              <a:rPr lang="pt-BR"/>
              <a:t> nunc, </a:t>
            </a:r>
            <a:r>
              <a:rPr lang="pt-BR" err="1"/>
              <a:t>congue</a:t>
            </a:r>
            <a:r>
              <a:rPr lang="pt-BR"/>
              <a:t> </a:t>
            </a:r>
            <a:r>
              <a:rPr lang="pt-BR" err="1"/>
              <a:t>sit</a:t>
            </a:r>
            <a:r>
              <a:rPr lang="pt-BR"/>
              <a:t> </a:t>
            </a:r>
            <a:r>
              <a:rPr lang="pt-BR" err="1"/>
              <a:t>amet</a:t>
            </a:r>
            <a:r>
              <a:rPr lang="pt-BR"/>
              <a:t> </a:t>
            </a:r>
            <a:r>
              <a:rPr lang="pt-BR" err="1"/>
              <a:t>nisl</a:t>
            </a:r>
            <a:r>
              <a:rPr lang="pt-BR"/>
              <a:t> et, </a:t>
            </a:r>
            <a:r>
              <a:rPr lang="pt-BR" err="1"/>
              <a:t>bibendum</a:t>
            </a:r>
            <a:r>
              <a:rPr lang="pt-BR"/>
              <a:t> </a:t>
            </a:r>
            <a:r>
              <a:rPr lang="pt-BR" err="1"/>
              <a:t>cursus</a:t>
            </a:r>
            <a:r>
              <a:rPr lang="pt-BR"/>
              <a:t> mi. </a:t>
            </a:r>
            <a:r>
              <a:rPr lang="pt-BR" err="1"/>
              <a:t>Etiam</a:t>
            </a:r>
            <a:r>
              <a:rPr lang="pt-BR"/>
              <a:t> </a:t>
            </a:r>
            <a:r>
              <a:rPr lang="pt-BR" err="1"/>
              <a:t>lectus</a:t>
            </a:r>
            <a:r>
              <a:rPr lang="pt-BR"/>
              <a:t> </a:t>
            </a:r>
            <a:r>
              <a:rPr lang="pt-BR" err="1"/>
              <a:t>nibh</a:t>
            </a:r>
            <a:r>
              <a:rPr lang="pt-BR"/>
              <a:t>, </a:t>
            </a:r>
            <a:r>
              <a:rPr lang="pt-BR" err="1"/>
              <a:t>porttitor</a:t>
            </a:r>
            <a:r>
              <a:rPr lang="pt-BR"/>
              <a:t> </a:t>
            </a:r>
            <a:r>
              <a:rPr lang="pt-BR" err="1"/>
              <a:t>vel</a:t>
            </a:r>
            <a:r>
              <a:rPr lang="pt-BR"/>
              <a:t> </a:t>
            </a:r>
            <a:r>
              <a:rPr lang="pt-BR" err="1"/>
              <a:t>posuere</a:t>
            </a:r>
            <a:r>
              <a:rPr lang="pt-BR"/>
              <a:t> ut, </a:t>
            </a:r>
            <a:r>
              <a:rPr lang="pt-BR" err="1"/>
              <a:t>rhoncus</a:t>
            </a:r>
            <a:r>
              <a:rPr lang="pt-BR"/>
              <a:t> </a:t>
            </a:r>
            <a:r>
              <a:rPr lang="pt-BR" err="1"/>
              <a:t>at</a:t>
            </a:r>
            <a:r>
              <a:rPr lang="pt-BR"/>
              <a:t> ex. </a:t>
            </a:r>
            <a:r>
              <a:rPr lang="pt-BR" err="1"/>
              <a:t>Curabitur</a:t>
            </a:r>
            <a:r>
              <a:rPr lang="pt-BR"/>
              <a:t> </a:t>
            </a:r>
            <a:r>
              <a:rPr lang="pt-BR" err="1"/>
              <a:t>scelerisque</a:t>
            </a:r>
            <a:r>
              <a:rPr lang="pt-BR"/>
              <a:t> id est </a:t>
            </a:r>
            <a:r>
              <a:rPr lang="pt-BR" err="1"/>
              <a:t>maximus</a:t>
            </a:r>
            <a:r>
              <a:rPr lang="pt-BR"/>
              <a:t> </a:t>
            </a:r>
            <a:r>
              <a:rPr lang="pt-BR" err="1"/>
              <a:t>pretium</a:t>
            </a:r>
            <a:r>
              <a:rPr lang="pt-BR"/>
              <a:t>.</a:t>
            </a:r>
          </a:p>
          <a:p>
            <a:pPr lvl="0"/>
            <a:r>
              <a:rPr lang="pt-BR" err="1"/>
              <a:t>Nulla</a:t>
            </a:r>
            <a:r>
              <a:rPr lang="pt-BR"/>
              <a:t> ut erat </a:t>
            </a:r>
            <a:r>
              <a:rPr lang="pt-BR" err="1"/>
              <a:t>nisl</a:t>
            </a:r>
            <a:r>
              <a:rPr lang="pt-BR"/>
              <a:t>. </a:t>
            </a:r>
            <a:r>
              <a:rPr lang="pt-BR" err="1"/>
              <a:t>Vestibulum</a:t>
            </a:r>
            <a:r>
              <a:rPr lang="pt-BR"/>
              <a:t> id ante tempus, </a:t>
            </a:r>
            <a:r>
              <a:rPr lang="pt-BR" err="1"/>
              <a:t>blandit</a:t>
            </a:r>
            <a:r>
              <a:rPr lang="pt-BR"/>
              <a:t> ipsum </a:t>
            </a:r>
            <a:r>
              <a:rPr lang="pt-BR" err="1"/>
              <a:t>eget</a:t>
            </a:r>
            <a:r>
              <a:rPr lang="pt-BR"/>
              <a:t>, </a:t>
            </a:r>
            <a:r>
              <a:rPr lang="pt-BR" err="1"/>
              <a:t>molestie</a:t>
            </a:r>
            <a:r>
              <a:rPr lang="pt-BR"/>
              <a:t> sem. </a:t>
            </a:r>
            <a:r>
              <a:rPr lang="pt-BR" err="1"/>
              <a:t>Donec</a:t>
            </a:r>
            <a:r>
              <a:rPr lang="pt-BR"/>
              <a:t> </a:t>
            </a:r>
            <a:r>
              <a:rPr lang="pt-BR" err="1"/>
              <a:t>lobortis</a:t>
            </a:r>
            <a:r>
              <a:rPr lang="pt-BR"/>
              <a:t> </a:t>
            </a:r>
            <a:r>
              <a:rPr lang="pt-BR" err="1"/>
              <a:t>cursus</a:t>
            </a:r>
            <a:r>
              <a:rPr lang="pt-BR"/>
              <a:t> </a:t>
            </a:r>
            <a:r>
              <a:rPr lang="pt-BR" err="1"/>
              <a:t>lorem</a:t>
            </a:r>
            <a:r>
              <a:rPr lang="pt-BR"/>
              <a:t> non </a:t>
            </a:r>
            <a:r>
              <a:rPr lang="pt-BR" err="1"/>
              <a:t>venenatis</a:t>
            </a:r>
            <a:r>
              <a:rPr lang="pt-BR"/>
              <a:t>. </a:t>
            </a:r>
            <a:r>
              <a:rPr lang="pt-BR" err="1"/>
              <a:t>Fusce</a:t>
            </a:r>
            <a:r>
              <a:rPr lang="pt-BR"/>
              <a:t> </a:t>
            </a:r>
            <a:r>
              <a:rPr lang="pt-BR" err="1"/>
              <a:t>sit</a:t>
            </a:r>
            <a:r>
              <a:rPr lang="pt-BR"/>
              <a:t> </a:t>
            </a:r>
            <a:r>
              <a:rPr lang="pt-BR" err="1"/>
              <a:t>amet</a:t>
            </a:r>
            <a:r>
              <a:rPr lang="pt-BR"/>
              <a:t> </a:t>
            </a:r>
            <a:r>
              <a:rPr lang="pt-BR" err="1"/>
              <a:t>tincidunt</a:t>
            </a:r>
            <a:r>
              <a:rPr lang="pt-BR"/>
              <a:t> </a:t>
            </a:r>
            <a:r>
              <a:rPr lang="pt-BR" err="1"/>
              <a:t>sapien</a:t>
            </a:r>
            <a:r>
              <a:rPr lang="pt-BR"/>
              <a:t>. </a:t>
            </a:r>
            <a:r>
              <a:rPr lang="pt-BR" err="1"/>
              <a:t>Vivamus</a:t>
            </a:r>
            <a:r>
              <a:rPr lang="pt-BR"/>
              <a:t> ac </a:t>
            </a:r>
            <a:r>
              <a:rPr lang="pt-BR" err="1"/>
              <a:t>nibh</a:t>
            </a:r>
            <a:r>
              <a:rPr lang="pt-BR"/>
              <a:t> </a:t>
            </a:r>
            <a:r>
              <a:rPr lang="pt-BR" err="1"/>
              <a:t>sed</a:t>
            </a:r>
            <a:r>
              <a:rPr lang="pt-BR"/>
              <a:t> </a:t>
            </a:r>
            <a:r>
              <a:rPr lang="pt-BR" err="1"/>
              <a:t>velit</a:t>
            </a:r>
            <a:r>
              <a:rPr lang="pt-BR"/>
              <a:t> </a:t>
            </a:r>
            <a:r>
              <a:rPr lang="pt-BR" err="1"/>
              <a:t>ullamcorper</a:t>
            </a:r>
            <a:r>
              <a:rPr lang="pt-BR"/>
              <a:t> </a:t>
            </a:r>
            <a:r>
              <a:rPr lang="pt-BR" err="1"/>
              <a:t>facilisis</a:t>
            </a:r>
            <a:r>
              <a:rPr lang="pt-BR"/>
              <a:t>.</a:t>
            </a:r>
            <a:endParaRPr lang="es-ES"/>
          </a:p>
        </p:txBody>
      </p:sp>
      <p:pic>
        <p:nvPicPr>
          <p:cNvPr id="13" name="Imagen 12">
            <a:extLst>
              <a:ext uri="{FF2B5EF4-FFF2-40B4-BE49-F238E27FC236}">
                <a16:creationId xmlns:a16="http://schemas.microsoft.com/office/drawing/2014/main" id="{E5D91E15-CF95-4E2F-9137-383C0C9D4E7D}"/>
              </a:ext>
            </a:extLst>
          </p:cNvPr>
          <p:cNvPicPr>
            <a:picLocks noChangeAspect="1"/>
          </p:cNvPicPr>
          <p:nvPr userDrawn="1"/>
        </p:nvPicPr>
        <p:blipFill>
          <a:blip r:embed="rId2"/>
          <a:stretch>
            <a:fillRect/>
          </a:stretch>
        </p:blipFill>
        <p:spPr>
          <a:xfrm>
            <a:off x="388177" y="5748318"/>
            <a:ext cx="1857017" cy="817511"/>
          </a:xfrm>
          <a:prstGeom prst="rect">
            <a:avLst/>
          </a:prstGeom>
        </p:spPr>
      </p:pic>
      <p:pic>
        <p:nvPicPr>
          <p:cNvPr id="7" name="Imagen 6">
            <a:extLst>
              <a:ext uri="{FF2B5EF4-FFF2-40B4-BE49-F238E27FC236}">
                <a16:creationId xmlns:a16="http://schemas.microsoft.com/office/drawing/2014/main" id="{FEE362DD-BEF6-4465-9FB0-5443A6D042C0}"/>
              </a:ext>
            </a:extLst>
          </p:cNvPr>
          <p:cNvPicPr>
            <a:picLocks noChangeAspect="1"/>
          </p:cNvPicPr>
          <p:nvPr userDrawn="1"/>
        </p:nvPicPr>
        <p:blipFill>
          <a:blip r:embed="rId3"/>
          <a:stretch>
            <a:fillRect/>
          </a:stretch>
        </p:blipFill>
        <p:spPr>
          <a:xfrm>
            <a:off x="10168605" y="242423"/>
            <a:ext cx="2023395" cy="1121400"/>
          </a:xfrm>
          <a:prstGeom prst="rect">
            <a:avLst/>
          </a:prstGeom>
        </p:spPr>
      </p:pic>
      <p:sp>
        <p:nvSpPr>
          <p:cNvPr id="4" name="CuadroTexto 3">
            <a:extLst>
              <a:ext uri="{FF2B5EF4-FFF2-40B4-BE49-F238E27FC236}">
                <a16:creationId xmlns:a16="http://schemas.microsoft.com/office/drawing/2014/main" id="{A4FB45C6-2EA3-4252-A7E3-3E1A92549A22}"/>
              </a:ext>
            </a:extLst>
          </p:cNvPr>
          <p:cNvSpPr txBox="1"/>
          <p:nvPr userDrawn="1"/>
        </p:nvSpPr>
        <p:spPr>
          <a:xfrm>
            <a:off x="5772540" y="6207729"/>
            <a:ext cx="3750907" cy="420756"/>
          </a:xfrm>
          <a:prstGeom prst="rect">
            <a:avLst/>
          </a:prstGeom>
          <a:noFill/>
        </p:spPr>
        <p:txBody>
          <a:bodyPr wrap="square" rtlCol="0">
            <a:spAutoFit/>
          </a:bodyPr>
          <a:lstStyle/>
          <a:p>
            <a:r>
              <a:rPr lang="es-ES" sz="1067">
                <a:latin typeface="Arial" panose="020B0604020202020204" pitchFamily="34" charset="0"/>
                <a:cs typeface="Arial" panose="020B0604020202020204" pitchFamily="34" charset="0"/>
              </a:rPr>
              <a:t>Madrid Campus: C/Numancia 6, 28039 Madrid</a:t>
            </a:r>
          </a:p>
          <a:p>
            <a:r>
              <a:rPr lang="es-ES" sz="1067">
                <a:latin typeface="Arial" panose="020B0604020202020204" pitchFamily="34" charset="0"/>
                <a:cs typeface="Arial" panose="020B0604020202020204" pitchFamily="34" charset="0"/>
              </a:rPr>
              <a:t>Barcelona Campus: </a:t>
            </a:r>
            <a:r>
              <a:rPr lang="es-ES" sz="1067" err="1">
                <a:latin typeface="Arial" panose="020B0604020202020204" pitchFamily="34" charset="0"/>
                <a:cs typeface="Arial" panose="020B0604020202020204" pitchFamily="34" charset="0"/>
              </a:rPr>
              <a:t>Carrer</a:t>
            </a:r>
            <a:r>
              <a:rPr lang="es-ES" sz="1067">
                <a:latin typeface="Arial" panose="020B0604020202020204" pitchFamily="34" charset="0"/>
                <a:cs typeface="Arial" panose="020B0604020202020204" pitchFamily="34" charset="0"/>
              </a:rPr>
              <a:t> d'Aragó, 179 08011 Barcelona</a:t>
            </a:r>
            <a:endParaRPr lang="en-GB" sz="1067">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3AECC49B-8273-4C90-BB64-E611EE3B8123}"/>
              </a:ext>
            </a:extLst>
          </p:cNvPr>
          <p:cNvSpPr txBox="1"/>
          <p:nvPr userDrawn="1"/>
        </p:nvSpPr>
        <p:spPr>
          <a:xfrm>
            <a:off x="9523447" y="6207728"/>
            <a:ext cx="4858139" cy="420756"/>
          </a:xfrm>
          <a:prstGeom prst="rect">
            <a:avLst/>
          </a:prstGeom>
          <a:noFill/>
        </p:spPr>
        <p:txBody>
          <a:bodyPr wrap="square" rtlCol="0">
            <a:spAutoFit/>
          </a:bodyPr>
          <a:lstStyle/>
          <a:p>
            <a:r>
              <a:rPr lang="en-GB" sz="1067">
                <a:latin typeface="Arial" panose="020B0604020202020204" pitchFamily="34" charset="0"/>
                <a:cs typeface="Arial" panose="020B0604020202020204" pitchFamily="34" charset="0"/>
              </a:rPr>
              <a:t>info@global-business-school.org</a:t>
            </a:r>
          </a:p>
          <a:p>
            <a:r>
              <a:rPr lang="en-GB" sz="1067">
                <a:latin typeface="Arial" panose="020B0604020202020204" pitchFamily="34" charset="0"/>
                <a:cs typeface="Arial" panose="020B0604020202020204" pitchFamily="34" charset="0"/>
              </a:rPr>
              <a:t>+34 930 086 588</a:t>
            </a:r>
          </a:p>
        </p:txBody>
      </p:sp>
      <p:pic>
        <p:nvPicPr>
          <p:cNvPr id="9" name="Imagen 8">
            <a:extLst>
              <a:ext uri="{FF2B5EF4-FFF2-40B4-BE49-F238E27FC236}">
                <a16:creationId xmlns:a16="http://schemas.microsoft.com/office/drawing/2014/main" id="{8DC8571C-B851-4D78-8BE3-4EDCD14171EF}"/>
              </a:ext>
            </a:extLst>
          </p:cNvPr>
          <p:cNvPicPr>
            <a:picLocks noChangeAspect="1"/>
          </p:cNvPicPr>
          <p:nvPr userDrawn="1"/>
        </p:nvPicPr>
        <p:blipFill>
          <a:blip r:embed="rId4"/>
          <a:stretch>
            <a:fillRect/>
          </a:stretch>
        </p:blipFill>
        <p:spPr>
          <a:xfrm>
            <a:off x="9523571" y="6183650"/>
            <a:ext cx="12192" cy="495809"/>
          </a:xfrm>
          <a:prstGeom prst="rect">
            <a:avLst/>
          </a:prstGeom>
        </p:spPr>
      </p:pic>
    </p:spTree>
    <p:extLst>
      <p:ext uri="{BB962C8B-B14F-4D97-AF65-F5344CB8AC3E}">
        <p14:creationId xmlns:p14="http://schemas.microsoft.com/office/powerpoint/2010/main" val="3556763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8_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906164" y="1363822"/>
            <a:ext cx="9144000" cy="823783"/>
          </a:xfrm>
          <a:prstGeom prst="rect">
            <a:avLst/>
          </a:prstGeom>
        </p:spPr>
        <p:txBody>
          <a:bodyPr>
            <a:noAutofit/>
          </a:bodyPr>
          <a:lstStyle>
            <a:lvl1pPr algn="l">
              <a:lnSpc>
                <a:spcPct val="100000"/>
              </a:lnSpc>
              <a:defRPr sz="2667" b="1" i="0">
                <a:solidFill>
                  <a:srgbClr val="90292A"/>
                </a:solidFill>
                <a:latin typeface="Arial"/>
                <a:cs typeface="Arial"/>
              </a:defRPr>
            </a:lvl1pPr>
          </a:lstStyle>
          <a:p>
            <a:r>
              <a:rPr lang="ro-RO"/>
              <a:t>Lorem ipsum dolor sit amet consectetur adipiscing elit </a:t>
            </a:r>
            <a:br>
              <a:rPr lang="ro-RO"/>
            </a:br>
            <a:r>
              <a:rPr lang="ro-RO"/>
              <a:t>donecvel arcu arcu</a:t>
            </a:r>
            <a:endParaRPr lang="es-ES"/>
          </a:p>
        </p:txBody>
      </p:sp>
      <p:sp>
        <p:nvSpPr>
          <p:cNvPr id="3" name="Marcador de contenido 2"/>
          <p:cNvSpPr>
            <a:spLocks noGrp="1"/>
          </p:cNvSpPr>
          <p:nvPr>
            <p:ph idx="1" hasCustomPrompt="1"/>
          </p:nvPr>
        </p:nvSpPr>
        <p:spPr>
          <a:xfrm>
            <a:off x="906165" y="2419651"/>
            <a:ext cx="9143999" cy="1351444"/>
          </a:xfrm>
          <a:prstGeom prst="rect">
            <a:avLst/>
          </a:prstGeom>
        </p:spPr>
        <p:txBody>
          <a:bodyPr>
            <a:normAutofit/>
          </a:bodyPr>
          <a:lstStyle>
            <a:lvl1pPr marL="0" indent="0">
              <a:buNone/>
              <a:defRPr sz="1600">
                <a:latin typeface="Arial"/>
                <a:cs typeface="Aria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 </a:t>
            </a:r>
            <a:r>
              <a:rPr lang="es-ES" err="1"/>
              <a:t>Donec</a:t>
            </a:r>
            <a:r>
              <a:rPr lang="es-ES"/>
              <a:t> </a:t>
            </a:r>
            <a:r>
              <a:rPr lang="es-ES" err="1"/>
              <a:t>vel</a:t>
            </a:r>
            <a:r>
              <a:rPr lang="es-ES"/>
              <a:t> </a:t>
            </a:r>
            <a:r>
              <a:rPr lang="es-ES" err="1"/>
              <a:t>arcu</a:t>
            </a:r>
            <a:r>
              <a:rPr lang="es-ES"/>
              <a:t> </a:t>
            </a:r>
            <a:r>
              <a:rPr lang="es-ES" err="1"/>
              <a:t>arcu</a:t>
            </a:r>
            <a:r>
              <a:rPr lang="es-ES"/>
              <a:t>. </a:t>
            </a:r>
            <a:r>
              <a:rPr lang="es-ES" err="1"/>
              <a:t>Phasellus</a:t>
            </a:r>
            <a:r>
              <a:rPr lang="es-ES"/>
              <a:t> </a:t>
            </a:r>
            <a:r>
              <a:rPr lang="es-ES" err="1"/>
              <a:t>ultricies</a:t>
            </a:r>
            <a:r>
              <a:rPr lang="es-ES"/>
              <a:t> ultrices mi </a:t>
            </a:r>
            <a:r>
              <a:rPr lang="es-ES" err="1"/>
              <a:t>vel</a:t>
            </a:r>
            <a:r>
              <a:rPr lang="es-ES"/>
              <a:t> </a:t>
            </a:r>
            <a:r>
              <a:rPr lang="es-ES" err="1"/>
              <a:t>semper</a:t>
            </a:r>
            <a:r>
              <a:rPr lang="es-ES"/>
              <a:t>. </a:t>
            </a:r>
            <a:r>
              <a:rPr lang="es-ES" err="1"/>
              <a:t>Maecenas</a:t>
            </a:r>
            <a:r>
              <a:rPr lang="es-ES"/>
              <a:t> </a:t>
            </a:r>
            <a:r>
              <a:rPr lang="es-ES" err="1"/>
              <a:t>quis</a:t>
            </a:r>
            <a:r>
              <a:rPr lang="es-ES"/>
              <a:t> </a:t>
            </a:r>
            <a:r>
              <a:rPr lang="es-ES" err="1"/>
              <a:t>arcu</a:t>
            </a:r>
            <a:r>
              <a:rPr lang="es-ES"/>
              <a:t> </a:t>
            </a:r>
            <a:r>
              <a:rPr lang="es-ES" err="1"/>
              <a:t>eu</a:t>
            </a:r>
            <a:r>
              <a:rPr lang="es-ES"/>
              <a:t> urna </a:t>
            </a:r>
            <a:r>
              <a:rPr lang="es-ES" err="1"/>
              <a:t>tempus</a:t>
            </a:r>
            <a:r>
              <a:rPr lang="es-ES"/>
              <a:t> </a:t>
            </a:r>
            <a:r>
              <a:rPr lang="es-ES" err="1"/>
              <a:t>posuere</a:t>
            </a:r>
            <a:r>
              <a:rPr lang="es-ES"/>
              <a:t>. </a:t>
            </a:r>
            <a:r>
              <a:rPr lang="es-ES" err="1"/>
              <a:t>Donec</a:t>
            </a:r>
            <a:r>
              <a:rPr lang="es-ES"/>
              <a:t> </a:t>
            </a:r>
            <a:r>
              <a:rPr lang="es-ES" err="1"/>
              <a:t>vel</a:t>
            </a:r>
            <a:r>
              <a:rPr lang="es-ES"/>
              <a:t> </a:t>
            </a:r>
            <a:r>
              <a:rPr lang="es-ES" err="1"/>
              <a:t>sem</a:t>
            </a:r>
            <a:r>
              <a:rPr lang="es-ES"/>
              <a:t> </a:t>
            </a:r>
            <a:r>
              <a:rPr lang="es-ES" err="1"/>
              <a:t>euismod</a:t>
            </a:r>
            <a:r>
              <a:rPr lang="es-ES"/>
              <a:t>, </a:t>
            </a:r>
            <a:r>
              <a:rPr lang="es-ES" err="1"/>
              <a:t>efficitur</a:t>
            </a:r>
            <a:r>
              <a:rPr lang="es-ES"/>
              <a:t> dolor at, </a:t>
            </a:r>
            <a:r>
              <a:rPr lang="es-ES" err="1"/>
              <a:t>laoreet</a:t>
            </a:r>
            <a:r>
              <a:rPr lang="es-ES"/>
              <a:t> </a:t>
            </a:r>
            <a:r>
              <a:rPr lang="es-ES" err="1"/>
              <a:t>arcu</a:t>
            </a:r>
            <a:r>
              <a:rPr lang="es-ES"/>
              <a:t> urna </a:t>
            </a:r>
            <a:r>
              <a:rPr lang="es-ES" err="1"/>
              <a:t>tempus</a:t>
            </a:r>
            <a:r>
              <a:rPr lang="es-ES"/>
              <a:t> </a:t>
            </a:r>
            <a:r>
              <a:rPr lang="es-ES" err="1"/>
              <a:t>purus</a:t>
            </a:r>
            <a:r>
              <a:rPr lang="es-ES"/>
              <a:t>. </a:t>
            </a:r>
          </a:p>
        </p:txBody>
      </p:sp>
      <p:sp>
        <p:nvSpPr>
          <p:cNvPr id="11" name="Marcador de texto 19"/>
          <p:cNvSpPr>
            <a:spLocks noGrp="1"/>
          </p:cNvSpPr>
          <p:nvPr>
            <p:ph type="body" sz="quarter" idx="14" hasCustomPrompt="1"/>
          </p:nvPr>
        </p:nvSpPr>
        <p:spPr>
          <a:xfrm>
            <a:off x="906163" y="3505649"/>
            <a:ext cx="9144000" cy="1839792"/>
          </a:xfrm>
          <a:prstGeom prst="rect">
            <a:avLst/>
          </a:prstGeom>
        </p:spPr>
        <p:txBody>
          <a:bodyPr numCol="2" spcCol="288000">
            <a:noAutofit/>
          </a:bodyPr>
          <a:lstStyle>
            <a:lvl1pPr marL="0" indent="0">
              <a:lnSpc>
                <a:spcPts val="1653"/>
              </a:lnSpc>
              <a:buNone/>
              <a:defRPr sz="1200">
                <a:solidFill>
                  <a:srgbClr val="000000"/>
                </a:solidFill>
                <a:latin typeface="Arial" panose="020B0604020202020204" pitchFamily="34" charset="0"/>
                <a:cs typeface="Arial" panose="020B0604020202020204" pitchFamily="34" charset="0"/>
              </a:defRPr>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Donec</a:t>
            </a:r>
            <a:r>
              <a:rPr lang="pt-BR"/>
              <a:t> </a:t>
            </a:r>
            <a:r>
              <a:rPr lang="pt-BR" err="1"/>
              <a:t>vel</a:t>
            </a:r>
            <a:r>
              <a:rPr lang="pt-BR"/>
              <a:t> </a:t>
            </a:r>
            <a:r>
              <a:rPr lang="pt-BR" err="1"/>
              <a:t>arcu</a:t>
            </a:r>
            <a:r>
              <a:rPr lang="pt-BR"/>
              <a:t> </a:t>
            </a:r>
            <a:r>
              <a:rPr lang="pt-BR" err="1"/>
              <a:t>arcu</a:t>
            </a:r>
            <a:r>
              <a:rPr lang="pt-BR"/>
              <a:t>. </a:t>
            </a:r>
            <a:r>
              <a:rPr lang="pt-BR" err="1"/>
              <a:t>Phasellus</a:t>
            </a:r>
            <a:r>
              <a:rPr lang="pt-BR"/>
              <a:t> </a:t>
            </a:r>
            <a:r>
              <a:rPr lang="pt-BR" err="1"/>
              <a:t>ultricies</a:t>
            </a:r>
            <a:r>
              <a:rPr lang="pt-BR"/>
              <a:t> </a:t>
            </a:r>
            <a:r>
              <a:rPr lang="pt-BR" err="1"/>
              <a:t>ultrices</a:t>
            </a:r>
            <a:r>
              <a:rPr lang="pt-BR"/>
              <a:t> mi </a:t>
            </a:r>
            <a:r>
              <a:rPr lang="pt-BR" err="1"/>
              <a:t>vel</a:t>
            </a:r>
            <a:r>
              <a:rPr lang="pt-BR"/>
              <a:t> </a:t>
            </a:r>
            <a:r>
              <a:rPr lang="pt-BR" err="1"/>
              <a:t>semper</a:t>
            </a:r>
            <a:r>
              <a:rPr lang="pt-BR"/>
              <a:t>. </a:t>
            </a:r>
            <a:r>
              <a:rPr lang="pt-BR" err="1"/>
              <a:t>Maecenas</a:t>
            </a:r>
            <a:r>
              <a:rPr lang="pt-BR"/>
              <a:t> quis </a:t>
            </a:r>
            <a:r>
              <a:rPr lang="pt-BR" err="1"/>
              <a:t>arcu</a:t>
            </a:r>
            <a:r>
              <a:rPr lang="pt-BR"/>
              <a:t> eu urna tempus </a:t>
            </a:r>
            <a:r>
              <a:rPr lang="pt-BR" err="1"/>
              <a:t>posuere</a:t>
            </a:r>
            <a:r>
              <a:rPr lang="pt-BR"/>
              <a:t>. </a:t>
            </a:r>
            <a:r>
              <a:rPr lang="pt-BR" err="1"/>
              <a:t>Donec</a:t>
            </a:r>
            <a:r>
              <a:rPr lang="pt-BR"/>
              <a:t> </a:t>
            </a:r>
            <a:r>
              <a:rPr lang="pt-BR" err="1"/>
              <a:t>vel</a:t>
            </a:r>
            <a:r>
              <a:rPr lang="pt-BR"/>
              <a:t> sem </a:t>
            </a:r>
            <a:r>
              <a:rPr lang="pt-BR" err="1"/>
              <a:t>euismod</a:t>
            </a:r>
            <a:r>
              <a:rPr lang="pt-BR"/>
              <a:t>, </a:t>
            </a:r>
            <a:r>
              <a:rPr lang="pt-BR" err="1"/>
              <a:t>efficitur</a:t>
            </a:r>
            <a:r>
              <a:rPr lang="pt-BR"/>
              <a:t> </a:t>
            </a:r>
            <a:r>
              <a:rPr lang="pt-BR" err="1"/>
              <a:t>dolor</a:t>
            </a:r>
            <a:r>
              <a:rPr lang="pt-BR"/>
              <a:t> </a:t>
            </a:r>
            <a:r>
              <a:rPr lang="pt-BR" err="1"/>
              <a:t>at</a:t>
            </a:r>
            <a:r>
              <a:rPr lang="pt-BR"/>
              <a:t>, </a:t>
            </a:r>
            <a:r>
              <a:rPr lang="pt-BR" err="1"/>
              <a:t>laoreet</a:t>
            </a:r>
            <a:r>
              <a:rPr lang="pt-BR"/>
              <a:t> </a:t>
            </a:r>
            <a:r>
              <a:rPr lang="pt-BR" err="1"/>
              <a:t>purus</a:t>
            </a:r>
            <a:r>
              <a:rPr lang="pt-BR"/>
              <a:t>. Nam </a:t>
            </a:r>
            <a:r>
              <a:rPr lang="pt-BR" err="1"/>
              <a:t>malesuada</a:t>
            </a:r>
            <a:r>
              <a:rPr lang="pt-BR"/>
              <a:t> </a:t>
            </a:r>
            <a:r>
              <a:rPr lang="pt-BR" err="1"/>
              <a:t>eros</a:t>
            </a:r>
            <a:r>
              <a:rPr lang="pt-BR"/>
              <a:t> </a:t>
            </a:r>
            <a:r>
              <a:rPr lang="pt-BR" err="1"/>
              <a:t>orci</a:t>
            </a:r>
            <a:r>
              <a:rPr lang="pt-BR"/>
              <a:t>, ut </a:t>
            </a:r>
            <a:r>
              <a:rPr lang="pt-BR" err="1"/>
              <a:t>sodales</a:t>
            </a:r>
            <a:r>
              <a:rPr lang="pt-BR"/>
              <a:t> </a:t>
            </a:r>
            <a:r>
              <a:rPr lang="pt-BR" err="1"/>
              <a:t>odio</a:t>
            </a:r>
            <a:r>
              <a:rPr lang="pt-BR"/>
              <a:t> </a:t>
            </a:r>
            <a:r>
              <a:rPr lang="pt-BR" err="1"/>
              <a:t>ultrices</a:t>
            </a:r>
            <a:r>
              <a:rPr lang="pt-BR"/>
              <a:t> non. </a:t>
            </a:r>
            <a:r>
              <a:rPr lang="pt-BR" err="1"/>
              <a:t>Morbi</a:t>
            </a:r>
            <a:r>
              <a:rPr lang="pt-BR"/>
              <a:t> </a:t>
            </a:r>
            <a:r>
              <a:rPr lang="pt-BR" err="1"/>
              <a:t>nec</a:t>
            </a:r>
            <a:r>
              <a:rPr lang="pt-BR"/>
              <a:t> </a:t>
            </a:r>
            <a:r>
              <a:rPr lang="pt-BR" err="1"/>
              <a:t>sollicitudin</a:t>
            </a:r>
            <a:r>
              <a:rPr lang="pt-BR"/>
              <a:t> </a:t>
            </a:r>
            <a:r>
              <a:rPr lang="pt-BR" err="1"/>
              <a:t>orci</a:t>
            </a:r>
            <a:r>
              <a:rPr lang="pt-BR"/>
              <a:t>. </a:t>
            </a:r>
            <a:r>
              <a:rPr lang="pt-BR" err="1"/>
              <a:t>Cras</a:t>
            </a:r>
            <a:r>
              <a:rPr lang="pt-BR"/>
              <a:t> eu sem a </a:t>
            </a:r>
            <a:r>
              <a:rPr lang="pt-BR" err="1"/>
              <a:t>sapien</a:t>
            </a:r>
            <a:r>
              <a:rPr lang="pt-BR"/>
              <a:t> </a:t>
            </a:r>
            <a:r>
              <a:rPr lang="pt-BR" err="1"/>
              <a:t>sagittis</a:t>
            </a:r>
            <a:r>
              <a:rPr lang="pt-BR"/>
              <a:t> </a:t>
            </a:r>
            <a:r>
              <a:rPr lang="pt-BR" err="1"/>
              <a:t>mattis</a:t>
            </a:r>
            <a:r>
              <a:rPr lang="pt-BR"/>
              <a:t>. </a:t>
            </a:r>
            <a:r>
              <a:rPr lang="pt-BR" err="1"/>
              <a:t>Phasellus</a:t>
            </a:r>
            <a:r>
              <a:rPr lang="pt-BR"/>
              <a:t> </a:t>
            </a:r>
            <a:r>
              <a:rPr lang="pt-BR" err="1"/>
              <a:t>eget</a:t>
            </a:r>
            <a:r>
              <a:rPr lang="pt-BR"/>
              <a:t> </a:t>
            </a:r>
            <a:r>
              <a:rPr lang="pt-BR" err="1"/>
              <a:t>nibh</a:t>
            </a:r>
            <a:r>
              <a:rPr lang="pt-BR"/>
              <a:t> quis </a:t>
            </a:r>
            <a:r>
              <a:rPr lang="pt-BR" err="1"/>
              <a:t>leo</a:t>
            </a:r>
            <a:r>
              <a:rPr lang="pt-BR"/>
              <a:t> </a:t>
            </a:r>
            <a:r>
              <a:rPr lang="pt-BR" err="1"/>
              <a:t>consequat</a:t>
            </a:r>
            <a:r>
              <a:rPr lang="pt-BR"/>
              <a:t> </a:t>
            </a:r>
            <a:r>
              <a:rPr lang="pt-BR" err="1"/>
              <a:t>fringilla</a:t>
            </a:r>
            <a:r>
              <a:rPr lang="pt-BR"/>
              <a:t> ut id massa. </a:t>
            </a:r>
            <a:r>
              <a:rPr lang="pt-BR" err="1"/>
              <a:t>Aenean</a:t>
            </a:r>
            <a:r>
              <a:rPr lang="pt-BR"/>
              <a:t> vitae </a:t>
            </a:r>
            <a:r>
              <a:rPr lang="pt-BR" err="1"/>
              <a:t>leo</a:t>
            </a:r>
            <a:r>
              <a:rPr lang="pt-BR"/>
              <a:t> </a:t>
            </a:r>
            <a:r>
              <a:rPr lang="pt-BR" err="1"/>
              <a:t>lacinia</a:t>
            </a:r>
            <a:r>
              <a:rPr lang="pt-BR"/>
              <a:t>, </a:t>
            </a:r>
            <a:r>
              <a:rPr lang="pt-BR" err="1"/>
              <a:t>egestas</a:t>
            </a:r>
            <a:r>
              <a:rPr lang="pt-BR"/>
              <a:t> est </a:t>
            </a:r>
            <a:r>
              <a:rPr lang="pt-BR" err="1"/>
              <a:t>eget</a:t>
            </a:r>
            <a:r>
              <a:rPr lang="pt-BR"/>
              <a:t>, </a:t>
            </a:r>
            <a:r>
              <a:rPr lang="pt-BR" err="1"/>
              <a:t>ullamcorper</a:t>
            </a:r>
            <a:r>
              <a:rPr lang="pt-BR"/>
              <a:t> </a:t>
            </a:r>
            <a:r>
              <a:rPr lang="pt-BR" err="1"/>
              <a:t>eros</a:t>
            </a:r>
            <a:r>
              <a:rPr lang="pt-BR"/>
              <a:t>. </a:t>
            </a:r>
            <a:r>
              <a:rPr lang="pt-BR" err="1"/>
              <a:t>Curabitur</a:t>
            </a:r>
            <a:r>
              <a:rPr lang="pt-BR"/>
              <a:t> </a:t>
            </a:r>
            <a:r>
              <a:rPr lang="pt-BR" err="1"/>
              <a:t>quam</a:t>
            </a:r>
            <a:r>
              <a:rPr lang="pt-BR"/>
              <a:t> nunc, </a:t>
            </a:r>
            <a:r>
              <a:rPr lang="pt-BR" err="1"/>
              <a:t>congue</a:t>
            </a:r>
            <a:r>
              <a:rPr lang="pt-BR"/>
              <a:t> </a:t>
            </a:r>
            <a:r>
              <a:rPr lang="pt-BR" err="1"/>
              <a:t>sit</a:t>
            </a:r>
            <a:r>
              <a:rPr lang="pt-BR"/>
              <a:t> </a:t>
            </a:r>
            <a:r>
              <a:rPr lang="pt-BR" err="1"/>
              <a:t>amet</a:t>
            </a:r>
            <a:r>
              <a:rPr lang="pt-BR"/>
              <a:t> </a:t>
            </a:r>
            <a:r>
              <a:rPr lang="pt-BR" err="1"/>
              <a:t>nisl</a:t>
            </a:r>
            <a:r>
              <a:rPr lang="pt-BR"/>
              <a:t> et, </a:t>
            </a:r>
            <a:r>
              <a:rPr lang="pt-BR" err="1"/>
              <a:t>bibendum</a:t>
            </a:r>
            <a:r>
              <a:rPr lang="pt-BR"/>
              <a:t> </a:t>
            </a:r>
            <a:r>
              <a:rPr lang="pt-BR" err="1"/>
              <a:t>cursus</a:t>
            </a:r>
            <a:r>
              <a:rPr lang="pt-BR"/>
              <a:t> mi. </a:t>
            </a:r>
            <a:r>
              <a:rPr lang="pt-BR" err="1"/>
              <a:t>Etiam</a:t>
            </a:r>
            <a:r>
              <a:rPr lang="pt-BR"/>
              <a:t> </a:t>
            </a:r>
            <a:r>
              <a:rPr lang="pt-BR" err="1"/>
              <a:t>lectus</a:t>
            </a:r>
            <a:r>
              <a:rPr lang="pt-BR"/>
              <a:t> </a:t>
            </a:r>
            <a:r>
              <a:rPr lang="pt-BR" err="1"/>
              <a:t>nibh</a:t>
            </a:r>
            <a:r>
              <a:rPr lang="pt-BR"/>
              <a:t>, </a:t>
            </a:r>
            <a:r>
              <a:rPr lang="pt-BR" err="1"/>
              <a:t>porttitor</a:t>
            </a:r>
            <a:r>
              <a:rPr lang="pt-BR"/>
              <a:t> </a:t>
            </a:r>
            <a:r>
              <a:rPr lang="pt-BR" err="1"/>
              <a:t>vel</a:t>
            </a:r>
            <a:r>
              <a:rPr lang="pt-BR"/>
              <a:t> </a:t>
            </a:r>
            <a:r>
              <a:rPr lang="pt-BR" err="1"/>
              <a:t>posuere</a:t>
            </a:r>
            <a:r>
              <a:rPr lang="pt-BR"/>
              <a:t> ut, </a:t>
            </a:r>
            <a:r>
              <a:rPr lang="pt-BR" err="1"/>
              <a:t>rhoncus</a:t>
            </a:r>
            <a:r>
              <a:rPr lang="pt-BR"/>
              <a:t> </a:t>
            </a:r>
            <a:r>
              <a:rPr lang="pt-BR" err="1"/>
              <a:t>at</a:t>
            </a:r>
            <a:r>
              <a:rPr lang="pt-BR"/>
              <a:t> ex. </a:t>
            </a:r>
            <a:r>
              <a:rPr lang="pt-BR" err="1"/>
              <a:t>Curabitur</a:t>
            </a:r>
            <a:r>
              <a:rPr lang="pt-BR"/>
              <a:t> </a:t>
            </a:r>
            <a:r>
              <a:rPr lang="pt-BR" err="1"/>
              <a:t>scelerisque</a:t>
            </a:r>
            <a:r>
              <a:rPr lang="pt-BR"/>
              <a:t> id est </a:t>
            </a:r>
            <a:r>
              <a:rPr lang="pt-BR" err="1"/>
              <a:t>maximus</a:t>
            </a:r>
            <a:r>
              <a:rPr lang="pt-BR"/>
              <a:t> </a:t>
            </a:r>
            <a:r>
              <a:rPr lang="pt-BR" err="1"/>
              <a:t>pretium</a:t>
            </a:r>
            <a:r>
              <a:rPr lang="pt-BR"/>
              <a:t>.</a:t>
            </a:r>
          </a:p>
          <a:p>
            <a:pPr lvl="0"/>
            <a:r>
              <a:rPr lang="pt-BR" err="1"/>
              <a:t>Nulla</a:t>
            </a:r>
            <a:r>
              <a:rPr lang="pt-BR"/>
              <a:t> ut erat </a:t>
            </a:r>
            <a:r>
              <a:rPr lang="pt-BR" err="1"/>
              <a:t>nisl</a:t>
            </a:r>
            <a:r>
              <a:rPr lang="pt-BR"/>
              <a:t>. </a:t>
            </a:r>
            <a:r>
              <a:rPr lang="pt-BR" err="1"/>
              <a:t>Vestibulum</a:t>
            </a:r>
            <a:r>
              <a:rPr lang="pt-BR"/>
              <a:t> id ante tempus, </a:t>
            </a:r>
            <a:r>
              <a:rPr lang="pt-BR" err="1"/>
              <a:t>blandit</a:t>
            </a:r>
            <a:r>
              <a:rPr lang="pt-BR"/>
              <a:t> ipsum </a:t>
            </a:r>
            <a:r>
              <a:rPr lang="pt-BR" err="1"/>
              <a:t>eget</a:t>
            </a:r>
            <a:r>
              <a:rPr lang="pt-BR"/>
              <a:t>, </a:t>
            </a:r>
            <a:r>
              <a:rPr lang="pt-BR" err="1"/>
              <a:t>molestie</a:t>
            </a:r>
            <a:r>
              <a:rPr lang="pt-BR"/>
              <a:t> sem. </a:t>
            </a:r>
            <a:r>
              <a:rPr lang="pt-BR" err="1"/>
              <a:t>Donec</a:t>
            </a:r>
            <a:r>
              <a:rPr lang="pt-BR"/>
              <a:t> </a:t>
            </a:r>
            <a:r>
              <a:rPr lang="pt-BR" err="1"/>
              <a:t>lobortis</a:t>
            </a:r>
            <a:r>
              <a:rPr lang="pt-BR"/>
              <a:t> </a:t>
            </a:r>
            <a:r>
              <a:rPr lang="pt-BR" err="1"/>
              <a:t>cursus</a:t>
            </a:r>
            <a:r>
              <a:rPr lang="pt-BR"/>
              <a:t> </a:t>
            </a:r>
            <a:r>
              <a:rPr lang="pt-BR" err="1"/>
              <a:t>lorem</a:t>
            </a:r>
            <a:r>
              <a:rPr lang="pt-BR"/>
              <a:t> non </a:t>
            </a:r>
            <a:r>
              <a:rPr lang="pt-BR" err="1"/>
              <a:t>venenatis</a:t>
            </a:r>
            <a:r>
              <a:rPr lang="pt-BR"/>
              <a:t>. </a:t>
            </a:r>
            <a:r>
              <a:rPr lang="pt-BR" err="1"/>
              <a:t>Fusce</a:t>
            </a:r>
            <a:r>
              <a:rPr lang="pt-BR"/>
              <a:t> </a:t>
            </a:r>
            <a:r>
              <a:rPr lang="pt-BR" err="1"/>
              <a:t>sit</a:t>
            </a:r>
            <a:r>
              <a:rPr lang="pt-BR"/>
              <a:t> </a:t>
            </a:r>
            <a:r>
              <a:rPr lang="pt-BR" err="1"/>
              <a:t>amet</a:t>
            </a:r>
            <a:r>
              <a:rPr lang="pt-BR"/>
              <a:t> </a:t>
            </a:r>
            <a:r>
              <a:rPr lang="pt-BR" err="1"/>
              <a:t>tincidunt</a:t>
            </a:r>
            <a:r>
              <a:rPr lang="pt-BR"/>
              <a:t> </a:t>
            </a:r>
            <a:r>
              <a:rPr lang="pt-BR" err="1"/>
              <a:t>sapien</a:t>
            </a:r>
            <a:r>
              <a:rPr lang="pt-BR"/>
              <a:t>. </a:t>
            </a:r>
            <a:r>
              <a:rPr lang="pt-BR" err="1"/>
              <a:t>Vivamus</a:t>
            </a:r>
            <a:r>
              <a:rPr lang="pt-BR"/>
              <a:t> ac </a:t>
            </a:r>
            <a:r>
              <a:rPr lang="pt-BR" err="1"/>
              <a:t>nibh</a:t>
            </a:r>
            <a:r>
              <a:rPr lang="pt-BR"/>
              <a:t> </a:t>
            </a:r>
            <a:r>
              <a:rPr lang="pt-BR" err="1"/>
              <a:t>sed</a:t>
            </a:r>
            <a:r>
              <a:rPr lang="pt-BR"/>
              <a:t> </a:t>
            </a:r>
            <a:r>
              <a:rPr lang="pt-BR" err="1"/>
              <a:t>velit</a:t>
            </a:r>
            <a:r>
              <a:rPr lang="pt-BR"/>
              <a:t> </a:t>
            </a:r>
            <a:r>
              <a:rPr lang="pt-BR" err="1"/>
              <a:t>ullamcorper</a:t>
            </a:r>
            <a:r>
              <a:rPr lang="pt-BR"/>
              <a:t> </a:t>
            </a:r>
            <a:r>
              <a:rPr lang="pt-BR" err="1"/>
              <a:t>facilisis</a:t>
            </a:r>
            <a:r>
              <a:rPr lang="pt-BR"/>
              <a:t>.</a:t>
            </a:r>
            <a:endParaRPr lang="es-ES"/>
          </a:p>
        </p:txBody>
      </p:sp>
      <p:pic>
        <p:nvPicPr>
          <p:cNvPr id="13" name="Imagen 12">
            <a:extLst>
              <a:ext uri="{FF2B5EF4-FFF2-40B4-BE49-F238E27FC236}">
                <a16:creationId xmlns:a16="http://schemas.microsoft.com/office/drawing/2014/main" id="{E5D91E15-CF95-4E2F-9137-383C0C9D4E7D}"/>
              </a:ext>
            </a:extLst>
          </p:cNvPr>
          <p:cNvPicPr>
            <a:picLocks noChangeAspect="1"/>
          </p:cNvPicPr>
          <p:nvPr userDrawn="1"/>
        </p:nvPicPr>
        <p:blipFill>
          <a:blip r:embed="rId2"/>
          <a:stretch>
            <a:fillRect/>
          </a:stretch>
        </p:blipFill>
        <p:spPr>
          <a:xfrm>
            <a:off x="388177" y="5748318"/>
            <a:ext cx="1857017" cy="817511"/>
          </a:xfrm>
          <a:prstGeom prst="rect">
            <a:avLst/>
          </a:prstGeom>
        </p:spPr>
      </p:pic>
      <p:pic>
        <p:nvPicPr>
          <p:cNvPr id="7" name="Imagen 6">
            <a:extLst>
              <a:ext uri="{FF2B5EF4-FFF2-40B4-BE49-F238E27FC236}">
                <a16:creationId xmlns:a16="http://schemas.microsoft.com/office/drawing/2014/main" id="{FEE362DD-BEF6-4465-9FB0-5443A6D042C0}"/>
              </a:ext>
            </a:extLst>
          </p:cNvPr>
          <p:cNvPicPr>
            <a:picLocks noChangeAspect="1"/>
          </p:cNvPicPr>
          <p:nvPr userDrawn="1"/>
        </p:nvPicPr>
        <p:blipFill>
          <a:blip r:embed="rId3"/>
          <a:stretch>
            <a:fillRect/>
          </a:stretch>
        </p:blipFill>
        <p:spPr>
          <a:xfrm>
            <a:off x="10168605" y="242423"/>
            <a:ext cx="2023395" cy="1121400"/>
          </a:xfrm>
          <a:prstGeom prst="rect">
            <a:avLst/>
          </a:prstGeom>
        </p:spPr>
      </p:pic>
      <p:sp>
        <p:nvSpPr>
          <p:cNvPr id="4" name="CuadroTexto 3">
            <a:extLst>
              <a:ext uri="{FF2B5EF4-FFF2-40B4-BE49-F238E27FC236}">
                <a16:creationId xmlns:a16="http://schemas.microsoft.com/office/drawing/2014/main" id="{A4FB45C6-2EA3-4252-A7E3-3E1A92549A22}"/>
              </a:ext>
            </a:extLst>
          </p:cNvPr>
          <p:cNvSpPr txBox="1"/>
          <p:nvPr userDrawn="1"/>
        </p:nvSpPr>
        <p:spPr>
          <a:xfrm>
            <a:off x="5772540" y="6207729"/>
            <a:ext cx="3750907" cy="420756"/>
          </a:xfrm>
          <a:prstGeom prst="rect">
            <a:avLst/>
          </a:prstGeom>
          <a:noFill/>
        </p:spPr>
        <p:txBody>
          <a:bodyPr wrap="square" rtlCol="0">
            <a:spAutoFit/>
          </a:bodyPr>
          <a:lstStyle/>
          <a:p>
            <a:r>
              <a:rPr lang="es-ES" sz="1067">
                <a:latin typeface="Arial" panose="020B0604020202020204" pitchFamily="34" charset="0"/>
                <a:cs typeface="Arial" panose="020B0604020202020204" pitchFamily="34" charset="0"/>
              </a:rPr>
              <a:t>Madrid Campus: C/Numancia 6, 28039 Madrid</a:t>
            </a:r>
          </a:p>
          <a:p>
            <a:r>
              <a:rPr lang="es-ES" sz="1067">
                <a:latin typeface="Arial" panose="020B0604020202020204" pitchFamily="34" charset="0"/>
                <a:cs typeface="Arial" panose="020B0604020202020204" pitchFamily="34" charset="0"/>
              </a:rPr>
              <a:t>Barcelona Campus: </a:t>
            </a:r>
            <a:r>
              <a:rPr lang="es-ES" sz="1067" err="1">
                <a:latin typeface="Arial" panose="020B0604020202020204" pitchFamily="34" charset="0"/>
                <a:cs typeface="Arial" panose="020B0604020202020204" pitchFamily="34" charset="0"/>
              </a:rPr>
              <a:t>Carrer</a:t>
            </a:r>
            <a:r>
              <a:rPr lang="es-ES" sz="1067">
                <a:latin typeface="Arial" panose="020B0604020202020204" pitchFamily="34" charset="0"/>
                <a:cs typeface="Arial" panose="020B0604020202020204" pitchFamily="34" charset="0"/>
              </a:rPr>
              <a:t> d'Aragó, 179 08011 Barcelona</a:t>
            </a:r>
            <a:endParaRPr lang="en-GB" sz="1067">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3AECC49B-8273-4C90-BB64-E611EE3B8123}"/>
              </a:ext>
            </a:extLst>
          </p:cNvPr>
          <p:cNvSpPr txBox="1"/>
          <p:nvPr userDrawn="1"/>
        </p:nvSpPr>
        <p:spPr>
          <a:xfrm>
            <a:off x="9523447" y="6207728"/>
            <a:ext cx="4858139" cy="420756"/>
          </a:xfrm>
          <a:prstGeom prst="rect">
            <a:avLst/>
          </a:prstGeom>
          <a:noFill/>
        </p:spPr>
        <p:txBody>
          <a:bodyPr wrap="square" rtlCol="0">
            <a:spAutoFit/>
          </a:bodyPr>
          <a:lstStyle/>
          <a:p>
            <a:r>
              <a:rPr lang="en-GB" sz="1067">
                <a:latin typeface="Arial" panose="020B0604020202020204" pitchFamily="34" charset="0"/>
                <a:cs typeface="Arial" panose="020B0604020202020204" pitchFamily="34" charset="0"/>
              </a:rPr>
              <a:t>info@global-business-school.org</a:t>
            </a:r>
          </a:p>
          <a:p>
            <a:r>
              <a:rPr lang="en-GB" sz="1067">
                <a:latin typeface="Arial" panose="020B0604020202020204" pitchFamily="34" charset="0"/>
                <a:cs typeface="Arial" panose="020B0604020202020204" pitchFamily="34" charset="0"/>
              </a:rPr>
              <a:t>+34 930 086 588</a:t>
            </a:r>
          </a:p>
        </p:txBody>
      </p:sp>
      <p:pic>
        <p:nvPicPr>
          <p:cNvPr id="9" name="Imagen 8">
            <a:extLst>
              <a:ext uri="{FF2B5EF4-FFF2-40B4-BE49-F238E27FC236}">
                <a16:creationId xmlns:a16="http://schemas.microsoft.com/office/drawing/2014/main" id="{8DC8571C-B851-4D78-8BE3-4EDCD14171EF}"/>
              </a:ext>
            </a:extLst>
          </p:cNvPr>
          <p:cNvPicPr>
            <a:picLocks noChangeAspect="1"/>
          </p:cNvPicPr>
          <p:nvPr userDrawn="1"/>
        </p:nvPicPr>
        <p:blipFill>
          <a:blip r:embed="rId4"/>
          <a:stretch>
            <a:fillRect/>
          </a:stretch>
        </p:blipFill>
        <p:spPr>
          <a:xfrm>
            <a:off x="9523571" y="6183650"/>
            <a:ext cx="12192" cy="495809"/>
          </a:xfrm>
          <a:prstGeom prst="rect">
            <a:avLst/>
          </a:prstGeom>
        </p:spPr>
      </p:pic>
    </p:spTree>
    <p:extLst>
      <p:ext uri="{BB962C8B-B14F-4D97-AF65-F5344CB8AC3E}">
        <p14:creationId xmlns:p14="http://schemas.microsoft.com/office/powerpoint/2010/main" val="112281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D1383-A146-4EAD-B03B-FF8D856EE9C9}"/>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1222FB34-34D7-4A13-B956-D882F290726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2AF97BC-4AAB-4023-AC61-4763BD322843}"/>
              </a:ext>
            </a:extLst>
          </p:cNvPr>
          <p:cNvSpPr>
            <a:spLocks noGrp="1"/>
          </p:cNvSpPr>
          <p:nvPr>
            <p:ph type="dt" sz="half" idx="10"/>
          </p:nvPr>
        </p:nvSpPr>
        <p:spPr/>
        <p:txBody>
          <a:bodyPr/>
          <a:lstStyle/>
          <a:p>
            <a:fld id="{DFB54682-BE6C-44DF-B3A6-20B20BCBE1F8}" type="datetimeFigureOut">
              <a:rPr lang="en-GB" smtClean="0"/>
              <a:t>22/09/2025</a:t>
            </a:fld>
            <a:endParaRPr lang="en-GB"/>
          </a:p>
        </p:txBody>
      </p:sp>
      <p:sp>
        <p:nvSpPr>
          <p:cNvPr id="5" name="Marcador de pie de página 4">
            <a:extLst>
              <a:ext uri="{FF2B5EF4-FFF2-40B4-BE49-F238E27FC236}">
                <a16:creationId xmlns:a16="http://schemas.microsoft.com/office/drawing/2014/main" id="{8D809D62-D659-4D0A-82AD-4CF49005C8C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2B12030-523B-4C91-9DC0-4F04512962E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045580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9_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906164" y="1363822"/>
            <a:ext cx="9144000" cy="823783"/>
          </a:xfrm>
          <a:prstGeom prst="rect">
            <a:avLst/>
          </a:prstGeom>
        </p:spPr>
        <p:txBody>
          <a:bodyPr>
            <a:noAutofit/>
          </a:bodyPr>
          <a:lstStyle>
            <a:lvl1pPr algn="l">
              <a:lnSpc>
                <a:spcPct val="100000"/>
              </a:lnSpc>
              <a:defRPr sz="2667" b="1" i="0">
                <a:solidFill>
                  <a:srgbClr val="90292A"/>
                </a:solidFill>
                <a:latin typeface="Arial"/>
                <a:cs typeface="Arial"/>
              </a:defRPr>
            </a:lvl1pPr>
          </a:lstStyle>
          <a:p>
            <a:r>
              <a:rPr lang="ro-RO"/>
              <a:t>Lorem ipsum dolor sit amet consectetur adipiscing elit </a:t>
            </a:r>
            <a:br>
              <a:rPr lang="ro-RO"/>
            </a:br>
            <a:r>
              <a:rPr lang="ro-RO"/>
              <a:t>donecvel arcu arcu</a:t>
            </a:r>
            <a:endParaRPr lang="es-ES"/>
          </a:p>
        </p:txBody>
      </p:sp>
      <p:sp>
        <p:nvSpPr>
          <p:cNvPr id="3" name="Marcador de contenido 2"/>
          <p:cNvSpPr>
            <a:spLocks noGrp="1"/>
          </p:cNvSpPr>
          <p:nvPr>
            <p:ph idx="1" hasCustomPrompt="1"/>
          </p:nvPr>
        </p:nvSpPr>
        <p:spPr>
          <a:xfrm>
            <a:off x="906165" y="2419651"/>
            <a:ext cx="9143999" cy="1351444"/>
          </a:xfrm>
          <a:prstGeom prst="rect">
            <a:avLst/>
          </a:prstGeom>
        </p:spPr>
        <p:txBody>
          <a:bodyPr>
            <a:normAutofit/>
          </a:bodyPr>
          <a:lstStyle>
            <a:lvl1pPr marL="0" indent="0">
              <a:buNone/>
              <a:defRPr sz="1600">
                <a:latin typeface="Arial"/>
                <a:cs typeface="Aria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 </a:t>
            </a:r>
            <a:r>
              <a:rPr lang="es-ES" err="1"/>
              <a:t>Donec</a:t>
            </a:r>
            <a:r>
              <a:rPr lang="es-ES"/>
              <a:t> </a:t>
            </a:r>
            <a:r>
              <a:rPr lang="es-ES" err="1"/>
              <a:t>vel</a:t>
            </a:r>
            <a:r>
              <a:rPr lang="es-ES"/>
              <a:t> </a:t>
            </a:r>
            <a:r>
              <a:rPr lang="es-ES" err="1"/>
              <a:t>arcu</a:t>
            </a:r>
            <a:r>
              <a:rPr lang="es-ES"/>
              <a:t> </a:t>
            </a:r>
            <a:r>
              <a:rPr lang="es-ES" err="1"/>
              <a:t>arcu</a:t>
            </a:r>
            <a:r>
              <a:rPr lang="es-ES"/>
              <a:t>. </a:t>
            </a:r>
            <a:r>
              <a:rPr lang="es-ES" err="1"/>
              <a:t>Phasellus</a:t>
            </a:r>
            <a:r>
              <a:rPr lang="es-ES"/>
              <a:t> </a:t>
            </a:r>
            <a:r>
              <a:rPr lang="es-ES" err="1"/>
              <a:t>ultricies</a:t>
            </a:r>
            <a:r>
              <a:rPr lang="es-ES"/>
              <a:t> ultrices mi </a:t>
            </a:r>
            <a:r>
              <a:rPr lang="es-ES" err="1"/>
              <a:t>vel</a:t>
            </a:r>
            <a:r>
              <a:rPr lang="es-ES"/>
              <a:t> </a:t>
            </a:r>
            <a:r>
              <a:rPr lang="es-ES" err="1"/>
              <a:t>semper</a:t>
            </a:r>
            <a:r>
              <a:rPr lang="es-ES"/>
              <a:t>. </a:t>
            </a:r>
            <a:r>
              <a:rPr lang="es-ES" err="1"/>
              <a:t>Maecenas</a:t>
            </a:r>
            <a:r>
              <a:rPr lang="es-ES"/>
              <a:t> </a:t>
            </a:r>
            <a:r>
              <a:rPr lang="es-ES" err="1"/>
              <a:t>quis</a:t>
            </a:r>
            <a:r>
              <a:rPr lang="es-ES"/>
              <a:t> </a:t>
            </a:r>
            <a:r>
              <a:rPr lang="es-ES" err="1"/>
              <a:t>arcu</a:t>
            </a:r>
            <a:r>
              <a:rPr lang="es-ES"/>
              <a:t> </a:t>
            </a:r>
            <a:r>
              <a:rPr lang="es-ES" err="1"/>
              <a:t>eu</a:t>
            </a:r>
            <a:r>
              <a:rPr lang="es-ES"/>
              <a:t> urna </a:t>
            </a:r>
            <a:r>
              <a:rPr lang="es-ES" err="1"/>
              <a:t>tempus</a:t>
            </a:r>
            <a:r>
              <a:rPr lang="es-ES"/>
              <a:t> </a:t>
            </a:r>
            <a:r>
              <a:rPr lang="es-ES" err="1"/>
              <a:t>posuere</a:t>
            </a:r>
            <a:r>
              <a:rPr lang="es-ES"/>
              <a:t>. </a:t>
            </a:r>
            <a:r>
              <a:rPr lang="es-ES" err="1"/>
              <a:t>Donec</a:t>
            </a:r>
            <a:r>
              <a:rPr lang="es-ES"/>
              <a:t> </a:t>
            </a:r>
            <a:r>
              <a:rPr lang="es-ES" err="1"/>
              <a:t>vel</a:t>
            </a:r>
            <a:r>
              <a:rPr lang="es-ES"/>
              <a:t> </a:t>
            </a:r>
            <a:r>
              <a:rPr lang="es-ES" err="1"/>
              <a:t>sem</a:t>
            </a:r>
            <a:r>
              <a:rPr lang="es-ES"/>
              <a:t> </a:t>
            </a:r>
            <a:r>
              <a:rPr lang="es-ES" err="1"/>
              <a:t>euismod</a:t>
            </a:r>
            <a:r>
              <a:rPr lang="es-ES"/>
              <a:t>, </a:t>
            </a:r>
            <a:r>
              <a:rPr lang="es-ES" err="1"/>
              <a:t>efficitur</a:t>
            </a:r>
            <a:r>
              <a:rPr lang="es-ES"/>
              <a:t> dolor at, </a:t>
            </a:r>
            <a:r>
              <a:rPr lang="es-ES" err="1"/>
              <a:t>laoreet</a:t>
            </a:r>
            <a:r>
              <a:rPr lang="es-ES"/>
              <a:t> </a:t>
            </a:r>
            <a:r>
              <a:rPr lang="es-ES" err="1"/>
              <a:t>arcu</a:t>
            </a:r>
            <a:r>
              <a:rPr lang="es-ES"/>
              <a:t> urna </a:t>
            </a:r>
            <a:r>
              <a:rPr lang="es-ES" err="1"/>
              <a:t>tempus</a:t>
            </a:r>
            <a:r>
              <a:rPr lang="es-ES"/>
              <a:t> </a:t>
            </a:r>
            <a:r>
              <a:rPr lang="es-ES" err="1"/>
              <a:t>purus</a:t>
            </a:r>
            <a:r>
              <a:rPr lang="es-ES"/>
              <a:t>. </a:t>
            </a:r>
          </a:p>
        </p:txBody>
      </p:sp>
      <p:sp>
        <p:nvSpPr>
          <p:cNvPr id="11" name="Marcador de texto 19"/>
          <p:cNvSpPr>
            <a:spLocks noGrp="1"/>
          </p:cNvSpPr>
          <p:nvPr>
            <p:ph type="body" sz="quarter" idx="14" hasCustomPrompt="1"/>
          </p:nvPr>
        </p:nvSpPr>
        <p:spPr>
          <a:xfrm>
            <a:off x="906163" y="3505649"/>
            <a:ext cx="9144000" cy="1839792"/>
          </a:xfrm>
          <a:prstGeom prst="rect">
            <a:avLst/>
          </a:prstGeom>
        </p:spPr>
        <p:txBody>
          <a:bodyPr numCol="2" spcCol="288000">
            <a:noAutofit/>
          </a:bodyPr>
          <a:lstStyle>
            <a:lvl1pPr marL="0" indent="0">
              <a:lnSpc>
                <a:spcPts val="1653"/>
              </a:lnSpc>
              <a:buNone/>
              <a:defRPr sz="1200">
                <a:solidFill>
                  <a:srgbClr val="000000"/>
                </a:solidFill>
                <a:latin typeface="Arial" panose="020B0604020202020204" pitchFamily="34" charset="0"/>
                <a:cs typeface="Arial" panose="020B0604020202020204" pitchFamily="34" charset="0"/>
              </a:defRPr>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Donec</a:t>
            </a:r>
            <a:r>
              <a:rPr lang="pt-BR"/>
              <a:t> </a:t>
            </a:r>
            <a:r>
              <a:rPr lang="pt-BR" err="1"/>
              <a:t>vel</a:t>
            </a:r>
            <a:r>
              <a:rPr lang="pt-BR"/>
              <a:t> </a:t>
            </a:r>
            <a:r>
              <a:rPr lang="pt-BR" err="1"/>
              <a:t>arcu</a:t>
            </a:r>
            <a:r>
              <a:rPr lang="pt-BR"/>
              <a:t> </a:t>
            </a:r>
            <a:r>
              <a:rPr lang="pt-BR" err="1"/>
              <a:t>arcu</a:t>
            </a:r>
            <a:r>
              <a:rPr lang="pt-BR"/>
              <a:t>. </a:t>
            </a:r>
            <a:r>
              <a:rPr lang="pt-BR" err="1"/>
              <a:t>Phasellus</a:t>
            </a:r>
            <a:r>
              <a:rPr lang="pt-BR"/>
              <a:t> </a:t>
            </a:r>
            <a:r>
              <a:rPr lang="pt-BR" err="1"/>
              <a:t>ultricies</a:t>
            </a:r>
            <a:r>
              <a:rPr lang="pt-BR"/>
              <a:t> </a:t>
            </a:r>
            <a:r>
              <a:rPr lang="pt-BR" err="1"/>
              <a:t>ultrices</a:t>
            </a:r>
            <a:r>
              <a:rPr lang="pt-BR"/>
              <a:t> mi </a:t>
            </a:r>
            <a:r>
              <a:rPr lang="pt-BR" err="1"/>
              <a:t>vel</a:t>
            </a:r>
            <a:r>
              <a:rPr lang="pt-BR"/>
              <a:t> </a:t>
            </a:r>
            <a:r>
              <a:rPr lang="pt-BR" err="1"/>
              <a:t>semper</a:t>
            </a:r>
            <a:r>
              <a:rPr lang="pt-BR"/>
              <a:t>. </a:t>
            </a:r>
            <a:r>
              <a:rPr lang="pt-BR" err="1"/>
              <a:t>Maecenas</a:t>
            </a:r>
            <a:r>
              <a:rPr lang="pt-BR"/>
              <a:t> quis </a:t>
            </a:r>
            <a:r>
              <a:rPr lang="pt-BR" err="1"/>
              <a:t>arcu</a:t>
            </a:r>
            <a:r>
              <a:rPr lang="pt-BR"/>
              <a:t> eu urna tempus </a:t>
            </a:r>
            <a:r>
              <a:rPr lang="pt-BR" err="1"/>
              <a:t>posuere</a:t>
            </a:r>
            <a:r>
              <a:rPr lang="pt-BR"/>
              <a:t>. </a:t>
            </a:r>
            <a:r>
              <a:rPr lang="pt-BR" err="1"/>
              <a:t>Donec</a:t>
            </a:r>
            <a:r>
              <a:rPr lang="pt-BR"/>
              <a:t> </a:t>
            </a:r>
            <a:r>
              <a:rPr lang="pt-BR" err="1"/>
              <a:t>vel</a:t>
            </a:r>
            <a:r>
              <a:rPr lang="pt-BR"/>
              <a:t> sem </a:t>
            </a:r>
            <a:r>
              <a:rPr lang="pt-BR" err="1"/>
              <a:t>euismod</a:t>
            </a:r>
            <a:r>
              <a:rPr lang="pt-BR"/>
              <a:t>, </a:t>
            </a:r>
            <a:r>
              <a:rPr lang="pt-BR" err="1"/>
              <a:t>efficitur</a:t>
            </a:r>
            <a:r>
              <a:rPr lang="pt-BR"/>
              <a:t> </a:t>
            </a:r>
            <a:r>
              <a:rPr lang="pt-BR" err="1"/>
              <a:t>dolor</a:t>
            </a:r>
            <a:r>
              <a:rPr lang="pt-BR"/>
              <a:t> </a:t>
            </a:r>
            <a:r>
              <a:rPr lang="pt-BR" err="1"/>
              <a:t>at</a:t>
            </a:r>
            <a:r>
              <a:rPr lang="pt-BR"/>
              <a:t>, </a:t>
            </a:r>
            <a:r>
              <a:rPr lang="pt-BR" err="1"/>
              <a:t>laoreet</a:t>
            </a:r>
            <a:r>
              <a:rPr lang="pt-BR"/>
              <a:t> </a:t>
            </a:r>
            <a:r>
              <a:rPr lang="pt-BR" err="1"/>
              <a:t>purus</a:t>
            </a:r>
            <a:r>
              <a:rPr lang="pt-BR"/>
              <a:t>. Nam </a:t>
            </a:r>
            <a:r>
              <a:rPr lang="pt-BR" err="1"/>
              <a:t>malesuada</a:t>
            </a:r>
            <a:r>
              <a:rPr lang="pt-BR"/>
              <a:t> </a:t>
            </a:r>
            <a:r>
              <a:rPr lang="pt-BR" err="1"/>
              <a:t>eros</a:t>
            </a:r>
            <a:r>
              <a:rPr lang="pt-BR"/>
              <a:t> </a:t>
            </a:r>
            <a:r>
              <a:rPr lang="pt-BR" err="1"/>
              <a:t>orci</a:t>
            </a:r>
            <a:r>
              <a:rPr lang="pt-BR"/>
              <a:t>, ut </a:t>
            </a:r>
            <a:r>
              <a:rPr lang="pt-BR" err="1"/>
              <a:t>sodales</a:t>
            </a:r>
            <a:r>
              <a:rPr lang="pt-BR"/>
              <a:t> </a:t>
            </a:r>
            <a:r>
              <a:rPr lang="pt-BR" err="1"/>
              <a:t>odio</a:t>
            </a:r>
            <a:r>
              <a:rPr lang="pt-BR"/>
              <a:t> </a:t>
            </a:r>
            <a:r>
              <a:rPr lang="pt-BR" err="1"/>
              <a:t>ultrices</a:t>
            </a:r>
            <a:r>
              <a:rPr lang="pt-BR"/>
              <a:t> non. </a:t>
            </a:r>
            <a:r>
              <a:rPr lang="pt-BR" err="1"/>
              <a:t>Morbi</a:t>
            </a:r>
            <a:r>
              <a:rPr lang="pt-BR"/>
              <a:t> </a:t>
            </a:r>
            <a:r>
              <a:rPr lang="pt-BR" err="1"/>
              <a:t>nec</a:t>
            </a:r>
            <a:r>
              <a:rPr lang="pt-BR"/>
              <a:t> </a:t>
            </a:r>
            <a:r>
              <a:rPr lang="pt-BR" err="1"/>
              <a:t>sollicitudin</a:t>
            </a:r>
            <a:r>
              <a:rPr lang="pt-BR"/>
              <a:t> </a:t>
            </a:r>
            <a:r>
              <a:rPr lang="pt-BR" err="1"/>
              <a:t>orci</a:t>
            </a:r>
            <a:r>
              <a:rPr lang="pt-BR"/>
              <a:t>. </a:t>
            </a:r>
            <a:r>
              <a:rPr lang="pt-BR" err="1"/>
              <a:t>Cras</a:t>
            </a:r>
            <a:r>
              <a:rPr lang="pt-BR"/>
              <a:t> eu sem a </a:t>
            </a:r>
            <a:r>
              <a:rPr lang="pt-BR" err="1"/>
              <a:t>sapien</a:t>
            </a:r>
            <a:r>
              <a:rPr lang="pt-BR"/>
              <a:t> </a:t>
            </a:r>
            <a:r>
              <a:rPr lang="pt-BR" err="1"/>
              <a:t>sagittis</a:t>
            </a:r>
            <a:r>
              <a:rPr lang="pt-BR"/>
              <a:t> </a:t>
            </a:r>
            <a:r>
              <a:rPr lang="pt-BR" err="1"/>
              <a:t>mattis</a:t>
            </a:r>
            <a:r>
              <a:rPr lang="pt-BR"/>
              <a:t>. </a:t>
            </a:r>
            <a:r>
              <a:rPr lang="pt-BR" err="1"/>
              <a:t>Phasellus</a:t>
            </a:r>
            <a:r>
              <a:rPr lang="pt-BR"/>
              <a:t> </a:t>
            </a:r>
            <a:r>
              <a:rPr lang="pt-BR" err="1"/>
              <a:t>eget</a:t>
            </a:r>
            <a:r>
              <a:rPr lang="pt-BR"/>
              <a:t> </a:t>
            </a:r>
            <a:r>
              <a:rPr lang="pt-BR" err="1"/>
              <a:t>nibh</a:t>
            </a:r>
            <a:r>
              <a:rPr lang="pt-BR"/>
              <a:t> quis </a:t>
            </a:r>
            <a:r>
              <a:rPr lang="pt-BR" err="1"/>
              <a:t>leo</a:t>
            </a:r>
            <a:r>
              <a:rPr lang="pt-BR"/>
              <a:t> </a:t>
            </a:r>
            <a:r>
              <a:rPr lang="pt-BR" err="1"/>
              <a:t>consequat</a:t>
            </a:r>
            <a:r>
              <a:rPr lang="pt-BR"/>
              <a:t> </a:t>
            </a:r>
            <a:r>
              <a:rPr lang="pt-BR" err="1"/>
              <a:t>fringilla</a:t>
            </a:r>
            <a:r>
              <a:rPr lang="pt-BR"/>
              <a:t> ut id massa. </a:t>
            </a:r>
            <a:r>
              <a:rPr lang="pt-BR" err="1"/>
              <a:t>Aenean</a:t>
            </a:r>
            <a:r>
              <a:rPr lang="pt-BR"/>
              <a:t> vitae </a:t>
            </a:r>
            <a:r>
              <a:rPr lang="pt-BR" err="1"/>
              <a:t>leo</a:t>
            </a:r>
            <a:r>
              <a:rPr lang="pt-BR"/>
              <a:t> </a:t>
            </a:r>
            <a:r>
              <a:rPr lang="pt-BR" err="1"/>
              <a:t>lacinia</a:t>
            </a:r>
            <a:r>
              <a:rPr lang="pt-BR"/>
              <a:t>, </a:t>
            </a:r>
            <a:r>
              <a:rPr lang="pt-BR" err="1"/>
              <a:t>egestas</a:t>
            </a:r>
            <a:r>
              <a:rPr lang="pt-BR"/>
              <a:t> est </a:t>
            </a:r>
            <a:r>
              <a:rPr lang="pt-BR" err="1"/>
              <a:t>eget</a:t>
            </a:r>
            <a:r>
              <a:rPr lang="pt-BR"/>
              <a:t>, </a:t>
            </a:r>
            <a:r>
              <a:rPr lang="pt-BR" err="1"/>
              <a:t>ullamcorper</a:t>
            </a:r>
            <a:r>
              <a:rPr lang="pt-BR"/>
              <a:t> </a:t>
            </a:r>
            <a:r>
              <a:rPr lang="pt-BR" err="1"/>
              <a:t>eros</a:t>
            </a:r>
            <a:r>
              <a:rPr lang="pt-BR"/>
              <a:t>. </a:t>
            </a:r>
            <a:r>
              <a:rPr lang="pt-BR" err="1"/>
              <a:t>Curabitur</a:t>
            </a:r>
            <a:r>
              <a:rPr lang="pt-BR"/>
              <a:t> </a:t>
            </a:r>
            <a:r>
              <a:rPr lang="pt-BR" err="1"/>
              <a:t>quam</a:t>
            </a:r>
            <a:r>
              <a:rPr lang="pt-BR"/>
              <a:t> nunc, </a:t>
            </a:r>
            <a:r>
              <a:rPr lang="pt-BR" err="1"/>
              <a:t>congue</a:t>
            </a:r>
            <a:r>
              <a:rPr lang="pt-BR"/>
              <a:t> </a:t>
            </a:r>
            <a:r>
              <a:rPr lang="pt-BR" err="1"/>
              <a:t>sit</a:t>
            </a:r>
            <a:r>
              <a:rPr lang="pt-BR"/>
              <a:t> </a:t>
            </a:r>
            <a:r>
              <a:rPr lang="pt-BR" err="1"/>
              <a:t>amet</a:t>
            </a:r>
            <a:r>
              <a:rPr lang="pt-BR"/>
              <a:t> </a:t>
            </a:r>
            <a:r>
              <a:rPr lang="pt-BR" err="1"/>
              <a:t>nisl</a:t>
            </a:r>
            <a:r>
              <a:rPr lang="pt-BR"/>
              <a:t> et, </a:t>
            </a:r>
            <a:r>
              <a:rPr lang="pt-BR" err="1"/>
              <a:t>bibendum</a:t>
            </a:r>
            <a:r>
              <a:rPr lang="pt-BR"/>
              <a:t> </a:t>
            </a:r>
            <a:r>
              <a:rPr lang="pt-BR" err="1"/>
              <a:t>cursus</a:t>
            </a:r>
            <a:r>
              <a:rPr lang="pt-BR"/>
              <a:t> mi. </a:t>
            </a:r>
            <a:r>
              <a:rPr lang="pt-BR" err="1"/>
              <a:t>Etiam</a:t>
            </a:r>
            <a:r>
              <a:rPr lang="pt-BR"/>
              <a:t> </a:t>
            </a:r>
            <a:r>
              <a:rPr lang="pt-BR" err="1"/>
              <a:t>lectus</a:t>
            </a:r>
            <a:r>
              <a:rPr lang="pt-BR"/>
              <a:t> </a:t>
            </a:r>
            <a:r>
              <a:rPr lang="pt-BR" err="1"/>
              <a:t>nibh</a:t>
            </a:r>
            <a:r>
              <a:rPr lang="pt-BR"/>
              <a:t>, </a:t>
            </a:r>
            <a:r>
              <a:rPr lang="pt-BR" err="1"/>
              <a:t>porttitor</a:t>
            </a:r>
            <a:r>
              <a:rPr lang="pt-BR"/>
              <a:t> </a:t>
            </a:r>
            <a:r>
              <a:rPr lang="pt-BR" err="1"/>
              <a:t>vel</a:t>
            </a:r>
            <a:r>
              <a:rPr lang="pt-BR"/>
              <a:t> </a:t>
            </a:r>
            <a:r>
              <a:rPr lang="pt-BR" err="1"/>
              <a:t>posuere</a:t>
            </a:r>
            <a:r>
              <a:rPr lang="pt-BR"/>
              <a:t> ut, </a:t>
            </a:r>
            <a:r>
              <a:rPr lang="pt-BR" err="1"/>
              <a:t>rhoncus</a:t>
            </a:r>
            <a:r>
              <a:rPr lang="pt-BR"/>
              <a:t> </a:t>
            </a:r>
            <a:r>
              <a:rPr lang="pt-BR" err="1"/>
              <a:t>at</a:t>
            </a:r>
            <a:r>
              <a:rPr lang="pt-BR"/>
              <a:t> ex. </a:t>
            </a:r>
            <a:r>
              <a:rPr lang="pt-BR" err="1"/>
              <a:t>Curabitur</a:t>
            </a:r>
            <a:r>
              <a:rPr lang="pt-BR"/>
              <a:t> </a:t>
            </a:r>
            <a:r>
              <a:rPr lang="pt-BR" err="1"/>
              <a:t>scelerisque</a:t>
            </a:r>
            <a:r>
              <a:rPr lang="pt-BR"/>
              <a:t> id est </a:t>
            </a:r>
            <a:r>
              <a:rPr lang="pt-BR" err="1"/>
              <a:t>maximus</a:t>
            </a:r>
            <a:r>
              <a:rPr lang="pt-BR"/>
              <a:t> </a:t>
            </a:r>
            <a:r>
              <a:rPr lang="pt-BR" err="1"/>
              <a:t>pretium</a:t>
            </a:r>
            <a:r>
              <a:rPr lang="pt-BR"/>
              <a:t>.</a:t>
            </a:r>
          </a:p>
          <a:p>
            <a:pPr lvl="0"/>
            <a:r>
              <a:rPr lang="pt-BR" err="1"/>
              <a:t>Nulla</a:t>
            </a:r>
            <a:r>
              <a:rPr lang="pt-BR"/>
              <a:t> ut erat </a:t>
            </a:r>
            <a:r>
              <a:rPr lang="pt-BR" err="1"/>
              <a:t>nisl</a:t>
            </a:r>
            <a:r>
              <a:rPr lang="pt-BR"/>
              <a:t>. </a:t>
            </a:r>
            <a:r>
              <a:rPr lang="pt-BR" err="1"/>
              <a:t>Vestibulum</a:t>
            </a:r>
            <a:r>
              <a:rPr lang="pt-BR"/>
              <a:t> id ante tempus, </a:t>
            </a:r>
            <a:r>
              <a:rPr lang="pt-BR" err="1"/>
              <a:t>blandit</a:t>
            </a:r>
            <a:r>
              <a:rPr lang="pt-BR"/>
              <a:t> ipsum </a:t>
            </a:r>
            <a:r>
              <a:rPr lang="pt-BR" err="1"/>
              <a:t>eget</a:t>
            </a:r>
            <a:r>
              <a:rPr lang="pt-BR"/>
              <a:t>, </a:t>
            </a:r>
            <a:r>
              <a:rPr lang="pt-BR" err="1"/>
              <a:t>molestie</a:t>
            </a:r>
            <a:r>
              <a:rPr lang="pt-BR"/>
              <a:t> sem. </a:t>
            </a:r>
            <a:r>
              <a:rPr lang="pt-BR" err="1"/>
              <a:t>Donec</a:t>
            </a:r>
            <a:r>
              <a:rPr lang="pt-BR"/>
              <a:t> </a:t>
            </a:r>
            <a:r>
              <a:rPr lang="pt-BR" err="1"/>
              <a:t>lobortis</a:t>
            </a:r>
            <a:r>
              <a:rPr lang="pt-BR"/>
              <a:t> </a:t>
            </a:r>
            <a:r>
              <a:rPr lang="pt-BR" err="1"/>
              <a:t>cursus</a:t>
            </a:r>
            <a:r>
              <a:rPr lang="pt-BR"/>
              <a:t> </a:t>
            </a:r>
            <a:r>
              <a:rPr lang="pt-BR" err="1"/>
              <a:t>lorem</a:t>
            </a:r>
            <a:r>
              <a:rPr lang="pt-BR"/>
              <a:t> non </a:t>
            </a:r>
            <a:r>
              <a:rPr lang="pt-BR" err="1"/>
              <a:t>venenatis</a:t>
            </a:r>
            <a:r>
              <a:rPr lang="pt-BR"/>
              <a:t>. </a:t>
            </a:r>
            <a:r>
              <a:rPr lang="pt-BR" err="1"/>
              <a:t>Fusce</a:t>
            </a:r>
            <a:r>
              <a:rPr lang="pt-BR"/>
              <a:t> </a:t>
            </a:r>
            <a:r>
              <a:rPr lang="pt-BR" err="1"/>
              <a:t>sit</a:t>
            </a:r>
            <a:r>
              <a:rPr lang="pt-BR"/>
              <a:t> </a:t>
            </a:r>
            <a:r>
              <a:rPr lang="pt-BR" err="1"/>
              <a:t>amet</a:t>
            </a:r>
            <a:r>
              <a:rPr lang="pt-BR"/>
              <a:t> </a:t>
            </a:r>
            <a:r>
              <a:rPr lang="pt-BR" err="1"/>
              <a:t>tincidunt</a:t>
            </a:r>
            <a:r>
              <a:rPr lang="pt-BR"/>
              <a:t> </a:t>
            </a:r>
            <a:r>
              <a:rPr lang="pt-BR" err="1"/>
              <a:t>sapien</a:t>
            </a:r>
            <a:r>
              <a:rPr lang="pt-BR"/>
              <a:t>. </a:t>
            </a:r>
            <a:r>
              <a:rPr lang="pt-BR" err="1"/>
              <a:t>Vivamus</a:t>
            </a:r>
            <a:r>
              <a:rPr lang="pt-BR"/>
              <a:t> ac </a:t>
            </a:r>
            <a:r>
              <a:rPr lang="pt-BR" err="1"/>
              <a:t>nibh</a:t>
            </a:r>
            <a:r>
              <a:rPr lang="pt-BR"/>
              <a:t> </a:t>
            </a:r>
            <a:r>
              <a:rPr lang="pt-BR" err="1"/>
              <a:t>sed</a:t>
            </a:r>
            <a:r>
              <a:rPr lang="pt-BR"/>
              <a:t> </a:t>
            </a:r>
            <a:r>
              <a:rPr lang="pt-BR" err="1"/>
              <a:t>velit</a:t>
            </a:r>
            <a:r>
              <a:rPr lang="pt-BR"/>
              <a:t> </a:t>
            </a:r>
            <a:r>
              <a:rPr lang="pt-BR" err="1"/>
              <a:t>ullamcorper</a:t>
            </a:r>
            <a:r>
              <a:rPr lang="pt-BR"/>
              <a:t> </a:t>
            </a:r>
            <a:r>
              <a:rPr lang="pt-BR" err="1"/>
              <a:t>facilisis</a:t>
            </a:r>
            <a:r>
              <a:rPr lang="pt-BR"/>
              <a:t>.</a:t>
            </a:r>
            <a:endParaRPr lang="es-ES"/>
          </a:p>
        </p:txBody>
      </p:sp>
      <p:pic>
        <p:nvPicPr>
          <p:cNvPr id="13" name="Imagen 12">
            <a:extLst>
              <a:ext uri="{FF2B5EF4-FFF2-40B4-BE49-F238E27FC236}">
                <a16:creationId xmlns:a16="http://schemas.microsoft.com/office/drawing/2014/main" id="{E5D91E15-CF95-4E2F-9137-383C0C9D4E7D}"/>
              </a:ext>
            </a:extLst>
          </p:cNvPr>
          <p:cNvPicPr>
            <a:picLocks noChangeAspect="1"/>
          </p:cNvPicPr>
          <p:nvPr userDrawn="1"/>
        </p:nvPicPr>
        <p:blipFill>
          <a:blip r:embed="rId2"/>
          <a:stretch>
            <a:fillRect/>
          </a:stretch>
        </p:blipFill>
        <p:spPr>
          <a:xfrm>
            <a:off x="388177" y="5748318"/>
            <a:ext cx="1857017" cy="817511"/>
          </a:xfrm>
          <a:prstGeom prst="rect">
            <a:avLst/>
          </a:prstGeom>
        </p:spPr>
      </p:pic>
      <p:pic>
        <p:nvPicPr>
          <p:cNvPr id="7" name="Imagen 6">
            <a:extLst>
              <a:ext uri="{FF2B5EF4-FFF2-40B4-BE49-F238E27FC236}">
                <a16:creationId xmlns:a16="http://schemas.microsoft.com/office/drawing/2014/main" id="{FEE362DD-BEF6-4465-9FB0-5443A6D042C0}"/>
              </a:ext>
            </a:extLst>
          </p:cNvPr>
          <p:cNvPicPr>
            <a:picLocks noChangeAspect="1"/>
          </p:cNvPicPr>
          <p:nvPr userDrawn="1"/>
        </p:nvPicPr>
        <p:blipFill>
          <a:blip r:embed="rId3"/>
          <a:stretch>
            <a:fillRect/>
          </a:stretch>
        </p:blipFill>
        <p:spPr>
          <a:xfrm>
            <a:off x="10168605" y="242423"/>
            <a:ext cx="2023395" cy="1121400"/>
          </a:xfrm>
          <a:prstGeom prst="rect">
            <a:avLst/>
          </a:prstGeom>
        </p:spPr>
      </p:pic>
      <p:sp>
        <p:nvSpPr>
          <p:cNvPr id="4" name="CuadroTexto 3">
            <a:extLst>
              <a:ext uri="{FF2B5EF4-FFF2-40B4-BE49-F238E27FC236}">
                <a16:creationId xmlns:a16="http://schemas.microsoft.com/office/drawing/2014/main" id="{A4FB45C6-2EA3-4252-A7E3-3E1A92549A22}"/>
              </a:ext>
            </a:extLst>
          </p:cNvPr>
          <p:cNvSpPr txBox="1"/>
          <p:nvPr userDrawn="1"/>
        </p:nvSpPr>
        <p:spPr>
          <a:xfrm>
            <a:off x="5772540" y="6207729"/>
            <a:ext cx="3750907" cy="420756"/>
          </a:xfrm>
          <a:prstGeom prst="rect">
            <a:avLst/>
          </a:prstGeom>
          <a:noFill/>
        </p:spPr>
        <p:txBody>
          <a:bodyPr wrap="square" rtlCol="0">
            <a:spAutoFit/>
          </a:bodyPr>
          <a:lstStyle/>
          <a:p>
            <a:r>
              <a:rPr lang="es-ES" sz="1067">
                <a:latin typeface="Arial" panose="020B0604020202020204" pitchFamily="34" charset="0"/>
                <a:cs typeface="Arial" panose="020B0604020202020204" pitchFamily="34" charset="0"/>
              </a:rPr>
              <a:t>Madrid Campus: C/Numancia 6, 28039 Madrid</a:t>
            </a:r>
          </a:p>
          <a:p>
            <a:r>
              <a:rPr lang="es-ES" sz="1067">
                <a:latin typeface="Arial" panose="020B0604020202020204" pitchFamily="34" charset="0"/>
                <a:cs typeface="Arial" panose="020B0604020202020204" pitchFamily="34" charset="0"/>
              </a:rPr>
              <a:t>Barcelona Campus: </a:t>
            </a:r>
            <a:r>
              <a:rPr lang="es-ES" sz="1067" err="1">
                <a:latin typeface="Arial" panose="020B0604020202020204" pitchFamily="34" charset="0"/>
                <a:cs typeface="Arial" panose="020B0604020202020204" pitchFamily="34" charset="0"/>
              </a:rPr>
              <a:t>Carrer</a:t>
            </a:r>
            <a:r>
              <a:rPr lang="es-ES" sz="1067">
                <a:latin typeface="Arial" panose="020B0604020202020204" pitchFamily="34" charset="0"/>
                <a:cs typeface="Arial" panose="020B0604020202020204" pitchFamily="34" charset="0"/>
              </a:rPr>
              <a:t> d'Aragó, 179 08011 Barcelona</a:t>
            </a:r>
            <a:endParaRPr lang="en-GB" sz="1067">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3AECC49B-8273-4C90-BB64-E611EE3B8123}"/>
              </a:ext>
            </a:extLst>
          </p:cNvPr>
          <p:cNvSpPr txBox="1"/>
          <p:nvPr userDrawn="1"/>
        </p:nvSpPr>
        <p:spPr>
          <a:xfrm>
            <a:off x="9523447" y="6207728"/>
            <a:ext cx="4858139" cy="420756"/>
          </a:xfrm>
          <a:prstGeom prst="rect">
            <a:avLst/>
          </a:prstGeom>
          <a:noFill/>
        </p:spPr>
        <p:txBody>
          <a:bodyPr wrap="square" rtlCol="0">
            <a:spAutoFit/>
          </a:bodyPr>
          <a:lstStyle/>
          <a:p>
            <a:r>
              <a:rPr lang="en-GB" sz="1067">
                <a:latin typeface="Arial" panose="020B0604020202020204" pitchFamily="34" charset="0"/>
                <a:cs typeface="Arial" panose="020B0604020202020204" pitchFamily="34" charset="0"/>
              </a:rPr>
              <a:t>info@global-business-school.org</a:t>
            </a:r>
          </a:p>
          <a:p>
            <a:r>
              <a:rPr lang="en-GB" sz="1067">
                <a:latin typeface="Arial" panose="020B0604020202020204" pitchFamily="34" charset="0"/>
                <a:cs typeface="Arial" panose="020B0604020202020204" pitchFamily="34" charset="0"/>
              </a:rPr>
              <a:t>+34 930 086 588</a:t>
            </a:r>
          </a:p>
        </p:txBody>
      </p:sp>
      <p:pic>
        <p:nvPicPr>
          <p:cNvPr id="9" name="Imagen 8">
            <a:extLst>
              <a:ext uri="{FF2B5EF4-FFF2-40B4-BE49-F238E27FC236}">
                <a16:creationId xmlns:a16="http://schemas.microsoft.com/office/drawing/2014/main" id="{8DC8571C-B851-4D78-8BE3-4EDCD14171EF}"/>
              </a:ext>
            </a:extLst>
          </p:cNvPr>
          <p:cNvPicPr>
            <a:picLocks noChangeAspect="1"/>
          </p:cNvPicPr>
          <p:nvPr userDrawn="1"/>
        </p:nvPicPr>
        <p:blipFill>
          <a:blip r:embed="rId4"/>
          <a:stretch>
            <a:fillRect/>
          </a:stretch>
        </p:blipFill>
        <p:spPr>
          <a:xfrm>
            <a:off x="9523571" y="6183650"/>
            <a:ext cx="12192" cy="495809"/>
          </a:xfrm>
          <a:prstGeom prst="rect">
            <a:avLst/>
          </a:prstGeom>
        </p:spPr>
      </p:pic>
    </p:spTree>
    <p:extLst>
      <p:ext uri="{BB962C8B-B14F-4D97-AF65-F5344CB8AC3E}">
        <p14:creationId xmlns:p14="http://schemas.microsoft.com/office/powerpoint/2010/main" val="3848980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0_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906164" y="1363822"/>
            <a:ext cx="9144000" cy="823783"/>
          </a:xfrm>
          <a:prstGeom prst="rect">
            <a:avLst/>
          </a:prstGeom>
        </p:spPr>
        <p:txBody>
          <a:bodyPr>
            <a:noAutofit/>
          </a:bodyPr>
          <a:lstStyle>
            <a:lvl1pPr algn="l">
              <a:lnSpc>
                <a:spcPct val="100000"/>
              </a:lnSpc>
              <a:defRPr sz="2667" b="1" i="0">
                <a:solidFill>
                  <a:srgbClr val="90292A"/>
                </a:solidFill>
                <a:latin typeface="Arial"/>
                <a:cs typeface="Arial"/>
              </a:defRPr>
            </a:lvl1pPr>
          </a:lstStyle>
          <a:p>
            <a:r>
              <a:rPr lang="ro-RO"/>
              <a:t>Lorem ipsum dolor sit amet consectetur adipiscing elit </a:t>
            </a:r>
            <a:br>
              <a:rPr lang="ro-RO"/>
            </a:br>
            <a:r>
              <a:rPr lang="ro-RO"/>
              <a:t>donecvel arcu arcu</a:t>
            </a:r>
            <a:endParaRPr lang="es-ES"/>
          </a:p>
        </p:txBody>
      </p:sp>
      <p:sp>
        <p:nvSpPr>
          <p:cNvPr id="3" name="Marcador de contenido 2"/>
          <p:cNvSpPr>
            <a:spLocks noGrp="1"/>
          </p:cNvSpPr>
          <p:nvPr>
            <p:ph idx="1" hasCustomPrompt="1"/>
          </p:nvPr>
        </p:nvSpPr>
        <p:spPr>
          <a:xfrm>
            <a:off x="906165" y="2419651"/>
            <a:ext cx="9143999" cy="1351444"/>
          </a:xfrm>
          <a:prstGeom prst="rect">
            <a:avLst/>
          </a:prstGeom>
        </p:spPr>
        <p:txBody>
          <a:bodyPr>
            <a:normAutofit/>
          </a:bodyPr>
          <a:lstStyle>
            <a:lvl1pPr marL="0" indent="0">
              <a:buNone/>
              <a:defRPr sz="1600">
                <a:latin typeface="Arial"/>
                <a:cs typeface="Aria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 </a:t>
            </a:r>
            <a:r>
              <a:rPr lang="es-ES" err="1"/>
              <a:t>Donec</a:t>
            </a:r>
            <a:r>
              <a:rPr lang="es-ES"/>
              <a:t> </a:t>
            </a:r>
            <a:r>
              <a:rPr lang="es-ES" err="1"/>
              <a:t>vel</a:t>
            </a:r>
            <a:r>
              <a:rPr lang="es-ES"/>
              <a:t> </a:t>
            </a:r>
            <a:r>
              <a:rPr lang="es-ES" err="1"/>
              <a:t>arcu</a:t>
            </a:r>
            <a:r>
              <a:rPr lang="es-ES"/>
              <a:t> </a:t>
            </a:r>
            <a:r>
              <a:rPr lang="es-ES" err="1"/>
              <a:t>arcu</a:t>
            </a:r>
            <a:r>
              <a:rPr lang="es-ES"/>
              <a:t>. </a:t>
            </a:r>
            <a:r>
              <a:rPr lang="es-ES" err="1"/>
              <a:t>Phasellus</a:t>
            </a:r>
            <a:r>
              <a:rPr lang="es-ES"/>
              <a:t> </a:t>
            </a:r>
            <a:r>
              <a:rPr lang="es-ES" err="1"/>
              <a:t>ultricies</a:t>
            </a:r>
            <a:r>
              <a:rPr lang="es-ES"/>
              <a:t> ultrices mi </a:t>
            </a:r>
            <a:r>
              <a:rPr lang="es-ES" err="1"/>
              <a:t>vel</a:t>
            </a:r>
            <a:r>
              <a:rPr lang="es-ES"/>
              <a:t> </a:t>
            </a:r>
            <a:r>
              <a:rPr lang="es-ES" err="1"/>
              <a:t>semper</a:t>
            </a:r>
            <a:r>
              <a:rPr lang="es-ES"/>
              <a:t>. </a:t>
            </a:r>
            <a:r>
              <a:rPr lang="es-ES" err="1"/>
              <a:t>Maecenas</a:t>
            </a:r>
            <a:r>
              <a:rPr lang="es-ES"/>
              <a:t> </a:t>
            </a:r>
            <a:r>
              <a:rPr lang="es-ES" err="1"/>
              <a:t>quis</a:t>
            </a:r>
            <a:r>
              <a:rPr lang="es-ES"/>
              <a:t> </a:t>
            </a:r>
            <a:r>
              <a:rPr lang="es-ES" err="1"/>
              <a:t>arcu</a:t>
            </a:r>
            <a:r>
              <a:rPr lang="es-ES"/>
              <a:t> </a:t>
            </a:r>
            <a:r>
              <a:rPr lang="es-ES" err="1"/>
              <a:t>eu</a:t>
            </a:r>
            <a:r>
              <a:rPr lang="es-ES"/>
              <a:t> urna </a:t>
            </a:r>
            <a:r>
              <a:rPr lang="es-ES" err="1"/>
              <a:t>tempus</a:t>
            </a:r>
            <a:r>
              <a:rPr lang="es-ES"/>
              <a:t> </a:t>
            </a:r>
            <a:r>
              <a:rPr lang="es-ES" err="1"/>
              <a:t>posuere</a:t>
            </a:r>
            <a:r>
              <a:rPr lang="es-ES"/>
              <a:t>. </a:t>
            </a:r>
            <a:r>
              <a:rPr lang="es-ES" err="1"/>
              <a:t>Donec</a:t>
            </a:r>
            <a:r>
              <a:rPr lang="es-ES"/>
              <a:t> </a:t>
            </a:r>
            <a:r>
              <a:rPr lang="es-ES" err="1"/>
              <a:t>vel</a:t>
            </a:r>
            <a:r>
              <a:rPr lang="es-ES"/>
              <a:t> </a:t>
            </a:r>
            <a:r>
              <a:rPr lang="es-ES" err="1"/>
              <a:t>sem</a:t>
            </a:r>
            <a:r>
              <a:rPr lang="es-ES"/>
              <a:t> </a:t>
            </a:r>
            <a:r>
              <a:rPr lang="es-ES" err="1"/>
              <a:t>euismod</a:t>
            </a:r>
            <a:r>
              <a:rPr lang="es-ES"/>
              <a:t>, </a:t>
            </a:r>
            <a:r>
              <a:rPr lang="es-ES" err="1"/>
              <a:t>efficitur</a:t>
            </a:r>
            <a:r>
              <a:rPr lang="es-ES"/>
              <a:t> dolor at, </a:t>
            </a:r>
            <a:r>
              <a:rPr lang="es-ES" err="1"/>
              <a:t>laoreet</a:t>
            </a:r>
            <a:r>
              <a:rPr lang="es-ES"/>
              <a:t> </a:t>
            </a:r>
            <a:r>
              <a:rPr lang="es-ES" err="1"/>
              <a:t>arcu</a:t>
            </a:r>
            <a:r>
              <a:rPr lang="es-ES"/>
              <a:t> urna </a:t>
            </a:r>
            <a:r>
              <a:rPr lang="es-ES" err="1"/>
              <a:t>tempus</a:t>
            </a:r>
            <a:r>
              <a:rPr lang="es-ES"/>
              <a:t> </a:t>
            </a:r>
            <a:r>
              <a:rPr lang="es-ES" err="1"/>
              <a:t>purus</a:t>
            </a:r>
            <a:r>
              <a:rPr lang="es-ES"/>
              <a:t>. </a:t>
            </a:r>
          </a:p>
        </p:txBody>
      </p:sp>
      <p:sp>
        <p:nvSpPr>
          <p:cNvPr id="11" name="Marcador de texto 19"/>
          <p:cNvSpPr>
            <a:spLocks noGrp="1"/>
          </p:cNvSpPr>
          <p:nvPr>
            <p:ph type="body" sz="quarter" idx="14" hasCustomPrompt="1"/>
          </p:nvPr>
        </p:nvSpPr>
        <p:spPr>
          <a:xfrm>
            <a:off x="906163" y="3505649"/>
            <a:ext cx="9144000" cy="1839792"/>
          </a:xfrm>
          <a:prstGeom prst="rect">
            <a:avLst/>
          </a:prstGeom>
        </p:spPr>
        <p:txBody>
          <a:bodyPr numCol="2" spcCol="288000">
            <a:noAutofit/>
          </a:bodyPr>
          <a:lstStyle>
            <a:lvl1pPr marL="0" indent="0">
              <a:lnSpc>
                <a:spcPts val="1653"/>
              </a:lnSpc>
              <a:buNone/>
              <a:defRPr sz="1200">
                <a:solidFill>
                  <a:srgbClr val="000000"/>
                </a:solidFill>
                <a:latin typeface="Arial" panose="020B0604020202020204" pitchFamily="34" charset="0"/>
                <a:cs typeface="Arial" panose="020B0604020202020204" pitchFamily="34" charset="0"/>
              </a:defRPr>
            </a:lvl1pPr>
          </a:lstStyle>
          <a:p>
            <a:pPr lvl="0"/>
            <a:r>
              <a:rPr lang="pt-BR" err="1"/>
              <a:t>Lorem</a:t>
            </a:r>
            <a:r>
              <a:rPr lang="pt-BR"/>
              <a:t> ipsum </a:t>
            </a:r>
            <a:r>
              <a:rPr lang="pt-BR" err="1"/>
              <a:t>dolor</a:t>
            </a:r>
            <a:r>
              <a:rPr lang="pt-BR"/>
              <a:t> </a:t>
            </a:r>
            <a:r>
              <a:rPr lang="pt-BR" err="1"/>
              <a:t>sit</a:t>
            </a:r>
            <a:r>
              <a:rPr lang="pt-BR"/>
              <a:t> </a:t>
            </a:r>
            <a:r>
              <a:rPr lang="pt-BR" err="1"/>
              <a:t>amet</a:t>
            </a:r>
            <a:r>
              <a:rPr lang="pt-BR"/>
              <a:t>, </a:t>
            </a:r>
            <a:r>
              <a:rPr lang="pt-BR" err="1"/>
              <a:t>consectetur</a:t>
            </a:r>
            <a:r>
              <a:rPr lang="pt-BR"/>
              <a:t> </a:t>
            </a:r>
            <a:r>
              <a:rPr lang="pt-BR" err="1"/>
              <a:t>adipiscing</a:t>
            </a:r>
            <a:r>
              <a:rPr lang="pt-BR"/>
              <a:t> </a:t>
            </a:r>
            <a:r>
              <a:rPr lang="pt-BR" err="1"/>
              <a:t>elit</a:t>
            </a:r>
            <a:r>
              <a:rPr lang="pt-BR"/>
              <a:t>. </a:t>
            </a:r>
            <a:r>
              <a:rPr lang="pt-BR" err="1"/>
              <a:t>Donec</a:t>
            </a:r>
            <a:r>
              <a:rPr lang="pt-BR"/>
              <a:t> </a:t>
            </a:r>
            <a:r>
              <a:rPr lang="pt-BR" err="1"/>
              <a:t>vel</a:t>
            </a:r>
            <a:r>
              <a:rPr lang="pt-BR"/>
              <a:t> </a:t>
            </a:r>
            <a:r>
              <a:rPr lang="pt-BR" err="1"/>
              <a:t>arcu</a:t>
            </a:r>
            <a:r>
              <a:rPr lang="pt-BR"/>
              <a:t> </a:t>
            </a:r>
            <a:r>
              <a:rPr lang="pt-BR" err="1"/>
              <a:t>arcu</a:t>
            </a:r>
            <a:r>
              <a:rPr lang="pt-BR"/>
              <a:t>. </a:t>
            </a:r>
            <a:r>
              <a:rPr lang="pt-BR" err="1"/>
              <a:t>Phasellus</a:t>
            </a:r>
            <a:r>
              <a:rPr lang="pt-BR"/>
              <a:t> </a:t>
            </a:r>
            <a:r>
              <a:rPr lang="pt-BR" err="1"/>
              <a:t>ultricies</a:t>
            </a:r>
            <a:r>
              <a:rPr lang="pt-BR"/>
              <a:t> </a:t>
            </a:r>
            <a:r>
              <a:rPr lang="pt-BR" err="1"/>
              <a:t>ultrices</a:t>
            </a:r>
            <a:r>
              <a:rPr lang="pt-BR"/>
              <a:t> mi </a:t>
            </a:r>
            <a:r>
              <a:rPr lang="pt-BR" err="1"/>
              <a:t>vel</a:t>
            </a:r>
            <a:r>
              <a:rPr lang="pt-BR"/>
              <a:t> </a:t>
            </a:r>
            <a:r>
              <a:rPr lang="pt-BR" err="1"/>
              <a:t>semper</a:t>
            </a:r>
            <a:r>
              <a:rPr lang="pt-BR"/>
              <a:t>. </a:t>
            </a:r>
            <a:r>
              <a:rPr lang="pt-BR" err="1"/>
              <a:t>Maecenas</a:t>
            </a:r>
            <a:r>
              <a:rPr lang="pt-BR"/>
              <a:t> quis </a:t>
            </a:r>
            <a:r>
              <a:rPr lang="pt-BR" err="1"/>
              <a:t>arcu</a:t>
            </a:r>
            <a:r>
              <a:rPr lang="pt-BR"/>
              <a:t> eu urna tempus </a:t>
            </a:r>
            <a:r>
              <a:rPr lang="pt-BR" err="1"/>
              <a:t>posuere</a:t>
            </a:r>
            <a:r>
              <a:rPr lang="pt-BR"/>
              <a:t>. </a:t>
            </a:r>
            <a:r>
              <a:rPr lang="pt-BR" err="1"/>
              <a:t>Donec</a:t>
            </a:r>
            <a:r>
              <a:rPr lang="pt-BR"/>
              <a:t> </a:t>
            </a:r>
            <a:r>
              <a:rPr lang="pt-BR" err="1"/>
              <a:t>vel</a:t>
            </a:r>
            <a:r>
              <a:rPr lang="pt-BR"/>
              <a:t> sem </a:t>
            </a:r>
            <a:r>
              <a:rPr lang="pt-BR" err="1"/>
              <a:t>euismod</a:t>
            </a:r>
            <a:r>
              <a:rPr lang="pt-BR"/>
              <a:t>, </a:t>
            </a:r>
            <a:r>
              <a:rPr lang="pt-BR" err="1"/>
              <a:t>efficitur</a:t>
            </a:r>
            <a:r>
              <a:rPr lang="pt-BR"/>
              <a:t> </a:t>
            </a:r>
            <a:r>
              <a:rPr lang="pt-BR" err="1"/>
              <a:t>dolor</a:t>
            </a:r>
            <a:r>
              <a:rPr lang="pt-BR"/>
              <a:t> </a:t>
            </a:r>
            <a:r>
              <a:rPr lang="pt-BR" err="1"/>
              <a:t>at</a:t>
            </a:r>
            <a:r>
              <a:rPr lang="pt-BR"/>
              <a:t>, </a:t>
            </a:r>
            <a:r>
              <a:rPr lang="pt-BR" err="1"/>
              <a:t>laoreet</a:t>
            </a:r>
            <a:r>
              <a:rPr lang="pt-BR"/>
              <a:t> </a:t>
            </a:r>
            <a:r>
              <a:rPr lang="pt-BR" err="1"/>
              <a:t>purus</a:t>
            </a:r>
            <a:r>
              <a:rPr lang="pt-BR"/>
              <a:t>. Nam </a:t>
            </a:r>
            <a:r>
              <a:rPr lang="pt-BR" err="1"/>
              <a:t>malesuada</a:t>
            </a:r>
            <a:r>
              <a:rPr lang="pt-BR"/>
              <a:t> </a:t>
            </a:r>
            <a:r>
              <a:rPr lang="pt-BR" err="1"/>
              <a:t>eros</a:t>
            </a:r>
            <a:r>
              <a:rPr lang="pt-BR"/>
              <a:t> </a:t>
            </a:r>
            <a:r>
              <a:rPr lang="pt-BR" err="1"/>
              <a:t>orci</a:t>
            </a:r>
            <a:r>
              <a:rPr lang="pt-BR"/>
              <a:t>, ut </a:t>
            </a:r>
            <a:r>
              <a:rPr lang="pt-BR" err="1"/>
              <a:t>sodales</a:t>
            </a:r>
            <a:r>
              <a:rPr lang="pt-BR"/>
              <a:t> </a:t>
            </a:r>
            <a:r>
              <a:rPr lang="pt-BR" err="1"/>
              <a:t>odio</a:t>
            </a:r>
            <a:r>
              <a:rPr lang="pt-BR"/>
              <a:t> </a:t>
            </a:r>
            <a:r>
              <a:rPr lang="pt-BR" err="1"/>
              <a:t>ultrices</a:t>
            </a:r>
            <a:r>
              <a:rPr lang="pt-BR"/>
              <a:t> non. </a:t>
            </a:r>
            <a:r>
              <a:rPr lang="pt-BR" err="1"/>
              <a:t>Morbi</a:t>
            </a:r>
            <a:r>
              <a:rPr lang="pt-BR"/>
              <a:t> </a:t>
            </a:r>
            <a:r>
              <a:rPr lang="pt-BR" err="1"/>
              <a:t>nec</a:t>
            </a:r>
            <a:r>
              <a:rPr lang="pt-BR"/>
              <a:t> </a:t>
            </a:r>
            <a:r>
              <a:rPr lang="pt-BR" err="1"/>
              <a:t>sollicitudin</a:t>
            </a:r>
            <a:r>
              <a:rPr lang="pt-BR"/>
              <a:t> </a:t>
            </a:r>
            <a:r>
              <a:rPr lang="pt-BR" err="1"/>
              <a:t>orci</a:t>
            </a:r>
            <a:r>
              <a:rPr lang="pt-BR"/>
              <a:t>. </a:t>
            </a:r>
            <a:r>
              <a:rPr lang="pt-BR" err="1"/>
              <a:t>Cras</a:t>
            </a:r>
            <a:r>
              <a:rPr lang="pt-BR"/>
              <a:t> eu sem a </a:t>
            </a:r>
            <a:r>
              <a:rPr lang="pt-BR" err="1"/>
              <a:t>sapien</a:t>
            </a:r>
            <a:r>
              <a:rPr lang="pt-BR"/>
              <a:t> </a:t>
            </a:r>
            <a:r>
              <a:rPr lang="pt-BR" err="1"/>
              <a:t>sagittis</a:t>
            </a:r>
            <a:r>
              <a:rPr lang="pt-BR"/>
              <a:t> </a:t>
            </a:r>
            <a:r>
              <a:rPr lang="pt-BR" err="1"/>
              <a:t>mattis</a:t>
            </a:r>
            <a:r>
              <a:rPr lang="pt-BR"/>
              <a:t>. </a:t>
            </a:r>
            <a:r>
              <a:rPr lang="pt-BR" err="1"/>
              <a:t>Phasellus</a:t>
            </a:r>
            <a:r>
              <a:rPr lang="pt-BR"/>
              <a:t> </a:t>
            </a:r>
            <a:r>
              <a:rPr lang="pt-BR" err="1"/>
              <a:t>eget</a:t>
            </a:r>
            <a:r>
              <a:rPr lang="pt-BR"/>
              <a:t> </a:t>
            </a:r>
            <a:r>
              <a:rPr lang="pt-BR" err="1"/>
              <a:t>nibh</a:t>
            </a:r>
            <a:r>
              <a:rPr lang="pt-BR"/>
              <a:t> quis </a:t>
            </a:r>
            <a:r>
              <a:rPr lang="pt-BR" err="1"/>
              <a:t>leo</a:t>
            </a:r>
            <a:r>
              <a:rPr lang="pt-BR"/>
              <a:t> </a:t>
            </a:r>
            <a:r>
              <a:rPr lang="pt-BR" err="1"/>
              <a:t>consequat</a:t>
            </a:r>
            <a:r>
              <a:rPr lang="pt-BR"/>
              <a:t> </a:t>
            </a:r>
            <a:r>
              <a:rPr lang="pt-BR" err="1"/>
              <a:t>fringilla</a:t>
            </a:r>
            <a:r>
              <a:rPr lang="pt-BR"/>
              <a:t> ut id massa. </a:t>
            </a:r>
            <a:r>
              <a:rPr lang="pt-BR" err="1"/>
              <a:t>Aenean</a:t>
            </a:r>
            <a:r>
              <a:rPr lang="pt-BR"/>
              <a:t> vitae </a:t>
            </a:r>
            <a:r>
              <a:rPr lang="pt-BR" err="1"/>
              <a:t>leo</a:t>
            </a:r>
            <a:r>
              <a:rPr lang="pt-BR"/>
              <a:t> </a:t>
            </a:r>
            <a:r>
              <a:rPr lang="pt-BR" err="1"/>
              <a:t>lacinia</a:t>
            </a:r>
            <a:r>
              <a:rPr lang="pt-BR"/>
              <a:t>, </a:t>
            </a:r>
            <a:r>
              <a:rPr lang="pt-BR" err="1"/>
              <a:t>egestas</a:t>
            </a:r>
            <a:r>
              <a:rPr lang="pt-BR"/>
              <a:t> est </a:t>
            </a:r>
            <a:r>
              <a:rPr lang="pt-BR" err="1"/>
              <a:t>eget</a:t>
            </a:r>
            <a:r>
              <a:rPr lang="pt-BR"/>
              <a:t>, </a:t>
            </a:r>
            <a:r>
              <a:rPr lang="pt-BR" err="1"/>
              <a:t>ullamcorper</a:t>
            </a:r>
            <a:r>
              <a:rPr lang="pt-BR"/>
              <a:t> </a:t>
            </a:r>
            <a:r>
              <a:rPr lang="pt-BR" err="1"/>
              <a:t>eros</a:t>
            </a:r>
            <a:r>
              <a:rPr lang="pt-BR"/>
              <a:t>. </a:t>
            </a:r>
            <a:r>
              <a:rPr lang="pt-BR" err="1"/>
              <a:t>Curabitur</a:t>
            </a:r>
            <a:r>
              <a:rPr lang="pt-BR"/>
              <a:t> </a:t>
            </a:r>
            <a:r>
              <a:rPr lang="pt-BR" err="1"/>
              <a:t>quam</a:t>
            </a:r>
            <a:r>
              <a:rPr lang="pt-BR"/>
              <a:t> nunc, </a:t>
            </a:r>
            <a:r>
              <a:rPr lang="pt-BR" err="1"/>
              <a:t>congue</a:t>
            </a:r>
            <a:r>
              <a:rPr lang="pt-BR"/>
              <a:t> </a:t>
            </a:r>
            <a:r>
              <a:rPr lang="pt-BR" err="1"/>
              <a:t>sit</a:t>
            </a:r>
            <a:r>
              <a:rPr lang="pt-BR"/>
              <a:t> </a:t>
            </a:r>
            <a:r>
              <a:rPr lang="pt-BR" err="1"/>
              <a:t>amet</a:t>
            </a:r>
            <a:r>
              <a:rPr lang="pt-BR"/>
              <a:t> </a:t>
            </a:r>
            <a:r>
              <a:rPr lang="pt-BR" err="1"/>
              <a:t>nisl</a:t>
            </a:r>
            <a:r>
              <a:rPr lang="pt-BR"/>
              <a:t> et, </a:t>
            </a:r>
            <a:r>
              <a:rPr lang="pt-BR" err="1"/>
              <a:t>bibendum</a:t>
            </a:r>
            <a:r>
              <a:rPr lang="pt-BR"/>
              <a:t> </a:t>
            </a:r>
            <a:r>
              <a:rPr lang="pt-BR" err="1"/>
              <a:t>cursus</a:t>
            </a:r>
            <a:r>
              <a:rPr lang="pt-BR"/>
              <a:t> mi. </a:t>
            </a:r>
            <a:r>
              <a:rPr lang="pt-BR" err="1"/>
              <a:t>Etiam</a:t>
            </a:r>
            <a:r>
              <a:rPr lang="pt-BR"/>
              <a:t> </a:t>
            </a:r>
            <a:r>
              <a:rPr lang="pt-BR" err="1"/>
              <a:t>lectus</a:t>
            </a:r>
            <a:r>
              <a:rPr lang="pt-BR"/>
              <a:t> </a:t>
            </a:r>
            <a:r>
              <a:rPr lang="pt-BR" err="1"/>
              <a:t>nibh</a:t>
            </a:r>
            <a:r>
              <a:rPr lang="pt-BR"/>
              <a:t>, </a:t>
            </a:r>
            <a:r>
              <a:rPr lang="pt-BR" err="1"/>
              <a:t>porttitor</a:t>
            </a:r>
            <a:r>
              <a:rPr lang="pt-BR"/>
              <a:t> </a:t>
            </a:r>
            <a:r>
              <a:rPr lang="pt-BR" err="1"/>
              <a:t>vel</a:t>
            </a:r>
            <a:r>
              <a:rPr lang="pt-BR"/>
              <a:t> </a:t>
            </a:r>
            <a:r>
              <a:rPr lang="pt-BR" err="1"/>
              <a:t>posuere</a:t>
            </a:r>
            <a:r>
              <a:rPr lang="pt-BR"/>
              <a:t> ut, </a:t>
            </a:r>
            <a:r>
              <a:rPr lang="pt-BR" err="1"/>
              <a:t>rhoncus</a:t>
            </a:r>
            <a:r>
              <a:rPr lang="pt-BR"/>
              <a:t> </a:t>
            </a:r>
            <a:r>
              <a:rPr lang="pt-BR" err="1"/>
              <a:t>at</a:t>
            </a:r>
            <a:r>
              <a:rPr lang="pt-BR"/>
              <a:t> ex. </a:t>
            </a:r>
            <a:r>
              <a:rPr lang="pt-BR" err="1"/>
              <a:t>Curabitur</a:t>
            </a:r>
            <a:r>
              <a:rPr lang="pt-BR"/>
              <a:t> </a:t>
            </a:r>
            <a:r>
              <a:rPr lang="pt-BR" err="1"/>
              <a:t>scelerisque</a:t>
            </a:r>
            <a:r>
              <a:rPr lang="pt-BR"/>
              <a:t> id est </a:t>
            </a:r>
            <a:r>
              <a:rPr lang="pt-BR" err="1"/>
              <a:t>maximus</a:t>
            </a:r>
            <a:r>
              <a:rPr lang="pt-BR"/>
              <a:t> </a:t>
            </a:r>
            <a:r>
              <a:rPr lang="pt-BR" err="1"/>
              <a:t>pretium</a:t>
            </a:r>
            <a:r>
              <a:rPr lang="pt-BR"/>
              <a:t>.</a:t>
            </a:r>
          </a:p>
          <a:p>
            <a:pPr lvl="0"/>
            <a:r>
              <a:rPr lang="pt-BR" err="1"/>
              <a:t>Nulla</a:t>
            </a:r>
            <a:r>
              <a:rPr lang="pt-BR"/>
              <a:t> ut erat </a:t>
            </a:r>
            <a:r>
              <a:rPr lang="pt-BR" err="1"/>
              <a:t>nisl</a:t>
            </a:r>
            <a:r>
              <a:rPr lang="pt-BR"/>
              <a:t>. </a:t>
            </a:r>
            <a:r>
              <a:rPr lang="pt-BR" err="1"/>
              <a:t>Vestibulum</a:t>
            </a:r>
            <a:r>
              <a:rPr lang="pt-BR"/>
              <a:t> id ante tempus, </a:t>
            </a:r>
            <a:r>
              <a:rPr lang="pt-BR" err="1"/>
              <a:t>blandit</a:t>
            </a:r>
            <a:r>
              <a:rPr lang="pt-BR"/>
              <a:t> ipsum </a:t>
            </a:r>
            <a:r>
              <a:rPr lang="pt-BR" err="1"/>
              <a:t>eget</a:t>
            </a:r>
            <a:r>
              <a:rPr lang="pt-BR"/>
              <a:t>, </a:t>
            </a:r>
            <a:r>
              <a:rPr lang="pt-BR" err="1"/>
              <a:t>molestie</a:t>
            </a:r>
            <a:r>
              <a:rPr lang="pt-BR"/>
              <a:t> sem. </a:t>
            </a:r>
            <a:r>
              <a:rPr lang="pt-BR" err="1"/>
              <a:t>Donec</a:t>
            </a:r>
            <a:r>
              <a:rPr lang="pt-BR"/>
              <a:t> </a:t>
            </a:r>
            <a:r>
              <a:rPr lang="pt-BR" err="1"/>
              <a:t>lobortis</a:t>
            </a:r>
            <a:r>
              <a:rPr lang="pt-BR"/>
              <a:t> </a:t>
            </a:r>
            <a:r>
              <a:rPr lang="pt-BR" err="1"/>
              <a:t>cursus</a:t>
            </a:r>
            <a:r>
              <a:rPr lang="pt-BR"/>
              <a:t> </a:t>
            </a:r>
            <a:r>
              <a:rPr lang="pt-BR" err="1"/>
              <a:t>lorem</a:t>
            </a:r>
            <a:r>
              <a:rPr lang="pt-BR"/>
              <a:t> non </a:t>
            </a:r>
            <a:r>
              <a:rPr lang="pt-BR" err="1"/>
              <a:t>venenatis</a:t>
            </a:r>
            <a:r>
              <a:rPr lang="pt-BR"/>
              <a:t>. </a:t>
            </a:r>
            <a:r>
              <a:rPr lang="pt-BR" err="1"/>
              <a:t>Fusce</a:t>
            </a:r>
            <a:r>
              <a:rPr lang="pt-BR"/>
              <a:t> </a:t>
            </a:r>
            <a:r>
              <a:rPr lang="pt-BR" err="1"/>
              <a:t>sit</a:t>
            </a:r>
            <a:r>
              <a:rPr lang="pt-BR"/>
              <a:t> </a:t>
            </a:r>
            <a:r>
              <a:rPr lang="pt-BR" err="1"/>
              <a:t>amet</a:t>
            </a:r>
            <a:r>
              <a:rPr lang="pt-BR"/>
              <a:t> </a:t>
            </a:r>
            <a:r>
              <a:rPr lang="pt-BR" err="1"/>
              <a:t>tincidunt</a:t>
            </a:r>
            <a:r>
              <a:rPr lang="pt-BR"/>
              <a:t> </a:t>
            </a:r>
            <a:r>
              <a:rPr lang="pt-BR" err="1"/>
              <a:t>sapien</a:t>
            </a:r>
            <a:r>
              <a:rPr lang="pt-BR"/>
              <a:t>. </a:t>
            </a:r>
            <a:r>
              <a:rPr lang="pt-BR" err="1"/>
              <a:t>Vivamus</a:t>
            </a:r>
            <a:r>
              <a:rPr lang="pt-BR"/>
              <a:t> ac </a:t>
            </a:r>
            <a:r>
              <a:rPr lang="pt-BR" err="1"/>
              <a:t>nibh</a:t>
            </a:r>
            <a:r>
              <a:rPr lang="pt-BR"/>
              <a:t> </a:t>
            </a:r>
            <a:r>
              <a:rPr lang="pt-BR" err="1"/>
              <a:t>sed</a:t>
            </a:r>
            <a:r>
              <a:rPr lang="pt-BR"/>
              <a:t> </a:t>
            </a:r>
            <a:r>
              <a:rPr lang="pt-BR" err="1"/>
              <a:t>velit</a:t>
            </a:r>
            <a:r>
              <a:rPr lang="pt-BR"/>
              <a:t> </a:t>
            </a:r>
            <a:r>
              <a:rPr lang="pt-BR" err="1"/>
              <a:t>ullamcorper</a:t>
            </a:r>
            <a:r>
              <a:rPr lang="pt-BR"/>
              <a:t> </a:t>
            </a:r>
            <a:r>
              <a:rPr lang="pt-BR" err="1"/>
              <a:t>facilisis</a:t>
            </a:r>
            <a:r>
              <a:rPr lang="pt-BR"/>
              <a:t>.</a:t>
            </a:r>
            <a:endParaRPr lang="es-ES"/>
          </a:p>
        </p:txBody>
      </p:sp>
      <p:pic>
        <p:nvPicPr>
          <p:cNvPr id="13" name="Imagen 12">
            <a:extLst>
              <a:ext uri="{FF2B5EF4-FFF2-40B4-BE49-F238E27FC236}">
                <a16:creationId xmlns:a16="http://schemas.microsoft.com/office/drawing/2014/main" id="{E5D91E15-CF95-4E2F-9137-383C0C9D4E7D}"/>
              </a:ext>
            </a:extLst>
          </p:cNvPr>
          <p:cNvPicPr>
            <a:picLocks noChangeAspect="1"/>
          </p:cNvPicPr>
          <p:nvPr userDrawn="1"/>
        </p:nvPicPr>
        <p:blipFill>
          <a:blip r:embed="rId2"/>
          <a:stretch>
            <a:fillRect/>
          </a:stretch>
        </p:blipFill>
        <p:spPr>
          <a:xfrm>
            <a:off x="388177" y="5748318"/>
            <a:ext cx="1857017" cy="817511"/>
          </a:xfrm>
          <a:prstGeom prst="rect">
            <a:avLst/>
          </a:prstGeom>
        </p:spPr>
      </p:pic>
      <p:pic>
        <p:nvPicPr>
          <p:cNvPr id="7" name="Imagen 6">
            <a:extLst>
              <a:ext uri="{FF2B5EF4-FFF2-40B4-BE49-F238E27FC236}">
                <a16:creationId xmlns:a16="http://schemas.microsoft.com/office/drawing/2014/main" id="{FEE362DD-BEF6-4465-9FB0-5443A6D042C0}"/>
              </a:ext>
            </a:extLst>
          </p:cNvPr>
          <p:cNvPicPr>
            <a:picLocks noChangeAspect="1"/>
          </p:cNvPicPr>
          <p:nvPr userDrawn="1"/>
        </p:nvPicPr>
        <p:blipFill>
          <a:blip r:embed="rId3"/>
          <a:stretch>
            <a:fillRect/>
          </a:stretch>
        </p:blipFill>
        <p:spPr>
          <a:xfrm>
            <a:off x="10168605" y="242423"/>
            <a:ext cx="2023395" cy="1121400"/>
          </a:xfrm>
          <a:prstGeom prst="rect">
            <a:avLst/>
          </a:prstGeom>
        </p:spPr>
      </p:pic>
      <p:sp>
        <p:nvSpPr>
          <p:cNvPr id="4" name="CuadroTexto 3">
            <a:extLst>
              <a:ext uri="{FF2B5EF4-FFF2-40B4-BE49-F238E27FC236}">
                <a16:creationId xmlns:a16="http://schemas.microsoft.com/office/drawing/2014/main" id="{A4FB45C6-2EA3-4252-A7E3-3E1A92549A22}"/>
              </a:ext>
            </a:extLst>
          </p:cNvPr>
          <p:cNvSpPr txBox="1"/>
          <p:nvPr userDrawn="1"/>
        </p:nvSpPr>
        <p:spPr>
          <a:xfrm>
            <a:off x="5772540" y="6207729"/>
            <a:ext cx="3750907" cy="420756"/>
          </a:xfrm>
          <a:prstGeom prst="rect">
            <a:avLst/>
          </a:prstGeom>
          <a:noFill/>
        </p:spPr>
        <p:txBody>
          <a:bodyPr wrap="square" rtlCol="0">
            <a:spAutoFit/>
          </a:bodyPr>
          <a:lstStyle/>
          <a:p>
            <a:r>
              <a:rPr lang="es-ES" sz="1067">
                <a:latin typeface="Arial" panose="020B0604020202020204" pitchFamily="34" charset="0"/>
                <a:cs typeface="Arial" panose="020B0604020202020204" pitchFamily="34" charset="0"/>
              </a:rPr>
              <a:t>Madrid Campus: C/Numancia 6, 28039 Madrid</a:t>
            </a:r>
          </a:p>
          <a:p>
            <a:r>
              <a:rPr lang="es-ES" sz="1067">
                <a:latin typeface="Arial" panose="020B0604020202020204" pitchFamily="34" charset="0"/>
                <a:cs typeface="Arial" panose="020B0604020202020204" pitchFamily="34" charset="0"/>
              </a:rPr>
              <a:t>Barcelona Campus: </a:t>
            </a:r>
            <a:r>
              <a:rPr lang="es-ES" sz="1067" err="1">
                <a:latin typeface="Arial" panose="020B0604020202020204" pitchFamily="34" charset="0"/>
                <a:cs typeface="Arial" panose="020B0604020202020204" pitchFamily="34" charset="0"/>
              </a:rPr>
              <a:t>Carrer</a:t>
            </a:r>
            <a:r>
              <a:rPr lang="es-ES" sz="1067">
                <a:latin typeface="Arial" panose="020B0604020202020204" pitchFamily="34" charset="0"/>
                <a:cs typeface="Arial" panose="020B0604020202020204" pitchFamily="34" charset="0"/>
              </a:rPr>
              <a:t> d'Aragó, 179 08011 Barcelona</a:t>
            </a:r>
            <a:endParaRPr lang="en-GB" sz="1067">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3AECC49B-8273-4C90-BB64-E611EE3B8123}"/>
              </a:ext>
            </a:extLst>
          </p:cNvPr>
          <p:cNvSpPr txBox="1"/>
          <p:nvPr userDrawn="1"/>
        </p:nvSpPr>
        <p:spPr>
          <a:xfrm>
            <a:off x="9523447" y="6207728"/>
            <a:ext cx="4858139" cy="420756"/>
          </a:xfrm>
          <a:prstGeom prst="rect">
            <a:avLst/>
          </a:prstGeom>
          <a:noFill/>
        </p:spPr>
        <p:txBody>
          <a:bodyPr wrap="square" rtlCol="0">
            <a:spAutoFit/>
          </a:bodyPr>
          <a:lstStyle/>
          <a:p>
            <a:r>
              <a:rPr lang="en-GB" sz="1067">
                <a:latin typeface="Arial" panose="020B0604020202020204" pitchFamily="34" charset="0"/>
                <a:cs typeface="Arial" panose="020B0604020202020204" pitchFamily="34" charset="0"/>
              </a:rPr>
              <a:t>info@global-business-school.org</a:t>
            </a:r>
          </a:p>
          <a:p>
            <a:r>
              <a:rPr lang="en-GB" sz="1067">
                <a:latin typeface="Arial" panose="020B0604020202020204" pitchFamily="34" charset="0"/>
                <a:cs typeface="Arial" panose="020B0604020202020204" pitchFamily="34" charset="0"/>
              </a:rPr>
              <a:t>+34 930 086 588</a:t>
            </a:r>
          </a:p>
        </p:txBody>
      </p:sp>
      <p:pic>
        <p:nvPicPr>
          <p:cNvPr id="9" name="Imagen 8">
            <a:extLst>
              <a:ext uri="{FF2B5EF4-FFF2-40B4-BE49-F238E27FC236}">
                <a16:creationId xmlns:a16="http://schemas.microsoft.com/office/drawing/2014/main" id="{8DC8571C-B851-4D78-8BE3-4EDCD14171EF}"/>
              </a:ext>
            </a:extLst>
          </p:cNvPr>
          <p:cNvPicPr>
            <a:picLocks noChangeAspect="1"/>
          </p:cNvPicPr>
          <p:nvPr userDrawn="1"/>
        </p:nvPicPr>
        <p:blipFill>
          <a:blip r:embed="rId4"/>
          <a:stretch>
            <a:fillRect/>
          </a:stretch>
        </p:blipFill>
        <p:spPr>
          <a:xfrm>
            <a:off x="9523571" y="6183650"/>
            <a:ext cx="12192" cy="495809"/>
          </a:xfrm>
          <a:prstGeom prst="rect">
            <a:avLst/>
          </a:prstGeom>
        </p:spPr>
      </p:pic>
    </p:spTree>
    <p:extLst>
      <p:ext uri="{BB962C8B-B14F-4D97-AF65-F5344CB8AC3E}">
        <p14:creationId xmlns:p14="http://schemas.microsoft.com/office/powerpoint/2010/main" val="2116914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78142" y="2384170"/>
            <a:ext cx="11435715" cy="94170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Arial MT"/>
                <a:cs typeface="Arial MT"/>
              </a:defRPr>
            </a:lvl1pPr>
          </a:lstStyle>
          <a:p>
            <a:pPr marL="12700">
              <a:lnSpc>
                <a:spcPct val="100000"/>
              </a:lnSpc>
              <a:spcBef>
                <a:spcPts val="45"/>
              </a:spcBef>
            </a:pPr>
            <a:r>
              <a:rPr spc="-10"/>
              <a:t>Madrid</a:t>
            </a:r>
            <a:r>
              <a:rPr spc="65"/>
              <a:t> </a:t>
            </a:r>
            <a:r>
              <a:rPr spc="-10"/>
              <a:t>Campus:</a:t>
            </a:r>
            <a:r>
              <a:rPr spc="-5"/>
              <a:t> </a:t>
            </a:r>
            <a:r>
              <a:rPr spc="-15"/>
              <a:t>C/Numancia,</a:t>
            </a:r>
            <a:r>
              <a:rPr spc="150"/>
              <a:t> </a:t>
            </a:r>
            <a:r>
              <a:rPr spc="10"/>
              <a:t>6</a:t>
            </a:r>
            <a:r>
              <a:rPr spc="-5"/>
              <a:t> </a:t>
            </a:r>
            <a:r>
              <a:rPr spc="5"/>
              <a:t>28039</a:t>
            </a:r>
            <a:r>
              <a:rPr spc="-5"/>
              <a:t> </a:t>
            </a:r>
            <a:r>
              <a:rPr spc="-10"/>
              <a:t>Madrid</a:t>
            </a:r>
          </a:p>
          <a:p>
            <a:pPr marL="12700">
              <a:lnSpc>
                <a:spcPct val="100000"/>
              </a:lnSpc>
              <a:spcBef>
                <a:spcPts val="15"/>
              </a:spcBef>
            </a:pPr>
            <a:r>
              <a:rPr spc="5"/>
              <a:t>Barcelona</a:t>
            </a:r>
            <a:r>
              <a:rPr spc="-80"/>
              <a:t> </a:t>
            </a:r>
            <a:r>
              <a:rPr spc="-10"/>
              <a:t>Campus:</a:t>
            </a:r>
            <a:r>
              <a:rPr spc="80"/>
              <a:t> </a:t>
            </a:r>
            <a:r>
              <a:t>C/Aragó,</a:t>
            </a:r>
            <a:r>
              <a:rPr spc="-75"/>
              <a:t> </a:t>
            </a:r>
            <a:r>
              <a:rPr spc="5"/>
              <a:t>179</a:t>
            </a:r>
            <a:r>
              <a:t> </a:t>
            </a:r>
            <a:r>
              <a:rPr spc="5"/>
              <a:t>08011</a:t>
            </a:r>
            <a:r>
              <a:rPr spc="-5"/>
              <a:t> </a:t>
            </a:r>
            <a:r>
              <a:rPr spc="5"/>
              <a:t>Barcelona</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40088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5C233-375D-4233-871A-5606010CF82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7A6B8DDB-C8B1-4030-920E-5F5216DB5A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71CF2C5-9ABB-460B-AF5A-5F52ADA03715}"/>
              </a:ext>
            </a:extLst>
          </p:cNvPr>
          <p:cNvSpPr>
            <a:spLocks noGrp="1"/>
          </p:cNvSpPr>
          <p:nvPr>
            <p:ph type="dt" sz="half" idx="10"/>
          </p:nvPr>
        </p:nvSpPr>
        <p:spPr/>
        <p:txBody>
          <a:bodyPr/>
          <a:lstStyle/>
          <a:p>
            <a:fld id="{DFB54682-BE6C-44DF-B3A6-20B20BCBE1F8}" type="datetimeFigureOut">
              <a:rPr lang="en-GB" smtClean="0"/>
              <a:t>22/09/2025</a:t>
            </a:fld>
            <a:endParaRPr lang="en-GB"/>
          </a:p>
        </p:txBody>
      </p:sp>
      <p:sp>
        <p:nvSpPr>
          <p:cNvPr id="5" name="Marcador de pie de página 4">
            <a:extLst>
              <a:ext uri="{FF2B5EF4-FFF2-40B4-BE49-F238E27FC236}">
                <a16:creationId xmlns:a16="http://schemas.microsoft.com/office/drawing/2014/main" id="{203611DC-FB7A-40BB-8E99-D581AA43CD4F}"/>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683E7564-63F5-45BD-8CDC-0F811BC769F9}"/>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26076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261AC-7853-46F8-8B21-4BC12B2DBB2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B7851E55-FD7C-4B6B-B691-19293A13D0A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634311A7-C3DF-4371-BA98-518132B4F14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0CED73A4-1DDE-407D-A591-2A6B188C8BDA}"/>
              </a:ext>
            </a:extLst>
          </p:cNvPr>
          <p:cNvSpPr>
            <a:spLocks noGrp="1"/>
          </p:cNvSpPr>
          <p:nvPr>
            <p:ph type="dt" sz="half" idx="10"/>
          </p:nvPr>
        </p:nvSpPr>
        <p:spPr/>
        <p:txBody>
          <a:bodyPr/>
          <a:lstStyle/>
          <a:p>
            <a:fld id="{DFB54682-BE6C-44DF-B3A6-20B20BCBE1F8}" type="datetimeFigureOut">
              <a:rPr lang="en-GB" smtClean="0"/>
              <a:t>22/09/2025</a:t>
            </a:fld>
            <a:endParaRPr lang="en-GB"/>
          </a:p>
        </p:txBody>
      </p:sp>
      <p:sp>
        <p:nvSpPr>
          <p:cNvPr id="6" name="Marcador de pie de página 5">
            <a:extLst>
              <a:ext uri="{FF2B5EF4-FFF2-40B4-BE49-F238E27FC236}">
                <a16:creationId xmlns:a16="http://schemas.microsoft.com/office/drawing/2014/main" id="{339D44C5-D01A-474F-A7BB-6EAD3B8CE067}"/>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1C3796DA-E9D0-492A-9C9D-0E6AD6E5F0E9}"/>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4189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B79181-543C-4020-8210-DCFE6BA8447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C5463C83-639F-4BC5-A5EE-346583FDEB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E8FC8F6-D806-4752-AF37-CA35B6E1FAF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03BE360F-7BFC-4051-9353-FF0F6A96CB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186232C-D9F6-416B-9230-B2C766F9817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49A14627-0A09-4E26-B193-F351174359C0}"/>
              </a:ext>
            </a:extLst>
          </p:cNvPr>
          <p:cNvSpPr>
            <a:spLocks noGrp="1"/>
          </p:cNvSpPr>
          <p:nvPr>
            <p:ph type="dt" sz="half" idx="10"/>
          </p:nvPr>
        </p:nvSpPr>
        <p:spPr/>
        <p:txBody>
          <a:bodyPr/>
          <a:lstStyle/>
          <a:p>
            <a:fld id="{DFB54682-BE6C-44DF-B3A6-20B20BCBE1F8}" type="datetimeFigureOut">
              <a:rPr lang="en-GB" smtClean="0"/>
              <a:t>22/09/2025</a:t>
            </a:fld>
            <a:endParaRPr lang="en-GB"/>
          </a:p>
        </p:txBody>
      </p:sp>
      <p:sp>
        <p:nvSpPr>
          <p:cNvPr id="8" name="Marcador de pie de página 7">
            <a:extLst>
              <a:ext uri="{FF2B5EF4-FFF2-40B4-BE49-F238E27FC236}">
                <a16:creationId xmlns:a16="http://schemas.microsoft.com/office/drawing/2014/main" id="{09D8180A-7C21-4321-8A66-60F0903C3B3C}"/>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DDB80743-51B6-40BE-B80A-795F214FAFC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1638223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C02903-F8CD-4FFA-8EFA-86AE2C5421DC}"/>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D2F0A657-D28E-455D-A50A-DBDDA3B069C0}"/>
              </a:ext>
            </a:extLst>
          </p:cNvPr>
          <p:cNvSpPr>
            <a:spLocks noGrp="1"/>
          </p:cNvSpPr>
          <p:nvPr>
            <p:ph type="dt" sz="half" idx="10"/>
          </p:nvPr>
        </p:nvSpPr>
        <p:spPr/>
        <p:txBody>
          <a:bodyPr/>
          <a:lstStyle/>
          <a:p>
            <a:fld id="{DFB54682-BE6C-44DF-B3A6-20B20BCBE1F8}" type="datetimeFigureOut">
              <a:rPr lang="en-GB" smtClean="0"/>
              <a:t>22/09/2025</a:t>
            </a:fld>
            <a:endParaRPr lang="en-GB"/>
          </a:p>
        </p:txBody>
      </p:sp>
      <p:sp>
        <p:nvSpPr>
          <p:cNvPr id="4" name="Marcador de pie de página 3">
            <a:extLst>
              <a:ext uri="{FF2B5EF4-FFF2-40B4-BE49-F238E27FC236}">
                <a16:creationId xmlns:a16="http://schemas.microsoft.com/office/drawing/2014/main" id="{22CF6CA2-8DE4-4AD9-B0A3-7798BA0F4D48}"/>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3BB31DAA-F560-429D-A64B-024A2C667F1B}"/>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290290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5F70C2-F5F6-4B24-AC9D-7B484694EB50}"/>
              </a:ext>
            </a:extLst>
          </p:cNvPr>
          <p:cNvSpPr>
            <a:spLocks noGrp="1"/>
          </p:cNvSpPr>
          <p:nvPr>
            <p:ph type="dt" sz="half" idx="10"/>
          </p:nvPr>
        </p:nvSpPr>
        <p:spPr/>
        <p:txBody>
          <a:bodyPr/>
          <a:lstStyle/>
          <a:p>
            <a:fld id="{DFB54682-BE6C-44DF-B3A6-20B20BCBE1F8}" type="datetimeFigureOut">
              <a:rPr lang="en-GB" smtClean="0"/>
              <a:t>22/09/2025</a:t>
            </a:fld>
            <a:endParaRPr lang="en-GB"/>
          </a:p>
        </p:txBody>
      </p:sp>
      <p:sp>
        <p:nvSpPr>
          <p:cNvPr id="3" name="Marcador de pie de página 2">
            <a:extLst>
              <a:ext uri="{FF2B5EF4-FFF2-40B4-BE49-F238E27FC236}">
                <a16:creationId xmlns:a16="http://schemas.microsoft.com/office/drawing/2014/main" id="{7EAD4FCF-444A-4664-9782-FA5337FCE7CF}"/>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285A5CDD-535A-4FD4-8A54-CD3B9233EA8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2204759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3D8C18-9A12-41F5-A511-206F338582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93232065-D6A2-4976-BBF7-FD68F11C7F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903C10F5-D7FE-4891-B73A-0B16428425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64862C-AC30-468E-87CC-E8F0D25CE267}"/>
              </a:ext>
            </a:extLst>
          </p:cNvPr>
          <p:cNvSpPr>
            <a:spLocks noGrp="1"/>
          </p:cNvSpPr>
          <p:nvPr>
            <p:ph type="dt" sz="half" idx="10"/>
          </p:nvPr>
        </p:nvSpPr>
        <p:spPr/>
        <p:txBody>
          <a:bodyPr/>
          <a:lstStyle/>
          <a:p>
            <a:fld id="{DFB54682-BE6C-44DF-B3A6-20B20BCBE1F8}" type="datetimeFigureOut">
              <a:rPr lang="en-GB" smtClean="0"/>
              <a:t>22/09/2025</a:t>
            </a:fld>
            <a:endParaRPr lang="en-GB"/>
          </a:p>
        </p:txBody>
      </p:sp>
      <p:sp>
        <p:nvSpPr>
          <p:cNvPr id="6" name="Marcador de pie de página 5">
            <a:extLst>
              <a:ext uri="{FF2B5EF4-FFF2-40B4-BE49-F238E27FC236}">
                <a16:creationId xmlns:a16="http://schemas.microsoft.com/office/drawing/2014/main" id="{048D84E8-C21F-48CF-8F39-417DFB60708E}"/>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D0230B2-1C0B-4735-B3E8-B2EA1E8CBE46}"/>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44543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5990CA-0980-4B2B-80A7-9E3B5AB266B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A077B3D4-9495-4AC4-93A8-BFAEBFD1C7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GB"/>
          </a:p>
        </p:txBody>
      </p:sp>
      <p:sp>
        <p:nvSpPr>
          <p:cNvPr id="4" name="Marcador de texto 3">
            <a:extLst>
              <a:ext uri="{FF2B5EF4-FFF2-40B4-BE49-F238E27FC236}">
                <a16:creationId xmlns:a16="http://schemas.microsoft.com/office/drawing/2014/main" id="{65B2C392-A9C9-4D2A-9430-C9E65029CC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DEE7244-730F-4719-9C9D-B12672342C03}"/>
              </a:ext>
            </a:extLst>
          </p:cNvPr>
          <p:cNvSpPr>
            <a:spLocks noGrp="1"/>
          </p:cNvSpPr>
          <p:nvPr>
            <p:ph type="dt" sz="half" idx="10"/>
          </p:nvPr>
        </p:nvSpPr>
        <p:spPr/>
        <p:txBody>
          <a:bodyPr/>
          <a:lstStyle/>
          <a:p>
            <a:fld id="{DFB54682-BE6C-44DF-B3A6-20B20BCBE1F8}" type="datetimeFigureOut">
              <a:rPr lang="en-GB" smtClean="0"/>
              <a:t>22/09/2025</a:t>
            </a:fld>
            <a:endParaRPr lang="en-GB"/>
          </a:p>
        </p:txBody>
      </p:sp>
      <p:sp>
        <p:nvSpPr>
          <p:cNvPr id="6" name="Marcador de pie de página 5">
            <a:extLst>
              <a:ext uri="{FF2B5EF4-FFF2-40B4-BE49-F238E27FC236}">
                <a16:creationId xmlns:a16="http://schemas.microsoft.com/office/drawing/2014/main" id="{B7AD21DC-42D4-4374-99B5-B1FC05D9D63B}"/>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291B9AEA-91F8-4AE6-B81C-0A9317BFC0D0}"/>
              </a:ext>
            </a:extLst>
          </p:cNvPr>
          <p:cNvSpPr>
            <a:spLocks noGrp="1"/>
          </p:cNvSpPr>
          <p:nvPr>
            <p:ph type="sldNum" sz="quarter" idx="12"/>
          </p:nvPr>
        </p:nvSpPr>
        <p:spPr/>
        <p:txBody>
          <a:bodyPr/>
          <a:lstStyle/>
          <a:p>
            <a:fld id="{BFB261F0-07DB-459E-BC39-FB1FE5DE66D5}" type="slidenum">
              <a:rPr lang="en-GB" smtClean="0"/>
              <a:t>‹Nº›</a:t>
            </a:fld>
            <a:endParaRPr lang="en-GB"/>
          </a:p>
        </p:txBody>
      </p:sp>
    </p:spTree>
    <p:extLst>
      <p:ext uri="{BB962C8B-B14F-4D97-AF65-F5344CB8AC3E}">
        <p14:creationId xmlns:p14="http://schemas.microsoft.com/office/powerpoint/2010/main" val="336258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123B1D8-F5D6-479C-BB36-9F92DEB949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1ADDC61-3BBB-4EF7-ACCB-4EAA9D5B99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284C4EDB-5CF2-4466-B39B-0197576665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54682-BE6C-44DF-B3A6-20B20BCBE1F8}" type="datetimeFigureOut">
              <a:rPr lang="en-GB" smtClean="0"/>
              <a:t>22/09/2025</a:t>
            </a:fld>
            <a:endParaRPr lang="en-GB"/>
          </a:p>
        </p:txBody>
      </p:sp>
      <p:sp>
        <p:nvSpPr>
          <p:cNvPr id="5" name="Marcador de pie de página 4">
            <a:extLst>
              <a:ext uri="{FF2B5EF4-FFF2-40B4-BE49-F238E27FC236}">
                <a16:creationId xmlns:a16="http://schemas.microsoft.com/office/drawing/2014/main" id="{F829C91C-2330-4A96-B3D1-4488C486EB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67965DD6-A58E-463C-8A2D-F50444B49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261F0-07DB-459E-BC39-FB1FE5DE66D5}" type="slidenum">
              <a:rPr lang="en-GB" smtClean="0"/>
              <a:t>‹Nº›</a:t>
            </a:fld>
            <a:endParaRPr lang="en-GB"/>
          </a:p>
        </p:txBody>
      </p:sp>
    </p:spTree>
    <p:extLst>
      <p:ext uri="{BB962C8B-B14F-4D97-AF65-F5344CB8AC3E}">
        <p14:creationId xmlns:p14="http://schemas.microsoft.com/office/powerpoint/2010/main" val="3074658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 id="2147483665" r:id="rId14"/>
    <p:sldLayoutId id="2147483666" r:id="rId15"/>
    <p:sldLayoutId id="2147483672" r:id="rId16"/>
    <p:sldLayoutId id="2147483673" r:id="rId17"/>
    <p:sldLayoutId id="2147483675" r:id="rId18"/>
    <p:sldLayoutId id="2147483677" r:id="rId19"/>
    <p:sldLayoutId id="2147483678" r:id="rId20"/>
    <p:sldLayoutId id="2147483679" r:id="rId21"/>
    <p:sldLayoutId id="214748368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oleObject" Target="../embeddings/oleObject1.bin"/><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emf"/><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29.xml"/><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4.emf"/><Relationship Id="rId11" Type="http://schemas.openxmlformats.org/officeDocument/2006/relationships/image" Target="../media/image7.png"/><Relationship Id="rId5" Type="http://schemas.openxmlformats.org/officeDocument/2006/relationships/oleObject" Target="../embeddings/oleObject2.bin"/><Relationship Id="rId10" Type="http://schemas.openxmlformats.org/officeDocument/2006/relationships/image" Target="../media/image12.png"/><Relationship Id="rId4" Type="http://schemas.openxmlformats.org/officeDocument/2006/relationships/slideLayout" Target="../slideLayouts/slideLayout1.xml"/><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tags" Target="../tags/tag32.xml"/><Relationship Id="rId7" Type="http://schemas.openxmlformats.org/officeDocument/2006/relationships/image" Target="../media/image5.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4.emf"/><Relationship Id="rId5" Type="http://schemas.openxmlformats.org/officeDocument/2006/relationships/oleObject" Target="../embeddings/oleObject2.bin"/><Relationship Id="rId10" Type="http://schemas.microsoft.com/office/2007/relationships/hdphoto" Target="../media/hdphoto1.wdp"/><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35.xml"/><Relationship Id="rId7" Type="http://schemas.openxmlformats.org/officeDocument/2006/relationships/image" Target="../media/image5.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4.emf"/><Relationship Id="rId5" Type="http://schemas.openxmlformats.org/officeDocument/2006/relationships/oleObject" Target="../embeddings/oleObject2.bin"/><Relationship Id="rId10" Type="http://schemas.microsoft.com/office/2007/relationships/hdphoto" Target="../media/hdphoto1.wdp"/><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38.xml"/><Relationship Id="rId7" Type="http://schemas.openxmlformats.org/officeDocument/2006/relationships/image" Target="../media/image5.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4.emf"/><Relationship Id="rId5" Type="http://schemas.openxmlformats.org/officeDocument/2006/relationships/oleObject" Target="../embeddings/oleObject2.bin"/><Relationship Id="rId10" Type="http://schemas.microsoft.com/office/2007/relationships/hdphoto" Target="../media/hdphoto1.wdp"/><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41.xml"/><Relationship Id="rId7" Type="http://schemas.openxmlformats.org/officeDocument/2006/relationships/image" Target="../media/image5.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4.emf"/><Relationship Id="rId11" Type="http://schemas.microsoft.com/office/2007/relationships/hdphoto" Target="../media/hdphoto1.wdp"/><Relationship Id="rId5" Type="http://schemas.openxmlformats.org/officeDocument/2006/relationships/oleObject" Target="../embeddings/oleObject2.bin"/><Relationship Id="rId10" Type="http://schemas.openxmlformats.org/officeDocument/2006/relationships/image" Target="../media/image7.png"/><Relationship Id="rId4" Type="http://schemas.openxmlformats.org/officeDocument/2006/relationships/slideLayout" Target="../slideLayouts/slideLayout1.xml"/><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44.xml"/><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emf"/><Relationship Id="rId11" Type="http://schemas.openxmlformats.org/officeDocument/2006/relationships/image" Target="../media/image7.png"/><Relationship Id="rId5" Type="http://schemas.openxmlformats.org/officeDocument/2006/relationships/oleObject" Target="../embeddings/oleObject2.bin"/><Relationship Id="rId10" Type="http://schemas.openxmlformats.org/officeDocument/2006/relationships/hyperlink" Target="https://www.youtube.com/watch?v=4VdO7LuoBzM" TargetMode="External"/><Relationship Id="rId4" Type="http://schemas.openxmlformats.org/officeDocument/2006/relationships/slideLayout" Target="../slideLayouts/slideLayout1.xml"/><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47.xml"/><Relationship Id="rId7" Type="http://schemas.openxmlformats.org/officeDocument/2006/relationships/image" Target="../media/image5.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4.emf"/><Relationship Id="rId11" Type="http://schemas.microsoft.com/office/2007/relationships/hdphoto" Target="../media/hdphoto1.wdp"/><Relationship Id="rId5" Type="http://schemas.openxmlformats.org/officeDocument/2006/relationships/oleObject" Target="../embeddings/oleObject2.bin"/><Relationship Id="rId10" Type="http://schemas.openxmlformats.org/officeDocument/2006/relationships/image" Target="../media/image7.png"/><Relationship Id="rId4" Type="http://schemas.openxmlformats.org/officeDocument/2006/relationships/slideLayout" Target="../slideLayouts/slideLayout1.xml"/><Relationship Id="rId9" Type="http://schemas.openxmlformats.org/officeDocument/2006/relationships/image" Target="../media/image16.emf"/></Relationships>
</file>

<file path=ppt/slides/_rels/slide1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50.xml"/><Relationship Id="rId7" Type="http://schemas.openxmlformats.org/officeDocument/2006/relationships/image" Target="../media/image5.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4.emf"/><Relationship Id="rId11" Type="http://schemas.microsoft.com/office/2007/relationships/hdphoto" Target="../media/hdphoto1.wdp"/><Relationship Id="rId5" Type="http://schemas.openxmlformats.org/officeDocument/2006/relationships/oleObject" Target="../embeddings/oleObject2.bin"/><Relationship Id="rId10" Type="http://schemas.openxmlformats.org/officeDocument/2006/relationships/image" Target="../media/image7.png"/><Relationship Id="rId4" Type="http://schemas.openxmlformats.org/officeDocument/2006/relationships/slideLayout" Target="../slideLayouts/slideLayout1.xml"/><Relationship Id="rId9" Type="http://schemas.openxmlformats.org/officeDocument/2006/relationships/image" Target="../media/image17.emf"/></Relationships>
</file>

<file path=ppt/slides/_rels/slide1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53.xml"/><Relationship Id="rId7" Type="http://schemas.openxmlformats.org/officeDocument/2006/relationships/image" Target="../media/image5.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4.emf"/><Relationship Id="rId11" Type="http://schemas.microsoft.com/office/2007/relationships/hdphoto" Target="../media/hdphoto1.wdp"/><Relationship Id="rId5" Type="http://schemas.openxmlformats.org/officeDocument/2006/relationships/oleObject" Target="../embeddings/oleObject2.bin"/><Relationship Id="rId10" Type="http://schemas.openxmlformats.org/officeDocument/2006/relationships/image" Target="../media/image7.png"/><Relationship Id="rId4" Type="http://schemas.openxmlformats.org/officeDocument/2006/relationships/slideLayout" Target="../slideLayouts/slideLayout1.xml"/><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56.xml"/><Relationship Id="rId7" Type="http://schemas.openxmlformats.org/officeDocument/2006/relationships/image" Target="../media/image5.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4.emf"/><Relationship Id="rId11" Type="http://schemas.microsoft.com/office/2007/relationships/hdphoto" Target="../media/hdphoto1.wdp"/><Relationship Id="rId5" Type="http://schemas.openxmlformats.org/officeDocument/2006/relationships/oleObject" Target="../embeddings/oleObject2.bin"/><Relationship Id="rId10" Type="http://schemas.openxmlformats.org/officeDocument/2006/relationships/image" Target="../media/image7.png"/><Relationship Id="rId4" Type="http://schemas.openxmlformats.org/officeDocument/2006/relationships/slideLayout" Target="../slideLayouts/slideLayout1.xml"/><Relationship Id="rId9" Type="http://schemas.openxmlformats.org/officeDocument/2006/relationships/image" Target="../media/image19.gif"/></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5.xml"/><Relationship Id="rId7" Type="http://schemas.openxmlformats.org/officeDocument/2006/relationships/image" Target="../media/image5.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emf"/><Relationship Id="rId11" Type="http://schemas.openxmlformats.org/officeDocument/2006/relationships/hyperlink" Target="mailto:xavier.arola@global-business-school.org" TargetMode="External"/><Relationship Id="rId5" Type="http://schemas.openxmlformats.org/officeDocument/2006/relationships/oleObject" Target="../embeddings/oleObject2.bin"/><Relationship Id="rId10" Type="http://schemas.microsoft.com/office/2007/relationships/hdphoto" Target="../media/hdphoto1.wdp"/><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59.xml"/><Relationship Id="rId7" Type="http://schemas.openxmlformats.org/officeDocument/2006/relationships/image" Target="../media/image5.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4.emf"/><Relationship Id="rId5" Type="http://schemas.openxmlformats.org/officeDocument/2006/relationships/oleObject" Target="../embeddings/oleObject2.bin"/><Relationship Id="rId10" Type="http://schemas.microsoft.com/office/2007/relationships/hdphoto" Target="../media/hdphoto1.wdp"/><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62.xml"/><Relationship Id="rId7" Type="http://schemas.openxmlformats.org/officeDocument/2006/relationships/image" Target="../media/image5.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4.emf"/><Relationship Id="rId5" Type="http://schemas.openxmlformats.org/officeDocument/2006/relationships/oleObject" Target="../embeddings/oleObject2.bin"/><Relationship Id="rId10" Type="http://schemas.microsoft.com/office/2007/relationships/hdphoto" Target="../media/hdphoto1.wdp"/><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65.xml"/><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4.emf"/><Relationship Id="rId11" Type="http://schemas.openxmlformats.org/officeDocument/2006/relationships/image" Target="../media/image7.png"/><Relationship Id="rId5" Type="http://schemas.openxmlformats.org/officeDocument/2006/relationships/oleObject" Target="../embeddings/oleObject2.bin"/><Relationship Id="rId10" Type="http://schemas.openxmlformats.org/officeDocument/2006/relationships/image" Target="../media/image12.png"/><Relationship Id="rId4" Type="http://schemas.openxmlformats.org/officeDocument/2006/relationships/slideLayout" Target="../slideLayouts/slideLayout1.xml"/><Relationship Id="rId9" Type="http://schemas.openxmlformats.org/officeDocument/2006/relationships/image" Target="../media/image11.jpeg"/></Relationships>
</file>

<file path=ppt/slides/_rels/slide2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68.xml"/><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4.emf"/><Relationship Id="rId11" Type="http://schemas.openxmlformats.org/officeDocument/2006/relationships/image" Target="../media/image7.png"/><Relationship Id="rId5" Type="http://schemas.openxmlformats.org/officeDocument/2006/relationships/oleObject" Target="../embeddings/oleObject2.bin"/><Relationship Id="rId10" Type="http://schemas.openxmlformats.org/officeDocument/2006/relationships/image" Target="../media/image20.png"/><Relationship Id="rId4" Type="http://schemas.openxmlformats.org/officeDocument/2006/relationships/slideLayout" Target="../slideLayouts/slideLayout1.xml"/><Relationship Id="rId9" Type="http://schemas.openxmlformats.org/officeDocument/2006/relationships/hyperlink" Target="https://canvanizer.com/new/lean-canvas"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71.xml"/><Relationship Id="rId7" Type="http://schemas.openxmlformats.org/officeDocument/2006/relationships/image" Target="../media/image5.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4.emf"/><Relationship Id="rId5" Type="http://schemas.openxmlformats.org/officeDocument/2006/relationships/oleObject" Target="../embeddings/oleObject2.bin"/><Relationship Id="rId10" Type="http://schemas.microsoft.com/office/2007/relationships/hdphoto" Target="../media/hdphoto1.wdp"/><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74.xml"/><Relationship Id="rId7" Type="http://schemas.openxmlformats.org/officeDocument/2006/relationships/image" Target="../media/image5.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4.emf"/><Relationship Id="rId5" Type="http://schemas.openxmlformats.org/officeDocument/2006/relationships/oleObject" Target="../embeddings/oleObject2.bin"/><Relationship Id="rId10" Type="http://schemas.microsoft.com/office/2007/relationships/hdphoto" Target="../media/hdphoto1.wdp"/><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77.xml"/><Relationship Id="rId7" Type="http://schemas.openxmlformats.org/officeDocument/2006/relationships/image" Target="../media/image5.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4.emf"/><Relationship Id="rId5" Type="http://schemas.openxmlformats.org/officeDocument/2006/relationships/oleObject" Target="../embeddings/oleObject2.bin"/><Relationship Id="rId10" Type="http://schemas.microsoft.com/office/2007/relationships/hdphoto" Target="../media/hdphoto1.wdp"/><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80.xml"/><Relationship Id="rId7" Type="http://schemas.openxmlformats.org/officeDocument/2006/relationships/image" Target="../media/image5.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4.emf"/><Relationship Id="rId5" Type="http://schemas.openxmlformats.org/officeDocument/2006/relationships/oleObject" Target="../embeddings/oleObject2.bin"/><Relationship Id="rId10" Type="http://schemas.microsoft.com/office/2007/relationships/hdphoto" Target="../media/hdphoto1.wdp"/><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83.xml"/><Relationship Id="rId7" Type="http://schemas.openxmlformats.org/officeDocument/2006/relationships/image" Target="../media/image5.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4.emf"/><Relationship Id="rId5" Type="http://schemas.openxmlformats.org/officeDocument/2006/relationships/oleObject" Target="../embeddings/oleObject2.bin"/><Relationship Id="rId10" Type="http://schemas.microsoft.com/office/2007/relationships/hdphoto" Target="../media/hdphoto1.wdp"/><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86.xml"/><Relationship Id="rId7" Type="http://schemas.openxmlformats.org/officeDocument/2006/relationships/image" Target="../media/image5.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4.emf"/><Relationship Id="rId5" Type="http://schemas.openxmlformats.org/officeDocument/2006/relationships/oleObject" Target="../embeddings/oleObject2.bin"/><Relationship Id="rId10" Type="http://schemas.microsoft.com/office/2007/relationships/hdphoto" Target="../media/hdphoto1.wdp"/><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8.xml"/><Relationship Id="rId7" Type="http://schemas.openxmlformats.org/officeDocument/2006/relationships/image" Target="../media/image5.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emf"/><Relationship Id="rId5" Type="http://schemas.openxmlformats.org/officeDocument/2006/relationships/oleObject" Target="../embeddings/oleObject2.bin"/><Relationship Id="rId10" Type="http://schemas.microsoft.com/office/2007/relationships/hdphoto" Target="../media/hdphoto1.wdp"/><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89.xml"/><Relationship Id="rId7" Type="http://schemas.openxmlformats.org/officeDocument/2006/relationships/image" Target="../media/image5.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4.emf"/><Relationship Id="rId11" Type="http://schemas.microsoft.com/office/2007/relationships/hdphoto" Target="../media/hdphoto1.wdp"/><Relationship Id="rId5" Type="http://schemas.openxmlformats.org/officeDocument/2006/relationships/oleObject" Target="../embeddings/oleObject2.bin"/><Relationship Id="rId10" Type="http://schemas.openxmlformats.org/officeDocument/2006/relationships/image" Target="../media/image7.png"/><Relationship Id="rId4" Type="http://schemas.openxmlformats.org/officeDocument/2006/relationships/slideLayout" Target="../slideLayouts/slideLayout1.xml"/><Relationship Id="rId9" Type="http://schemas.openxmlformats.org/officeDocument/2006/relationships/image" Target="../media/image21.jpeg"/></Relationships>
</file>

<file path=ppt/slides/_rels/slide3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92.xml"/><Relationship Id="rId7" Type="http://schemas.openxmlformats.org/officeDocument/2006/relationships/image" Target="../media/image5.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4.emf"/><Relationship Id="rId5" Type="http://schemas.openxmlformats.org/officeDocument/2006/relationships/oleObject" Target="../embeddings/oleObject2.bin"/><Relationship Id="rId10" Type="http://schemas.openxmlformats.org/officeDocument/2006/relationships/image" Target="../media/image23.png"/><Relationship Id="rId4" Type="http://schemas.openxmlformats.org/officeDocument/2006/relationships/slideLayout" Target="../slideLayouts/slideLayout1.xml"/><Relationship Id="rId9" Type="http://schemas.openxmlformats.org/officeDocument/2006/relationships/image" Target="../media/image22.png"/></Relationships>
</file>

<file path=ppt/slides/_rels/slide3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95.xml"/><Relationship Id="rId7" Type="http://schemas.openxmlformats.org/officeDocument/2006/relationships/image" Target="../media/image5.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4.emf"/><Relationship Id="rId11" Type="http://schemas.microsoft.com/office/2007/relationships/hdphoto" Target="../media/hdphoto1.wdp"/><Relationship Id="rId5" Type="http://schemas.openxmlformats.org/officeDocument/2006/relationships/oleObject" Target="../embeddings/oleObject2.bin"/><Relationship Id="rId10" Type="http://schemas.openxmlformats.org/officeDocument/2006/relationships/image" Target="../media/image7.png"/><Relationship Id="rId4" Type="http://schemas.openxmlformats.org/officeDocument/2006/relationships/slideLayout" Target="../slideLayouts/slideLayout1.xml"/><Relationship Id="rId9" Type="http://schemas.openxmlformats.org/officeDocument/2006/relationships/image" Target="../media/image24.png"/></Relationships>
</file>

<file path=ppt/slides/_rels/slide3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98.xml"/><Relationship Id="rId7" Type="http://schemas.openxmlformats.org/officeDocument/2006/relationships/image" Target="../media/image5.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4.emf"/><Relationship Id="rId5" Type="http://schemas.openxmlformats.org/officeDocument/2006/relationships/oleObject" Target="../embeddings/oleObject2.bin"/><Relationship Id="rId10" Type="http://schemas.openxmlformats.org/officeDocument/2006/relationships/image" Target="../media/image25.jpeg"/><Relationship Id="rId4" Type="http://schemas.openxmlformats.org/officeDocument/2006/relationships/slideLayout" Target="../slideLayouts/slideLayout1.xml"/><Relationship Id="rId9" Type="http://schemas.openxmlformats.org/officeDocument/2006/relationships/image" Target="../media/image22.png"/></Relationships>
</file>

<file path=ppt/slides/_rels/slide3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101.xml"/><Relationship Id="rId7" Type="http://schemas.openxmlformats.org/officeDocument/2006/relationships/image" Target="../media/image5.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4.emf"/><Relationship Id="rId5" Type="http://schemas.openxmlformats.org/officeDocument/2006/relationships/oleObject" Target="../embeddings/oleObject2.bin"/><Relationship Id="rId10" Type="http://schemas.microsoft.com/office/2007/relationships/hdphoto" Target="../media/hdphoto1.wdp"/><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104.xml"/><Relationship Id="rId7" Type="http://schemas.openxmlformats.org/officeDocument/2006/relationships/image" Target="../media/image5.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4.emf"/><Relationship Id="rId5" Type="http://schemas.openxmlformats.org/officeDocument/2006/relationships/oleObject" Target="../embeddings/oleObject2.bin"/><Relationship Id="rId10" Type="http://schemas.openxmlformats.org/officeDocument/2006/relationships/image" Target="../media/image26.jpeg"/><Relationship Id="rId4" Type="http://schemas.openxmlformats.org/officeDocument/2006/relationships/slideLayout" Target="../slideLayouts/slideLayout1.xml"/><Relationship Id="rId9" Type="http://schemas.openxmlformats.org/officeDocument/2006/relationships/image" Target="../media/image22.png"/></Relationships>
</file>

<file path=ppt/slides/_rels/slide36.xml.rels><?xml version="1.0" encoding="UTF-8" standalone="yes"?>
<Relationships xmlns="http://schemas.openxmlformats.org/package/2006/relationships"><Relationship Id="rId8" Type="http://schemas.openxmlformats.org/officeDocument/2006/relationships/image" Target="../media/image6.svg"/><Relationship Id="rId13" Type="http://schemas.microsoft.com/office/2007/relationships/hdphoto" Target="../media/hdphoto1.wdp"/><Relationship Id="rId3" Type="http://schemas.openxmlformats.org/officeDocument/2006/relationships/tags" Target="../tags/tag107.xml"/><Relationship Id="rId7" Type="http://schemas.openxmlformats.org/officeDocument/2006/relationships/image" Target="../media/image5.png"/><Relationship Id="rId12" Type="http://schemas.openxmlformats.org/officeDocument/2006/relationships/image" Target="../media/image7.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4.emf"/><Relationship Id="rId11" Type="http://schemas.openxmlformats.org/officeDocument/2006/relationships/hyperlink" Target="https://www.ideatovalue.com/inno/nickskillicorn/2016/03/innovation-15-experts-share-innovation-definition/" TargetMode="External"/><Relationship Id="rId5" Type="http://schemas.openxmlformats.org/officeDocument/2006/relationships/oleObject" Target="../embeddings/oleObject2.bin"/><Relationship Id="rId10" Type="http://schemas.openxmlformats.org/officeDocument/2006/relationships/image" Target="../media/image28.svg"/><Relationship Id="rId4" Type="http://schemas.openxmlformats.org/officeDocument/2006/relationships/slideLayout" Target="../slideLayouts/slideLayout1.xml"/><Relationship Id="rId9" Type="http://schemas.openxmlformats.org/officeDocument/2006/relationships/image" Target="../media/image27.png"/></Relationships>
</file>

<file path=ppt/slides/_rels/slide3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110.xml"/><Relationship Id="rId7" Type="http://schemas.openxmlformats.org/officeDocument/2006/relationships/image" Target="../media/image5.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4.emf"/><Relationship Id="rId11" Type="http://schemas.microsoft.com/office/2007/relationships/hdphoto" Target="../media/hdphoto1.wdp"/><Relationship Id="rId5" Type="http://schemas.openxmlformats.org/officeDocument/2006/relationships/oleObject" Target="../embeddings/oleObject2.bin"/><Relationship Id="rId10" Type="http://schemas.openxmlformats.org/officeDocument/2006/relationships/image" Target="../media/image7.png"/><Relationship Id="rId4" Type="http://schemas.openxmlformats.org/officeDocument/2006/relationships/slideLayout" Target="../slideLayouts/slideLayout1.xml"/><Relationship Id="rId9"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7"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22.xml"/><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hyperlink" Target="mailto:g-accelerator@global-business-school.or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11.xml"/><Relationship Id="rId7" Type="http://schemas.openxmlformats.org/officeDocument/2006/relationships/image" Target="../media/image5.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emf"/><Relationship Id="rId5" Type="http://schemas.openxmlformats.org/officeDocument/2006/relationships/oleObject" Target="../embeddings/oleObject2.bin"/><Relationship Id="rId10" Type="http://schemas.microsoft.com/office/2007/relationships/hdphoto" Target="../media/hdphoto1.wdp"/><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14.xml"/><Relationship Id="rId7" Type="http://schemas.openxmlformats.org/officeDocument/2006/relationships/image" Target="../media/image5.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emf"/><Relationship Id="rId5" Type="http://schemas.openxmlformats.org/officeDocument/2006/relationships/oleObject" Target="../embeddings/oleObject2.bin"/><Relationship Id="rId10" Type="http://schemas.microsoft.com/office/2007/relationships/hdphoto" Target="../media/hdphoto1.wdp"/><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tags" Target="../tags/tag17.xml"/><Relationship Id="rId7" Type="http://schemas.openxmlformats.org/officeDocument/2006/relationships/image" Target="../media/image5.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4.emf"/><Relationship Id="rId5" Type="http://schemas.openxmlformats.org/officeDocument/2006/relationships/oleObject" Target="../embeddings/oleObject2.bin"/><Relationship Id="rId10" Type="http://schemas.microsoft.com/office/2007/relationships/hdphoto" Target="../media/hdphoto1.wdp"/><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tags" Target="../tags/tag20.xml"/><Relationship Id="rId7" Type="http://schemas.openxmlformats.org/officeDocument/2006/relationships/image" Target="../media/image5.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emf"/><Relationship Id="rId5" Type="http://schemas.openxmlformats.org/officeDocument/2006/relationships/oleObject" Target="../embeddings/oleObject2.bin"/><Relationship Id="rId10" Type="http://schemas.microsoft.com/office/2007/relationships/hdphoto" Target="../media/hdphoto1.wdp"/><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23.xml"/><Relationship Id="rId7" Type="http://schemas.openxmlformats.org/officeDocument/2006/relationships/image" Target="../media/image5.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4.emf"/><Relationship Id="rId5" Type="http://schemas.openxmlformats.org/officeDocument/2006/relationships/oleObject" Target="../embeddings/oleObject2.bin"/><Relationship Id="rId10" Type="http://schemas.microsoft.com/office/2007/relationships/hdphoto" Target="../media/hdphoto1.wdp"/><Relationship Id="rId4" Type="http://schemas.openxmlformats.org/officeDocument/2006/relationships/slideLayout" Target="../slideLayouts/slideLayout1.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26.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emf"/><Relationship Id="rId5" Type="http://schemas.openxmlformats.org/officeDocument/2006/relationships/oleObject" Target="../embeddings/oleObject2.bin"/><Relationship Id="rId10" Type="http://schemas.microsoft.com/office/2007/relationships/hdphoto" Target="../media/hdphoto1.wdp"/><Relationship Id="rId4" Type="http://schemas.openxmlformats.org/officeDocument/2006/relationships/slideLayout" Target="../slideLayouts/slideLayout1.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o 7" hidden="1">
            <a:extLst>
              <a:ext uri="{FF2B5EF4-FFF2-40B4-BE49-F238E27FC236}">
                <a16:creationId xmlns:a16="http://schemas.microsoft.com/office/drawing/2014/main" id="{408DB555-9C1F-4197-AF4E-889D4EFCBD9E}"/>
              </a:ext>
            </a:extLst>
          </p:cNvPr>
          <p:cNvGraphicFramePr>
            <a:graphicFrameLocks noChangeAspect="1"/>
          </p:cNvGraphicFramePr>
          <p:nvPr>
            <p:custDataLst>
              <p:tags r:id="rId1"/>
            </p:custDataLst>
            <p:extLst>
              <p:ext uri="{D42A27DB-BD31-4B8C-83A1-F6EECF244321}">
                <p14:modId xmlns:p14="http://schemas.microsoft.com/office/powerpoint/2010/main" val="598269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53" imgH="353" progId="TCLayout.ActiveDocument.1">
                  <p:embed/>
                </p:oleObj>
              </mc:Choice>
              <mc:Fallback>
                <p:oleObj name="Diapositiva de think-cell" r:id="rId3" imgW="353" imgH="353" progId="TCLayout.ActiveDocument.1">
                  <p:embed/>
                  <p:pic>
                    <p:nvPicPr>
                      <p:cNvPr id="8" name="Objeto 7" hidden="1">
                        <a:extLst>
                          <a:ext uri="{FF2B5EF4-FFF2-40B4-BE49-F238E27FC236}">
                            <a16:creationId xmlns:a16="http://schemas.microsoft.com/office/drawing/2014/main" id="{408DB555-9C1F-4197-AF4E-889D4EFCBD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0945261C-4F8D-4D48-885A-C24BDA54F505}"/>
              </a:ext>
            </a:extLst>
          </p:cNvPr>
          <p:cNvSpPr txBox="1">
            <a:spLocks/>
          </p:cNvSpPr>
          <p:nvPr/>
        </p:nvSpPr>
        <p:spPr>
          <a:xfrm>
            <a:off x="2638592" y="1098025"/>
            <a:ext cx="6541169" cy="5921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400" b="1">
              <a:solidFill>
                <a:schemeClr val="bg2">
                  <a:lumMod val="50000"/>
                </a:schemeClr>
              </a:solidFill>
              <a:latin typeface="Arial"/>
              <a:cs typeface="Arial"/>
            </a:endParaRPr>
          </a:p>
        </p:txBody>
      </p:sp>
      <p:pic>
        <p:nvPicPr>
          <p:cNvPr id="11" name="Gráfico 10">
            <a:extLst>
              <a:ext uri="{FF2B5EF4-FFF2-40B4-BE49-F238E27FC236}">
                <a16:creationId xmlns:a16="http://schemas.microsoft.com/office/drawing/2014/main" id="{BCCCF611-A250-47A1-8FE4-254BB8BC81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6486" y="1340835"/>
            <a:ext cx="12514940" cy="45719"/>
          </a:xfrm>
          <a:prstGeom prst="rect">
            <a:avLst/>
          </a:prstGeom>
        </p:spPr>
      </p:pic>
      <p:sp>
        <p:nvSpPr>
          <p:cNvPr id="5" name="Título 1">
            <a:extLst>
              <a:ext uri="{FF2B5EF4-FFF2-40B4-BE49-F238E27FC236}">
                <a16:creationId xmlns:a16="http://schemas.microsoft.com/office/drawing/2014/main" id="{0A9CCC2D-14F6-4A84-B63A-60A72D5ACD2A}"/>
              </a:ext>
            </a:extLst>
          </p:cNvPr>
          <p:cNvSpPr txBox="1">
            <a:spLocks/>
          </p:cNvSpPr>
          <p:nvPr/>
        </p:nvSpPr>
        <p:spPr>
          <a:xfrm>
            <a:off x="-89307" y="3447662"/>
            <a:ext cx="5279145" cy="1115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a:solidFill>
                  <a:schemeClr val="bg2">
                    <a:lumMod val="50000"/>
                  </a:schemeClr>
                </a:solidFill>
                <a:latin typeface="Arial" panose="020B0604020202020204" pitchFamily="34" charset="0"/>
                <a:cs typeface="Arial" panose="020B0604020202020204" pitchFamily="34" charset="0"/>
              </a:rPr>
              <a:t>Opportunity Analysis</a:t>
            </a:r>
          </a:p>
          <a:p>
            <a:pPr algn="ctr"/>
            <a:r>
              <a:rPr lang="en-GB" sz="2400" b="1">
                <a:solidFill>
                  <a:schemeClr val="bg2">
                    <a:lumMod val="50000"/>
                  </a:schemeClr>
                </a:solidFill>
                <a:latin typeface="Arial" panose="020B0604020202020204" pitchFamily="34" charset="0"/>
                <a:cs typeface="Arial" panose="020B0604020202020204" pitchFamily="34" charset="0"/>
              </a:rPr>
              <a:t>Xavier </a:t>
            </a:r>
            <a:r>
              <a:rPr lang="en-GB" sz="2400" b="1" err="1">
                <a:solidFill>
                  <a:schemeClr val="bg2">
                    <a:lumMod val="50000"/>
                  </a:schemeClr>
                </a:solidFill>
                <a:latin typeface="Arial" panose="020B0604020202020204" pitchFamily="34" charset="0"/>
                <a:cs typeface="Arial" panose="020B0604020202020204" pitchFamily="34" charset="0"/>
              </a:rPr>
              <a:t>Arola</a:t>
            </a:r>
            <a:endParaRPr lang="en-GB" sz="2400" b="1">
              <a:solidFill>
                <a:schemeClr val="bg2">
                  <a:lumMod val="50000"/>
                </a:schemeClr>
              </a:solidFill>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CFA69862-AEC8-44C2-8F67-3EDD4CD638B9}"/>
              </a:ext>
            </a:extLst>
          </p:cNvPr>
          <p:cNvSpPr txBox="1">
            <a:spLocks/>
          </p:cNvSpPr>
          <p:nvPr/>
        </p:nvSpPr>
        <p:spPr>
          <a:xfrm>
            <a:off x="2499529" y="389818"/>
            <a:ext cx="8864600" cy="9581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err="1">
                <a:solidFill>
                  <a:srgbClr val="6A2926"/>
                </a:solidFill>
                <a:latin typeface="Arial"/>
                <a:cs typeface="Arial"/>
              </a:rPr>
              <a:t>Impuls</a:t>
            </a:r>
            <a:r>
              <a:rPr lang="en-GB" sz="2000" b="1">
                <a:solidFill>
                  <a:srgbClr val="6A2926"/>
                </a:solidFill>
                <a:latin typeface="Arial"/>
                <a:cs typeface="Arial"/>
              </a:rPr>
              <a:t> AgriTech Call 2025</a:t>
            </a:r>
          </a:p>
        </p:txBody>
      </p:sp>
      <p:pic>
        <p:nvPicPr>
          <p:cNvPr id="2" name="Picture 5" descr="A green and white logo&#10;&#10;AI-generated content may be incorrect.">
            <a:extLst>
              <a:ext uri="{FF2B5EF4-FFF2-40B4-BE49-F238E27FC236}">
                <a16:creationId xmlns:a16="http://schemas.microsoft.com/office/drawing/2014/main" id="{90AF8572-AF4B-424D-B59A-BB0E69262D8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166631" y="-172497"/>
            <a:ext cx="1724418" cy="1702438"/>
          </a:xfrm>
          <a:prstGeom prst="rect">
            <a:avLst/>
          </a:prstGeom>
        </p:spPr>
      </p:pic>
      <p:pic>
        <p:nvPicPr>
          <p:cNvPr id="6" name="Imagen 5">
            <a:extLst>
              <a:ext uri="{FF2B5EF4-FFF2-40B4-BE49-F238E27FC236}">
                <a16:creationId xmlns:a16="http://schemas.microsoft.com/office/drawing/2014/main" id="{9676740E-B337-4FEA-81EF-1505E934696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11114" y="2162181"/>
            <a:ext cx="6194854" cy="4033966"/>
          </a:xfrm>
          <a:prstGeom prst="rect">
            <a:avLst/>
          </a:prstGeom>
        </p:spPr>
      </p:pic>
      <p:pic>
        <p:nvPicPr>
          <p:cNvPr id="13" name="Picture 12" descr="A picture containing funnel chart&#10;&#10;Description automatically generated">
            <a:extLst>
              <a:ext uri="{FF2B5EF4-FFF2-40B4-BE49-F238E27FC236}">
                <a16:creationId xmlns:a16="http://schemas.microsoft.com/office/drawing/2014/main" id="{7367905A-63A4-09B6-3086-0A376CBEF10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31582" b="29412"/>
          <a:stretch/>
        </p:blipFill>
        <p:spPr bwMode="auto">
          <a:xfrm>
            <a:off x="326486" y="4984424"/>
            <a:ext cx="4452619" cy="866938"/>
          </a:xfrm>
          <a:prstGeom prst="rect">
            <a:avLst/>
          </a:prstGeom>
          <a:ln>
            <a:noFill/>
          </a:ln>
          <a:extLst>
            <a:ext uri="{53640926-AAD7-44D8-BBD7-CCE9431645EC}">
              <a14:shadowObscured xmlns:a14="http://schemas.microsoft.com/office/drawing/2010/main"/>
            </a:ext>
          </a:extLst>
        </p:spPr>
      </p:pic>
      <p:sp>
        <p:nvSpPr>
          <p:cNvPr id="14" name="Rectangle 13">
            <a:extLst>
              <a:ext uri="{FF2B5EF4-FFF2-40B4-BE49-F238E27FC236}">
                <a16:creationId xmlns:a16="http://schemas.microsoft.com/office/drawing/2014/main" id="{A47DB4E3-64FA-3639-8EED-49BAAADB520E}"/>
              </a:ext>
            </a:extLst>
          </p:cNvPr>
          <p:cNvSpPr/>
          <p:nvPr/>
        </p:nvSpPr>
        <p:spPr>
          <a:xfrm>
            <a:off x="337726" y="4967037"/>
            <a:ext cx="4544704" cy="9017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12" name="TextBox 11">
            <a:extLst>
              <a:ext uri="{FF2B5EF4-FFF2-40B4-BE49-F238E27FC236}">
                <a16:creationId xmlns:a16="http://schemas.microsoft.com/office/drawing/2014/main" id="{FCB084A3-D7A4-EAC0-513B-126668BC74F4}"/>
              </a:ext>
            </a:extLst>
          </p:cNvPr>
          <p:cNvSpPr txBox="1"/>
          <p:nvPr/>
        </p:nvSpPr>
        <p:spPr>
          <a:xfrm>
            <a:off x="326486" y="5934537"/>
            <a:ext cx="494555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err="1">
                <a:ea typeface="+mn-lt"/>
                <a:cs typeface="+mn-lt"/>
              </a:rPr>
              <a:t>Subvencionat</a:t>
            </a:r>
            <a:r>
              <a:rPr lang="en-US" sz="1400">
                <a:ea typeface="+mn-lt"/>
                <a:cs typeface="+mn-lt"/>
              </a:rPr>
              <a:t> pel </a:t>
            </a:r>
            <a:r>
              <a:rPr lang="en-US" sz="1400" err="1">
                <a:ea typeface="+mn-lt"/>
                <a:cs typeface="+mn-lt"/>
              </a:rPr>
              <a:t>Departament</a:t>
            </a:r>
            <a:r>
              <a:rPr lang="en-US" sz="1400">
                <a:ea typeface="+mn-lt"/>
                <a:cs typeface="+mn-lt"/>
              </a:rPr>
              <a:t> </a:t>
            </a:r>
            <a:r>
              <a:rPr lang="en-US" sz="1400" err="1">
                <a:ea typeface="+mn-lt"/>
                <a:cs typeface="+mn-lt"/>
              </a:rPr>
              <a:t>d'Empresa</a:t>
            </a:r>
            <a:r>
              <a:rPr lang="en-US" sz="1400">
                <a:ea typeface="+mn-lt"/>
                <a:cs typeface="+mn-lt"/>
              </a:rPr>
              <a:t> (</a:t>
            </a:r>
            <a:r>
              <a:rPr lang="en-US" sz="1400" b="1" err="1">
                <a:ea typeface="+mn-lt"/>
                <a:cs typeface="+mn-lt"/>
              </a:rPr>
              <a:t>Programa</a:t>
            </a:r>
            <a:r>
              <a:rPr lang="en-US" sz="1400" b="1">
                <a:ea typeface="+mn-lt"/>
                <a:cs typeface="+mn-lt"/>
              </a:rPr>
              <a:t> </a:t>
            </a:r>
            <a:endParaRPr lang="en-US" sz="1400">
              <a:ea typeface="+mn-lt"/>
              <a:cs typeface="+mn-lt"/>
            </a:endParaRPr>
          </a:p>
          <a:p>
            <a:r>
              <a:rPr lang="en-US" sz="1400" b="1">
                <a:ea typeface="+mn-lt"/>
                <a:cs typeface="+mn-lt"/>
              </a:rPr>
              <a:t>Primer)    </a:t>
            </a:r>
            <a:r>
              <a:rPr lang="en-US" sz="1400" err="1">
                <a:ea typeface="+mn-lt"/>
                <a:cs typeface="+mn-lt"/>
              </a:rPr>
              <a:t>i</a:t>
            </a:r>
            <a:r>
              <a:rPr lang="en-US" sz="1400">
                <a:ea typeface="+mn-lt"/>
                <a:cs typeface="+mn-lt"/>
              </a:rPr>
              <a:t> </a:t>
            </a:r>
            <a:r>
              <a:rPr lang="en-US" sz="1400" err="1">
                <a:ea typeface="+mn-lt"/>
                <a:cs typeface="+mn-lt"/>
              </a:rPr>
              <a:t>amb</a:t>
            </a:r>
            <a:r>
              <a:rPr lang="en-US" sz="1400">
                <a:ea typeface="+mn-lt"/>
                <a:cs typeface="+mn-lt"/>
              </a:rPr>
              <a:t> </a:t>
            </a:r>
            <a:r>
              <a:rPr lang="en-US" sz="1400" err="1">
                <a:ea typeface="+mn-lt"/>
                <a:cs typeface="+mn-lt"/>
              </a:rPr>
              <a:t>el</a:t>
            </a:r>
            <a:r>
              <a:rPr lang="en-US" sz="1400">
                <a:ea typeface="+mn-lt"/>
                <a:cs typeface="+mn-lt"/>
              </a:rPr>
              <a:t> </a:t>
            </a:r>
            <a:r>
              <a:rPr lang="en-US" sz="1400" err="1">
                <a:ea typeface="+mn-lt"/>
                <a:cs typeface="+mn-lt"/>
              </a:rPr>
              <a:t>cofinançament</a:t>
            </a:r>
            <a:r>
              <a:rPr lang="en-US" sz="1400">
                <a:ea typeface="+mn-lt"/>
                <a:cs typeface="+mn-lt"/>
              </a:rPr>
              <a:t> del Fons Social </a:t>
            </a:r>
            <a:r>
              <a:rPr lang="en-US" sz="1400" err="1">
                <a:ea typeface="+mn-lt"/>
                <a:cs typeface="+mn-lt"/>
              </a:rPr>
              <a:t>Europeu</a:t>
            </a:r>
            <a:r>
              <a:rPr lang="en-US" sz="1400">
                <a:ea typeface="+mn-lt"/>
                <a:cs typeface="+mn-lt"/>
              </a:rPr>
              <a:t> Plus</a:t>
            </a:r>
            <a:endParaRPr lang="en-US">
              <a:ea typeface="+mn-lt"/>
              <a:cs typeface="+mn-lt"/>
            </a:endParaRPr>
          </a:p>
        </p:txBody>
      </p:sp>
    </p:spTree>
    <p:extLst>
      <p:ext uri="{BB962C8B-B14F-4D97-AF65-F5344CB8AC3E}">
        <p14:creationId xmlns:p14="http://schemas.microsoft.com/office/powerpoint/2010/main" val="3670432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56C05-CEFB-E216-742A-DB413776F857}"/>
            </a:ext>
          </a:extLst>
        </p:cNvPr>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9BBF3FA3-5F73-3F67-F75C-ABCE31954D4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9BBF3FA3-5F73-3F67-F75C-ABCE31954D4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A7BC91B9-C6B7-1A29-B65A-F230B069D52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EEABC275-F58D-5BEA-8740-56F2ADCD5746}"/>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16DF2FAA-57AD-D78C-AED6-DB2A49C81B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684D2839-EF16-C348-A9F5-EF9BD9B5EFC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CuadroTexto 3">
            <a:extLst>
              <a:ext uri="{FF2B5EF4-FFF2-40B4-BE49-F238E27FC236}">
                <a16:creationId xmlns:a16="http://schemas.microsoft.com/office/drawing/2014/main" id="{CC411D60-5FAA-F748-7ACC-32CBAEE3446F}"/>
              </a:ext>
            </a:extLst>
          </p:cNvPr>
          <p:cNvSpPr txBox="1"/>
          <p:nvPr/>
        </p:nvSpPr>
        <p:spPr>
          <a:xfrm>
            <a:off x="365555" y="1452243"/>
            <a:ext cx="9922476" cy="984885"/>
          </a:xfrm>
          <a:prstGeom prst="rect">
            <a:avLst/>
          </a:prstGeom>
          <a:noFill/>
        </p:spPr>
        <p:txBody>
          <a:bodyPr wrap="square" lIns="91440" tIns="45720" rIns="91440" bIns="45720" rtlCol="0" anchor="t">
            <a:spAutoFit/>
          </a:bodyPr>
          <a:lstStyle/>
          <a:p>
            <a:endParaRPr lang="es-ES" sz="2000" b="1">
              <a:latin typeface="Arial"/>
              <a:cs typeface="Arial"/>
            </a:endParaRPr>
          </a:p>
          <a:p>
            <a:r>
              <a:rPr lang="es-ES" sz="2000" b="1">
                <a:latin typeface="Arial"/>
                <a:cs typeface="Arial"/>
              </a:rPr>
              <a:t>LET’S TRY TO REFLECT THIS IDEA THOUGHT THE LEAN CANVAS…</a:t>
            </a:r>
          </a:p>
          <a:p>
            <a:endParaRPr lang="es-ES"/>
          </a:p>
        </p:txBody>
      </p:sp>
      <p:pic>
        <p:nvPicPr>
          <p:cNvPr id="5" name="Picture 4" descr="Homo sapiens vs Homo sapiens (2) – galloverde">
            <a:extLst>
              <a:ext uri="{FF2B5EF4-FFF2-40B4-BE49-F238E27FC236}">
                <a16:creationId xmlns:a16="http://schemas.microsoft.com/office/drawing/2014/main" id="{A3CF24F7-2B9B-76E7-B6C8-A82CAD2DC5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0240" y="2228979"/>
            <a:ext cx="238125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B32FF3DF-015B-9664-5778-5A9265872EF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3384" y="2162175"/>
            <a:ext cx="6865208" cy="4695825"/>
          </a:xfrm>
          <a:prstGeom prst="rect">
            <a:avLst/>
          </a:prstGeom>
        </p:spPr>
      </p:pic>
      <p:pic>
        <p:nvPicPr>
          <p:cNvPr id="11" name="Imagen 10">
            <a:extLst>
              <a:ext uri="{FF2B5EF4-FFF2-40B4-BE49-F238E27FC236}">
                <a16:creationId xmlns:a16="http://schemas.microsoft.com/office/drawing/2014/main" id="{03EEC41B-360A-70EF-58D4-E69898B3D2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3384" y="2162174"/>
            <a:ext cx="6865208" cy="4695825"/>
          </a:xfrm>
          <a:prstGeom prst="rect">
            <a:avLst/>
          </a:prstGeom>
        </p:spPr>
      </p:pic>
      <p:pic>
        <p:nvPicPr>
          <p:cNvPr id="7" name="Picture 3" descr="A green and white logo&#10;&#10;AI-generated content may be incorrect.">
            <a:extLst>
              <a:ext uri="{FF2B5EF4-FFF2-40B4-BE49-F238E27FC236}">
                <a16:creationId xmlns:a16="http://schemas.microsoft.com/office/drawing/2014/main" id="{B4FFC321-3A70-4712-BCEC-09683AA5E459}"/>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10285705" y="-18649"/>
            <a:ext cx="1909520" cy="1821596"/>
          </a:xfrm>
          <a:prstGeom prst="rect">
            <a:avLst/>
          </a:prstGeom>
        </p:spPr>
      </p:pic>
    </p:spTree>
    <p:extLst>
      <p:ext uri="{BB962C8B-B14F-4D97-AF65-F5344CB8AC3E}">
        <p14:creationId xmlns:p14="http://schemas.microsoft.com/office/powerpoint/2010/main" val="1499436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1" y="527633"/>
            <a:ext cx="5648160" cy="719093"/>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TextBox 5">
            <a:extLst>
              <a:ext uri="{FF2B5EF4-FFF2-40B4-BE49-F238E27FC236}">
                <a16:creationId xmlns:a16="http://schemas.microsoft.com/office/drawing/2014/main" id="{4C8DF344-3E6A-49F1-90EB-94980EFDA738}"/>
              </a:ext>
            </a:extLst>
          </p:cNvPr>
          <p:cNvSpPr txBox="1"/>
          <p:nvPr/>
        </p:nvSpPr>
        <p:spPr>
          <a:xfrm>
            <a:off x="337278" y="356006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latin typeface="Arial"/>
                <a:cs typeface="Calibri"/>
              </a:rPr>
              <a:t>About you:</a:t>
            </a:r>
            <a:endParaRPr lang="en-GB" sz="2400" b="1">
              <a:cs typeface="Calibri"/>
            </a:endParaRPr>
          </a:p>
        </p:txBody>
      </p:sp>
      <p:pic>
        <p:nvPicPr>
          <p:cNvPr id="4" name="Picture 3" descr="A green and white logo&#10;&#10;AI-generated content may be incorrect.">
            <a:extLst>
              <a:ext uri="{FF2B5EF4-FFF2-40B4-BE49-F238E27FC236}">
                <a16:creationId xmlns:a16="http://schemas.microsoft.com/office/drawing/2014/main" id="{246B693A-DB4A-34CE-58E3-1169F615AE1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0285705" y="-18649"/>
            <a:ext cx="1909520" cy="1821596"/>
          </a:xfrm>
          <a:prstGeom prst="rect">
            <a:avLst/>
          </a:prstGeom>
        </p:spPr>
      </p:pic>
    </p:spTree>
    <p:extLst>
      <p:ext uri="{BB962C8B-B14F-4D97-AF65-F5344CB8AC3E}">
        <p14:creationId xmlns:p14="http://schemas.microsoft.com/office/powerpoint/2010/main" val="79370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215803" y="252541"/>
            <a:ext cx="2819101" cy="904538"/>
          </a:xfrm>
        </p:spPr>
        <p:txBody>
          <a:bodyPr>
            <a:noAutofit/>
          </a:bodyPr>
          <a:lstStyle/>
          <a:p>
            <a:r>
              <a:rPr lang="en-GB" sz="36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CuadroTexto 3">
            <a:extLst>
              <a:ext uri="{FF2B5EF4-FFF2-40B4-BE49-F238E27FC236}">
                <a16:creationId xmlns:a16="http://schemas.microsoft.com/office/drawing/2014/main" id="{C96DD53E-0DF1-459C-A325-AB1131EF82F7}"/>
              </a:ext>
            </a:extLst>
          </p:cNvPr>
          <p:cNvSpPr txBox="1"/>
          <p:nvPr/>
        </p:nvSpPr>
        <p:spPr>
          <a:xfrm>
            <a:off x="3027855" y="-222318"/>
            <a:ext cx="9922476" cy="1200329"/>
          </a:xfrm>
          <a:prstGeom prst="rect">
            <a:avLst/>
          </a:prstGeom>
          <a:noFill/>
        </p:spPr>
        <p:txBody>
          <a:bodyPr wrap="square" lIns="91440" tIns="45720" rIns="91440" bIns="45720" rtlCol="0" anchor="t">
            <a:spAutoFit/>
          </a:bodyPr>
          <a:lstStyle/>
          <a:p>
            <a:endParaRPr lang="es-ES"/>
          </a:p>
          <a:p>
            <a:r>
              <a:rPr lang="es-ES" b="1">
                <a:latin typeface="Arial"/>
                <a:cs typeface="Arial"/>
              </a:rPr>
              <a:t>THE IKIGAI REFLECTION / THE MASSIVE TRANSFORMATION PURPOSE:</a:t>
            </a:r>
          </a:p>
          <a:p>
            <a:endParaRPr lang="es-ES"/>
          </a:p>
          <a:p>
            <a:endParaRPr lang="es-ES"/>
          </a:p>
        </p:txBody>
      </p:sp>
      <p:sp>
        <p:nvSpPr>
          <p:cNvPr id="9" name="Овал 8">
            <a:extLst>
              <a:ext uri="{FF2B5EF4-FFF2-40B4-BE49-F238E27FC236}">
                <a16:creationId xmlns:a16="http://schemas.microsoft.com/office/drawing/2014/main" id="{A5615945-A35F-4C9D-AAE4-E91420A54422}"/>
              </a:ext>
            </a:extLst>
          </p:cNvPr>
          <p:cNvSpPr/>
          <p:nvPr/>
        </p:nvSpPr>
        <p:spPr>
          <a:xfrm>
            <a:off x="6718886" y="3945838"/>
            <a:ext cx="3063541" cy="2907632"/>
          </a:xfrm>
          <a:prstGeom prst="ellips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tx1"/>
                </a:solidFill>
                <a:latin typeface="Arial"/>
                <a:cs typeface="Arial"/>
              </a:rPr>
              <a:t>What can you be paid for?</a:t>
            </a:r>
            <a:endParaRPr lang="ru-RU" sz="2400">
              <a:solidFill>
                <a:schemeClr val="tx1"/>
              </a:solidFill>
              <a:latin typeface="Arial"/>
              <a:cs typeface="Arial"/>
            </a:endParaRPr>
          </a:p>
        </p:txBody>
      </p:sp>
      <p:sp>
        <p:nvSpPr>
          <p:cNvPr id="10" name="Овал 7">
            <a:extLst>
              <a:ext uri="{FF2B5EF4-FFF2-40B4-BE49-F238E27FC236}">
                <a16:creationId xmlns:a16="http://schemas.microsoft.com/office/drawing/2014/main" id="{D88C57A0-EA49-48F9-9F52-51A28F0B3998}"/>
              </a:ext>
            </a:extLst>
          </p:cNvPr>
          <p:cNvSpPr/>
          <p:nvPr/>
        </p:nvSpPr>
        <p:spPr>
          <a:xfrm>
            <a:off x="6718570" y="479335"/>
            <a:ext cx="3063541" cy="3048000"/>
          </a:xfrm>
          <a:prstGeom prst="ellips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tx1"/>
                </a:solidFill>
                <a:latin typeface="Arial"/>
                <a:cs typeface="Arial"/>
              </a:rPr>
              <a:t>What does the world need?</a:t>
            </a:r>
            <a:endParaRPr lang="ru-RU" sz="2400">
              <a:solidFill>
                <a:schemeClr val="tx1"/>
              </a:solidFill>
              <a:latin typeface="Arial"/>
              <a:cs typeface="Arial"/>
            </a:endParaRPr>
          </a:p>
        </p:txBody>
      </p:sp>
      <p:sp>
        <p:nvSpPr>
          <p:cNvPr id="11" name="Овал 6">
            <a:extLst>
              <a:ext uri="{FF2B5EF4-FFF2-40B4-BE49-F238E27FC236}">
                <a16:creationId xmlns:a16="http://schemas.microsoft.com/office/drawing/2014/main" id="{D96D8F1F-1A15-4B2E-9BB0-4B9B2518C42C}"/>
              </a:ext>
            </a:extLst>
          </p:cNvPr>
          <p:cNvSpPr/>
          <p:nvPr/>
        </p:nvSpPr>
        <p:spPr>
          <a:xfrm>
            <a:off x="2465443" y="474941"/>
            <a:ext cx="3153778" cy="2847474"/>
          </a:xfrm>
          <a:prstGeom prst="ellips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tx1"/>
                </a:solidFill>
                <a:latin typeface="Arial"/>
                <a:cs typeface="Arial"/>
              </a:rPr>
              <a:t>What do you love?</a:t>
            </a:r>
            <a:endParaRPr lang="ru-RU" sz="2400">
              <a:solidFill>
                <a:schemeClr val="tx1"/>
              </a:solidFill>
              <a:latin typeface="Arial"/>
              <a:cs typeface="Arial"/>
            </a:endParaRPr>
          </a:p>
        </p:txBody>
      </p:sp>
      <p:sp>
        <p:nvSpPr>
          <p:cNvPr id="12" name="Овал 4">
            <a:extLst>
              <a:ext uri="{FF2B5EF4-FFF2-40B4-BE49-F238E27FC236}">
                <a16:creationId xmlns:a16="http://schemas.microsoft.com/office/drawing/2014/main" id="{FF9CA3A3-DA50-4F9E-848A-0B92090C657D}"/>
              </a:ext>
            </a:extLst>
          </p:cNvPr>
          <p:cNvSpPr/>
          <p:nvPr/>
        </p:nvSpPr>
        <p:spPr>
          <a:xfrm>
            <a:off x="2412231" y="3824693"/>
            <a:ext cx="3163804" cy="2907631"/>
          </a:xfrm>
          <a:prstGeom prst="ellips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tx1"/>
                </a:solidFill>
                <a:latin typeface="Arial"/>
                <a:cs typeface="Arial"/>
              </a:rPr>
              <a:t>What are you good at?</a:t>
            </a:r>
            <a:endParaRPr lang="ru-RU" sz="2400">
              <a:solidFill>
                <a:schemeClr val="tx1"/>
              </a:solidFill>
              <a:latin typeface="Arial" panose="020B0604020202020204" pitchFamily="34" charset="0"/>
              <a:cs typeface="Arial" panose="020B0604020202020204" pitchFamily="34" charset="0"/>
            </a:endParaRPr>
          </a:p>
        </p:txBody>
      </p:sp>
      <p:sp>
        <p:nvSpPr>
          <p:cNvPr id="13" name="Овал 15">
            <a:extLst>
              <a:ext uri="{FF2B5EF4-FFF2-40B4-BE49-F238E27FC236}">
                <a16:creationId xmlns:a16="http://schemas.microsoft.com/office/drawing/2014/main" id="{6302A523-106E-4177-B1B4-8B3FF36DB4B9}"/>
              </a:ext>
            </a:extLst>
          </p:cNvPr>
          <p:cNvSpPr/>
          <p:nvPr/>
        </p:nvSpPr>
        <p:spPr>
          <a:xfrm>
            <a:off x="4390273" y="1893216"/>
            <a:ext cx="3324225" cy="3048000"/>
          </a:xfrm>
          <a:prstGeom prst="ellipse">
            <a:avLst/>
          </a:prstGeom>
          <a:solidFill>
            <a:schemeClr val="accent4">
              <a:lumMod val="60000"/>
              <a:lumOff val="4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tx1"/>
                </a:solidFill>
                <a:latin typeface="Arial"/>
                <a:cs typeface="Arial"/>
              </a:rPr>
              <a:t>Your Startup Project</a:t>
            </a:r>
            <a:endParaRPr lang="ru-RU" sz="2400" b="1">
              <a:solidFill>
                <a:schemeClr val="tx1"/>
              </a:solidFill>
              <a:latin typeface="Arial"/>
              <a:cs typeface="Arial"/>
            </a:endParaRPr>
          </a:p>
        </p:txBody>
      </p:sp>
      <p:sp>
        <p:nvSpPr>
          <p:cNvPr id="14" name="Овал 14">
            <a:extLst>
              <a:ext uri="{FF2B5EF4-FFF2-40B4-BE49-F238E27FC236}">
                <a16:creationId xmlns:a16="http://schemas.microsoft.com/office/drawing/2014/main" id="{DEB3F5A1-5774-4689-9206-FBB400C19E65}"/>
              </a:ext>
            </a:extLst>
          </p:cNvPr>
          <p:cNvSpPr/>
          <p:nvPr/>
        </p:nvSpPr>
        <p:spPr>
          <a:xfrm>
            <a:off x="3097068" y="2592115"/>
            <a:ext cx="1799221" cy="1709797"/>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latin typeface="Arial"/>
                <a:cs typeface="Arial"/>
              </a:rPr>
              <a:t>Passion</a:t>
            </a:r>
            <a:endParaRPr lang="ru-RU" b="1">
              <a:solidFill>
                <a:schemeClr val="tx1"/>
              </a:solidFill>
              <a:latin typeface="Arial"/>
              <a:cs typeface="Arial"/>
            </a:endParaRPr>
          </a:p>
        </p:txBody>
      </p:sp>
      <p:sp>
        <p:nvSpPr>
          <p:cNvPr id="15" name="Овал 13">
            <a:extLst>
              <a:ext uri="{FF2B5EF4-FFF2-40B4-BE49-F238E27FC236}">
                <a16:creationId xmlns:a16="http://schemas.microsoft.com/office/drawing/2014/main" id="{3AE5564B-594A-445E-844B-1448E4141AF1}"/>
              </a:ext>
            </a:extLst>
          </p:cNvPr>
          <p:cNvSpPr/>
          <p:nvPr/>
        </p:nvSpPr>
        <p:spPr>
          <a:xfrm>
            <a:off x="5257801" y="1062038"/>
            <a:ext cx="1789195" cy="1660418"/>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latin typeface="Arial"/>
                <a:cs typeface="Arial"/>
              </a:rPr>
              <a:t>Mission</a:t>
            </a:r>
            <a:endParaRPr lang="ru-RU" b="1">
              <a:solidFill>
                <a:schemeClr val="tx1"/>
              </a:solidFill>
              <a:latin typeface="Arial"/>
              <a:cs typeface="Arial"/>
            </a:endParaRPr>
          </a:p>
        </p:txBody>
      </p:sp>
      <p:sp>
        <p:nvSpPr>
          <p:cNvPr id="16" name="Овал 1">
            <a:extLst>
              <a:ext uri="{FF2B5EF4-FFF2-40B4-BE49-F238E27FC236}">
                <a16:creationId xmlns:a16="http://schemas.microsoft.com/office/drawing/2014/main" id="{FE57261F-939B-4964-B588-02FA008F0FE5}"/>
              </a:ext>
            </a:extLst>
          </p:cNvPr>
          <p:cNvSpPr/>
          <p:nvPr/>
        </p:nvSpPr>
        <p:spPr>
          <a:xfrm>
            <a:off x="7238251" y="2592115"/>
            <a:ext cx="1859379" cy="171055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latin typeface="Arial"/>
                <a:cs typeface="Arial"/>
              </a:rPr>
              <a:t>Vocation</a:t>
            </a:r>
            <a:endParaRPr lang="ru-RU">
              <a:solidFill>
                <a:schemeClr val="tx1"/>
              </a:solidFill>
              <a:latin typeface="Arial"/>
              <a:cs typeface="Arial"/>
            </a:endParaRPr>
          </a:p>
        </p:txBody>
      </p:sp>
      <p:sp>
        <p:nvSpPr>
          <p:cNvPr id="17" name="Овал 12">
            <a:extLst>
              <a:ext uri="{FF2B5EF4-FFF2-40B4-BE49-F238E27FC236}">
                <a16:creationId xmlns:a16="http://schemas.microsoft.com/office/drawing/2014/main" id="{F59E3B64-2AD1-43AF-BF6B-0E0CF39CC205}"/>
              </a:ext>
            </a:extLst>
          </p:cNvPr>
          <p:cNvSpPr/>
          <p:nvPr/>
        </p:nvSpPr>
        <p:spPr>
          <a:xfrm>
            <a:off x="5181728" y="4410697"/>
            <a:ext cx="1959642" cy="1811003"/>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latin typeface="Arial"/>
                <a:cs typeface="Arial"/>
              </a:rPr>
              <a:t>Profession</a:t>
            </a:r>
            <a:endParaRPr lang="ru-RU" b="1">
              <a:solidFill>
                <a:schemeClr val="tx1"/>
              </a:solidFill>
              <a:latin typeface="Arial"/>
              <a:cs typeface="Arial"/>
            </a:endParaRPr>
          </a:p>
        </p:txBody>
      </p:sp>
      <p:pic>
        <p:nvPicPr>
          <p:cNvPr id="6" name="Picture 3" descr="A green and white logo&#10;&#10;AI-generated content may be incorrect.">
            <a:extLst>
              <a:ext uri="{FF2B5EF4-FFF2-40B4-BE49-F238E27FC236}">
                <a16:creationId xmlns:a16="http://schemas.microsoft.com/office/drawing/2014/main" id="{680D0214-5FA1-EEF3-06CA-660DC4729E9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0285705" y="69274"/>
            <a:ext cx="1909520" cy="1821596"/>
          </a:xfrm>
          <a:prstGeom prst="rect">
            <a:avLst/>
          </a:prstGeom>
        </p:spPr>
      </p:pic>
    </p:spTree>
    <p:extLst>
      <p:ext uri="{BB962C8B-B14F-4D97-AF65-F5344CB8AC3E}">
        <p14:creationId xmlns:p14="http://schemas.microsoft.com/office/powerpoint/2010/main" val="105191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Speech Bubble: Rectangle with Corners Rounded 4">
            <a:extLst>
              <a:ext uri="{FF2B5EF4-FFF2-40B4-BE49-F238E27FC236}">
                <a16:creationId xmlns:a16="http://schemas.microsoft.com/office/drawing/2014/main" id="{A62DFE00-7467-4691-AD39-ECB976A18D4C}"/>
              </a:ext>
            </a:extLst>
          </p:cNvPr>
          <p:cNvSpPr/>
          <p:nvPr/>
        </p:nvSpPr>
        <p:spPr>
          <a:xfrm>
            <a:off x="2129591" y="1989702"/>
            <a:ext cx="7008393" cy="3408946"/>
          </a:xfrm>
          <a:prstGeom prst="wedgeRoundRectCallout">
            <a:avLst/>
          </a:prstGeom>
          <a:solidFill>
            <a:srgbClr val="F7B56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a:solidFill>
                  <a:schemeClr val="tx1"/>
                </a:solidFill>
                <a:latin typeface="Arial"/>
                <a:ea typeface="+mn-lt"/>
                <a:cs typeface="+mn-lt"/>
              </a:rPr>
              <a:t>ALL THIS PROCESS START WITH </a:t>
            </a:r>
            <a:r>
              <a:rPr lang="es-ES" sz="2400" b="1">
                <a:solidFill>
                  <a:schemeClr val="tx1"/>
                </a:solidFill>
                <a:latin typeface="Arial"/>
                <a:ea typeface="+mn-lt"/>
                <a:cs typeface="+mn-lt"/>
              </a:rPr>
              <a:t>YOU/ME</a:t>
            </a:r>
            <a:r>
              <a:rPr lang="es-ES" sz="2000">
                <a:solidFill>
                  <a:schemeClr val="tx1"/>
                </a:solidFill>
                <a:latin typeface="Arial"/>
                <a:ea typeface="+mn-lt"/>
                <a:cs typeface="+mn-lt"/>
              </a:rPr>
              <a:t>…</a:t>
            </a:r>
            <a:endParaRPr lang="en-US" sz="2000">
              <a:solidFill>
                <a:schemeClr val="tx1"/>
              </a:solidFill>
              <a:latin typeface="Arial"/>
              <a:ea typeface="+mn-lt"/>
              <a:cs typeface="+mn-lt"/>
            </a:endParaRPr>
          </a:p>
          <a:p>
            <a:endParaRPr lang="es-ES" sz="2000">
              <a:solidFill>
                <a:schemeClr val="tx1"/>
              </a:solidFill>
              <a:latin typeface="Arial"/>
              <a:ea typeface="+mn-lt"/>
              <a:cs typeface="+mn-lt"/>
            </a:endParaRPr>
          </a:p>
          <a:p>
            <a:endParaRPr lang="es-ES" sz="2000">
              <a:solidFill>
                <a:schemeClr val="tx1"/>
              </a:solidFill>
              <a:latin typeface="Arial"/>
              <a:ea typeface="+mn-lt"/>
              <a:cs typeface="+mn-lt"/>
            </a:endParaRPr>
          </a:p>
          <a:p>
            <a:pPr marL="342900" indent="-342900" algn="ctr">
              <a:buFont typeface="Wingdings"/>
              <a:buChar char="ü"/>
            </a:pPr>
            <a:r>
              <a:rPr lang="es-ES" sz="2000" b="1">
                <a:solidFill>
                  <a:schemeClr val="tx1"/>
                </a:solidFill>
                <a:latin typeface="Arial"/>
                <a:ea typeface="+mn-lt"/>
                <a:cs typeface="+mn-lt"/>
              </a:rPr>
              <a:t>HOW AM I?</a:t>
            </a:r>
            <a:endParaRPr lang="en-US" sz="2000" b="1">
              <a:solidFill>
                <a:schemeClr val="tx1"/>
              </a:solidFill>
              <a:latin typeface="Arial"/>
              <a:ea typeface="+mn-lt"/>
              <a:cs typeface="+mn-lt"/>
            </a:endParaRPr>
          </a:p>
          <a:p>
            <a:pPr marL="342900" indent="-342900" algn="ctr">
              <a:buFont typeface="Wingdings"/>
              <a:buChar char="ü"/>
            </a:pPr>
            <a:endParaRPr lang="es-ES" sz="2000" b="1">
              <a:solidFill>
                <a:schemeClr val="tx1"/>
              </a:solidFill>
              <a:latin typeface="Arial"/>
              <a:ea typeface="+mn-lt"/>
              <a:cs typeface="+mn-lt"/>
            </a:endParaRPr>
          </a:p>
          <a:p>
            <a:pPr marL="342900" indent="-342900" algn="ctr">
              <a:buFont typeface="Wingdings"/>
              <a:buChar char="ü"/>
            </a:pPr>
            <a:r>
              <a:rPr lang="es-ES" sz="2000" b="1">
                <a:solidFill>
                  <a:schemeClr val="tx1"/>
                </a:solidFill>
                <a:latin typeface="Arial"/>
                <a:ea typeface="+mn-lt"/>
                <a:cs typeface="+mn-lt"/>
              </a:rPr>
              <a:t>WHAT I LIKE?</a:t>
            </a:r>
            <a:endParaRPr lang="en-US" sz="2000" b="1">
              <a:solidFill>
                <a:schemeClr val="tx1"/>
              </a:solidFill>
              <a:latin typeface="Arial"/>
              <a:ea typeface="+mn-lt"/>
              <a:cs typeface="+mn-lt"/>
            </a:endParaRPr>
          </a:p>
          <a:p>
            <a:pPr marL="342900" indent="-342900" algn="ctr">
              <a:buFont typeface="Wingdings"/>
              <a:buChar char="ü"/>
            </a:pPr>
            <a:endParaRPr lang="es-ES" sz="2000" b="1">
              <a:solidFill>
                <a:schemeClr val="tx1"/>
              </a:solidFill>
              <a:latin typeface="Arial"/>
              <a:ea typeface="+mn-lt"/>
              <a:cs typeface="+mn-lt"/>
            </a:endParaRPr>
          </a:p>
          <a:p>
            <a:pPr marL="342900" indent="-342900" algn="ctr">
              <a:buFont typeface="Wingdings"/>
              <a:buChar char="ü"/>
            </a:pPr>
            <a:r>
              <a:rPr lang="es-ES" sz="2000" b="1">
                <a:solidFill>
                  <a:schemeClr val="tx1"/>
                </a:solidFill>
                <a:latin typeface="Arial"/>
                <a:ea typeface="+mn-lt"/>
                <a:cs typeface="+mn-lt"/>
              </a:rPr>
              <a:t>WHAT AM I GOOD AT?</a:t>
            </a:r>
          </a:p>
          <a:p>
            <a:pPr marL="342900" indent="-342900" algn="ctr">
              <a:buFont typeface="Wingdings"/>
              <a:buChar char="ü"/>
            </a:pPr>
            <a:endParaRPr lang="es-ES" sz="2000" b="1">
              <a:solidFill>
                <a:schemeClr val="tx1"/>
              </a:solidFill>
              <a:latin typeface="Arial"/>
              <a:ea typeface="+mn-lt"/>
              <a:cs typeface="+mn-lt"/>
            </a:endParaRPr>
          </a:p>
          <a:p>
            <a:pPr marL="342900" indent="-342900" algn="ctr">
              <a:buFont typeface="Wingdings" panose="05000000000000000000" pitchFamily="2" charset="2"/>
              <a:buChar char="q"/>
            </a:pPr>
            <a:r>
              <a:rPr lang="es-ES" sz="2000" b="1">
                <a:solidFill>
                  <a:schemeClr val="tx1"/>
                </a:solidFill>
                <a:latin typeface="Arial"/>
                <a:ea typeface="+mn-lt"/>
                <a:cs typeface="+mn-lt"/>
              </a:rPr>
              <a:t>AND THEN COMES YOUR PURPOSE / MISSION…</a:t>
            </a:r>
            <a:endParaRPr lang="en-GB" sz="2000" b="1">
              <a:solidFill>
                <a:schemeClr val="tx1"/>
              </a:solidFill>
              <a:latin typeface="Arial"/>
              <a:cs typeface="Arial"/>
            </a:endParaRPr>
          </a:p>
        </p:txBody>
      </p:sp>
      <p:pic>
        <p:nvPicPr>
          <p:cNvPr id="6" name="Picture 3" descr="A green and white logo&#10;&#10;AI-generated content may be incorrect.">
            <a:extLst>
              <a:ext uri="{FF2B5EF4-FFF2-40B4-BE49-F238E27FC236}">
                <a16:creationId xmlns:a16="http://schemas.microsoft.com/office/drawing/2014/main" id="{429400C4-BCD9-B3D5-39E2-9BE837D5C0B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0285705" y="-18649"/>
            <a:ext cx="1909520" cy="1821596"/>
          </a:xfrm>
          <a:prstGeom prst="rect">
            <a:avLst/>
          </a:prstGeom>
        </p:spPr>
      </p:pic>
    </p:spTree>
    <p:extLst>
      <p:ext uri="{BB962C8B-B14F-4D97-AF65-F5344CB8AC3E}">
        <p14:creationId xmlns:p14="http://schemas.microsoft.com/office/powerpoint/2010/main" val="681450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CuadroTexto 3">
            <a:extLst>
              <a:ext uri="{FF2B5EF4-FFF2-40B4-BE49-F238E27FC236}">
                <a16:creationId xmlns:a16="http://schemas.microsoft.com/office/drawing/2014/main" id="{C96DD53E-0DF1-459C-A325-AB1131EF82F7}"/>
              </a:ext>
            </a:extLst>
          </p:cNvPr>
          <p:cNvSpPr txBox="1"/>
          <p:nvPr/>
        </p:nvSpPr>
        <p:spPr>
          <a:xfrm>
            <a:off x="331678" y="1593774"/>
            <a:ext cx="9922476" cy="923330"/>
          </a:xfrm>
          <a:prstGeom prst="rect">
            <a:avLst/>
          </a:prstGeom>
          <a:noFill/>
        </p:spPr>
        <p:txBody>
          <a:bodyPr wrap="square" lIns="91440" tIns="45720" rIns="91440" bIns="45720" rtlCol="0" anchor="t">
            <a:spAutoFit/>
          </a:bodyPr>
          <a:lstStyle/>
          <a:p>
            <a:endParaRPr lang="es-ES" b="1">
              <a:latin typeface="Arial"/>
              <a:cs typeface="Arial"/>
            </a:endParaRPr>
          </a:p>
          <a:p>
            <a:r>
              <a:rPr lang="es-ES" b="1">
                <a:latin typeface="Arial"/>
                <a:cs typeface="Arial"/>
              </a:rPr>
              <a:t>AND FROM THAT WE GOT THE WHY OF OUR START UP</a:t>
            </a:r>
            <a:r>
              <a:rPr lang="es-ES">
                <a:latin typeface="Arial"/>
                <a:cs typeface="Arial"/>
              </a:rPr>
              <a:t> </a:t>
            </a:r>
          </a:p>
          <a:p>
            <a:endParaRPr lang="es-ES"/>
          </a:p>
        </p:txBody>
      </p:sp>
      <p:pic>
        <p:nvPicPr>
          <p:cNvPr id="5" name="Picture 6">
            <a:extLst>
              <a:ext uri="{FF2B5EF4-FFF2-40B4-BE49-F238E27FC236}">
                <a16:creationId xmlns:a16="http://schemas.microsoft.com/office/drawing/2014/main" id="{68065F13-A3CE-4B96-97D5-0D449B90BFCC}"/>
              </a:ext>
            </a:extLst>
          </p:cNvPr>
          <p:cNvPicPr>
            <a:picLocks noChangeAspect="1"/>
          </p:cNvPicPr>
          <p:nvPr/>
        </p:nvPicPr>
        <p:blipFill rotWithShape="1">
          <a:blip r:embed="rId9"/>
          <a:srcRect l="21634" t="20437" r="21272"/>
          <a:stretch/>
        </p:blipFill>
        <p:spPr>
          <a:xfrm>
            <a:off x="6691878" y="1513432"/>
            <a:ext cx="4606970" cy="4869196"/>
          </a:xfrm>
          <a:prstGeom prst="rect">
            <a:avLst/>
          </a:prstGeom>
        </p:spPr>
      </p:pic>
      <p:sp>
        <p:nvSpPr>
          <p:cNvPr id="6" name="Arrow: Pentagon 5">
            <a:extLst>
              <a:ext uri="{FF2B5EF4-FFF2-40B4-BE49-F238E27FC236}">
                <a16:creationId xmlns:a16="http://schemas.microsoft.com/office/drawing/2014/main" id="{59B70D25-6A64-4E33-8629-DDA736DD6BFB}"/>
              </a:ext>
            </a:extLst>
          </p:cNvPr>
          <p:cNvSpPr/>
          <p:nvPr/>
        </p:nvSpPr>
        <p:spPr>
          <a:xfrm>
            <a:off x="723981" y="2925999"/>
            <a:ext cx="5374103" cy="2045368"/>
          </a:xfrm>
          <a:prstGeom prst="homePlate">
            <a:avLst/>
          </a:prstGeom>
          <a:solidFill>
            <a:srgbClr val="F7B5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nSpc>
                <a:spcPct val="150000"/>
              </a:lnSpc>
              <a:spcBef>
                <a:spcPct val="20000"/>
              </a:spcBef>
            </a:pPr>
            <a:r>
              <a:rPr lang="nl-NL" sz="2400" b="1">
                <a:solidFill>
                  <a:schemeClr val="tx1"/>
                </a:solidFill>
                <a:latin typeface="Arial"/>
                <a:cs typeface="Calibri"/>
              </a:rPr>
              <a:t>Defining a </a:t>
            </a:r>
            <a:endParaRPr lang="en-US" sz="2400" b="1">
              <a:solidFill>
                <a:schemeClr val="tx1"/>
              </a:solidFill>
              <a:latin typeface="Arial"/>
              <a:ea typeface="+mn-lt"/>
              <a:cs typeface="+mn-lt"/>
            </a:endParaRPr>
          </a:p>
          <a:p>
            <a:pPr lvl="2">
              <a:lnSpc>
                <a:spcPct val="150000"/>
              </a:lnSpc>
              <a:spcBef>
                <a:spcPct val="20000"/>
              </a:spcBef>
            </a:pPr>
            <a:r>
              <a:rPr lang="nl-NL" sz="2400" b="1" u="sng">
                <a:solidFill>
                  <a:schemeClr val="tx1"/>
                </a:solidFill>
                <a:latin typeface="Arial"/>
                <a:cs typeface="Calibri"/>
              </a:rPr>
              <a:t>Purpose</a:t>
            </a:r>
            <a:r>
              <a:rPr lang="nl-NL" sz="2400" b="1">
                <a:solidFill>
                  <a:schemeClr val="tx1"/>
                </a:solidFill>
                <a:latin typeface="Arial"/>
                <a:cs typeface="Calibri"/>
              </a:rPr>
              <a:t> driven business</a:t>
            </a:r>
            <a:endParaRPr lang="en-GB" sz="2400" b="1">
              <a:solidFill>
                <a:schemeClr val="tx1"/>
              </a:solidFill>
              <a:latin typeface="Arial"/>
              <a:cs typeface="Arial"/>
            </a:endParaRPr>
          </a:p>
        </p:txBody>
      </p:sp>
      <p:pic>
        <p:nvPicPr>
          <p:cNvPr id="9" name="Picture 3" descr="A green and white logo&#10;&#10;AI-generated content may be incorrect.">
            <a:extLst>
              <a:ext uri="{FF2B5EF4-FFF2-40B4-BE49-F238E27FC236}">
                <a16:creationId xmlns:a16="http://schemas.microsoft.com/office/drawing/2014/main" id="{EA8F1E31-50DD-D4E2-309B-53C23F172DB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0285705" y="-18649"/>
            <a:ext cx="1909520" cy="1821596"/>
          </a:xfrm>
          <a:prstGeom prst="rect">
            <a:avLst/>
          </a:prstGeom>
        </p:spPr>
      </p:pic>
    </p:spTree>
    <p:extLst>
      <p:ext uri="{BB962C8B-B14F-4D97-AF65-F5344CB8AC3E}">
        <p14:creationId xmlns:p14="http://schemas.microsoft.com/office/powerpoint/2010/main" val="4109025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CuadroTexto 3">
            <a:extLst>
              <a:ext uri="{FF2B5EF4-FFF2-40B4-BE49-F238E27FC236}">
                <a16:creationId xmlns:a16="http://schemas.microsoft.com/office/drawing/2014/main" id="{C96DD53E-0DF1-459C-A325-AB1131EF82F7}"/>
              </a:ext>
            </a:extLst>
          </p:cNvPr>
          <p:cNvSpPr txBox="1"/>
          <p:nvPr/>
        </p:nvSpPr>
        <p:spPr>
          <a:xfrm>
            <a:off x="552257" y="1794300"/>
            <a:ext cx="6393212" cy="738664"/>
          </a:xfrm>
          <a:prstGeom prst="rect">
            <a:avLst/>
          </a:prstGeom>
          <a:noFill/>
        </p:spPr>
        <p:txBody>
          <a:bodyPr wrap="square" lIns="91440" tIns="45720" rIns="91440" bIns="45720" rtlCol="0" anchor="t">
            <a:spAutoFit/>
          </a:bodyPr>
          <a:lstStyle/>
          <a:p>
            <a:endParaRPr lang="es-ES">
              <a:latin typeface="Arial"/>
              <a:cs typeface="Arial"/>
            </a:endParaRPr>
          </a:p>
          <a:p>
            <a:r>
              <a:rPr lang="es-ES" sz="2400">
                <a:latin typeface="Arial"/>
                <a:cs typeface="Arial"/>
              </a:rPr>
              <a:t>And </a:t>
            </a:r>
            <a:r>
              <a:rPr lang="es-ES" sz="2400" err="1">
                <a:latin typeface="Arial"/>
                <a:cs typeface="Arial"/>
              </a:rPr>
              <a:t>also</a:t>
            </a:r>
            <a:r>
              <a:rPr lang="es-ES" sz="2400">
                <a:latin typeface="Arial"/>
                <a:cs typeface="Arial"/>
              </a:rPr>
              <a:t> </a:t>
            </a:r>
            <a:r>
              <a:rPr lang="es-ES" sz="2400" err="1">
                <a:latin typeface="Arial"/>
                <a:cs typeface="Arial"/>
              </a:rPr>
              <a:t>defining</a:t>
            </a:r>
            <a:r>
              <a:rPr lang="es-ES" sz="2400">
                <a:latin typeface="Arial"/>
                <a:cs typeface="Arial"/>
              </a:rPr>
              <a:t> </a:t>
            </a:r>
            <a:r>
              <a:rPr lang="es-ES" sz="2400" err="1">
                <a:latin typeface="Arial"/>
                <a:cs typeface="Arial"/>
              </a:rPr>
              <a:t>your</a:t>
            </a:r>
            <a:r>
              <a:rPr lang="es-ES" sz="2400">
                <a:latin typeface="Arial"/>
                <a:cs typeface="Arial"/>
              </a:rPr>
              <a:t> </a:t>
            </a:r>
            <a:r>
              <a:rPr lang="es-ES" sz="2400" b="1">
                <a:latin typeface="Arial"/>
                <a:cs typeface="Arial"/>
              </a:rPr>
              <a:t>STORYTELLING……</a:t>
            </a:r>
          </a:p>
        </p:txBody>
      </p:sp>
      <p:sp>
        <p:nvSpPr>
          <p:cNvPr id="7" name="Subtitle 2">
            <a:extLst>
              <a:ext uri="{FF2B5EF4-FFF2-40B4-BE49-F238E27FC236}">
                <a16:creationId xmlns:a16="http://schemas.microsoft.com/office/drawing/2014/main" id="{34CA631F-C65B-4C51-9452-0206F22F88E0}"/>
              </a:ext>
            </a:extLst>
          </p:cNvPr>
          <p:cNvSpPr txBox="1">
            <a:spLocks/>
          </p:cNvSpPr>
          <p:nvPr/>
        </p:nvSpPr>
        <p:spPr>
          <a:xfrm>
            <a:off x="434170" y="3062354"/>
            <a:ext cx="6149515" cy="2737141"/>
          </a:xfrm>
          <a:prstGeom prst="rect">
            <a:avLst/>
          </a:prstGeom>
        </p:spPr>
        <p:txBody>
          <a:bodyPr>
            <a:normAutofit/>
          </a:bodyPr>
          <a:lstStyle>
            <a:lvl1pPr marL="0" indent="0" algn="l" defTabSz="457200" rtl="0" eaLnBrk="1" latinLnBrk="0" hangingPunct="1">
              <a:spcBef>
                <a:spcPct val="20000"/>
              </a:spcBef>
              <a:buFont typeface="Arial"/>
              <a:buNone/>
              <a:defRPr sz="1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endParaRPr lang="nl-NL" sz="4267" b="1">
              <a:latin typeface="Century Gothic" panose="020B0502020202020204" pitchFamily="34" charset="0"/>
            </a:endParaRPr>
          </a:p>
        </p:txBody>
      </p:sp>
      <p:pic>
        <p:nvPicPr>
          <p:cNvPr id="9" name="Picture 2" descr="Image result for simon sinek">
            <a:extLst>
              <a:ext uri="{FF2B5EF4-FFF2-40B4-BE49-F238E27FC236}">
                <a16:creationId xmlns:a16="http://schemas.microsoft.com/office/drawing/2014/main" id="{14AE2828-7516-42A2-8B05-8ED8C75303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93384" y="1179764"/>
            <a:ext cx="3336090" cy="4866106"/>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49F7F828-8B56-4C69-BC4B-3F71B7B4C28E}"/>
              </a:ext>
            </a:extLst>
          </p:cNvPr>
          <p:cNvSpPr/>
          <p:nvPr/>
        </p:nvSpPr>
        <p:spPr>
          <a:xfrm>
            <a:off x="671299" y="3101384"/>
            <a:ext cx="6567235" cy="3007894"/>
          </a:xfrm>
          <a:prstGeom prst="wedgeRoundRectCallout">
            <a:avLst/>
          </a:prstGeom>
          <a:solidFill>
            <a:srgbClr val="F7B5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800" b="1">
                <a:solidFill>
                  <a:schemeClr val="tx1"/>
                </a:solidFill>
                <a:latin typeface="Arial"/>
                <a:cs typeface="Calibri"/>
              </a:rPr>
              <a:t>Simon Sinek </a:t>
            </a:r>
            <a:endParaRPr lang="en-US" sz="2800" b="1">
              <a:solidFill>
                <a:schemeClr val="tx1"/>
              </a:solidFill>
              <a:cs typeface="Calibri"/>
            </a:endParaRPr>
          </a:p>
          <a:p>
            <a:pPr algn="ctr">
              <a:lnSpc>
                <a:spcPct val="150000"/>
              </a:lnSpc>
            </a:pPr>
            <a:r>
              <a:rPr lang="nl-NL">
                <a:solidFill>
                  <a:schemeClr val="tx1"/>
                </a:solidFill>
                <a:cs typeface="Calibri"/>
                <a:hlinkClick r:id="rId10">
                  <a:extLst>
                    <a:ext uri="{A12FA001-AC4F-418D-AE19-62706E023703}">
                      <ahyp:hlinkClr xmlns:ahyp="http://schemas.microsoft.com/office/drawing/2018/hyperlinkcolor" val="tx"/>
                    </a:ext>
                  </a:extLst>
                </a:hlinkClick>
              </a:rPr>
              <a:t>https://www.youtube.com/watch?v=4VdO7LuoBzM</a:t>
            </a:r>
            <a:endParaRPr lang="nl-NL">
              <a:solidFill>
                <a:schemeClr val="tx1"/>
              </a:solidFill>
              <a:ea typeface="+mn-lt"/>
              <a:cs typeface="+mn-lt"/>
            </a:endParaRPr>
          </a:p>
          <a:p>
            <a:pPr marL="380365" indent="-380365">
              <a:lnSpc>
                <a:spcPct val="150000"/>
              </a:lnSpc>
              <a:buFont typeface="Wingdings"/>
              <a:buChar char="Ø"/>
            </a:pPr>
            <a:r>
              <a:rPr lang="nl-NL" b="1">
                <a:solidFill>
                  <a:schemeClr val="tx1"/>
                </a:solidFill>
                <a:latin typeface="Arial"/>
                <a:cs typeface="Calibri"/>
              </a:rPr>
              <a:t>Why? </a:t>
            </a:r>
            <a:r>
              <a:rPr lang="nl-NL">
                <a:solidFill>
                  <a:schemeClr val="tx1"/>
                </a:solidFill>
                <a:latin typeface="Arial"/>
                <a:cs typeface="Calibri"/>
              </a:rPr>
              <a:t>Inspiring leadership in companies is missing</a:t>
            </a:r>
            <a:endParaRPr lang="en-US">
              <a:solidFill>
                <a:schemeClr val="tx1"/>
              </a:solidFill>
              <a:latin typeface="Arial"/>
              <a:ea typeface="+mn-lt"/>
              <a:cs typeface="+mn-lt"/>
            </a:endParaRPr>
          </a:p>
          <a:p>
            <a:pPr marL="380365" indent="-380365">
              <a:lnSpc>
                <a:spcPct val="150000"/>
              </a:lnSpc>
              <a:buFont typeface="Wingdings"/>
              <a:buChar char="Ø"/>
            </a:pPr>
            <a:r>
              <a:rPr lang="nl-NL" b="1">
                <a:solidFill>
                  <a:schemeClr val="tx1"/>
                </a:solidFill>
                <a:latin typeface="Arial"/>
                <a:cs typeface="Calibri"/>
              </a:rPr>
              <a:t>Why for you?</a:t>
            </a:r>
            <a:r>
              <a:rPr lang="nl-NL">
                <a:solidFill>
                  <a:schemeClr val="tx1"/>
                </a:solidFill>
                <a:latin typeface="Arial"/>
                <a:cs typeface="Calibri"/>
              </a:rPr>
              <a:t> Inspire others to invest &amp; attract customers</a:t>
            </a:r>
            <a:endParaRPr lang="en-US">
              <a:solidFill>
                <a:schemeClr val="tx1"/>
              </a:solidFill>
              <a:latin typeface="Arial"/>
              <a:ea typeface="+mn-lt"/>
              <a:cs typeface="+mn-lt"/>
            </a:endParaRPr>
          </a:p>
          <a:p>
            <a:pPr marL="380365" indent="-380365">
              <a:lnSpc>
                <a:spcPct val="150000"/>
              </a:lnSpc>
              <a:buFont typeface="Wingdings"/>
              <a:buChar char="Ø"/>
            </a:pPr>
            <a:r>
              <a:rPr lang="nl-NL">
                <a:solidFill>
                  <a:schemeClr val="tx1"/>
                </a:solidFill>
                <a:latin typeface="Arial"/>
                <a:cs typeface="Calibri"/>
              </a:rPr>
              <a:t>Use: </a:t>
            </a:r>
            <a:r>
              <a:rPr lang="nl-NL" b="1">
                <a:solidFill>
                  <a:schemeClr val="tx1"/>
                </a:solidFill>
                <a:latin typeface="Arial"/>
                <a:cs typeface="Calibri"/>
              </a:rPr>
              <a:t>Golden Circle</a:t>
            </a:r>
            <a:endParaRPr lang="en-GB" b="1">
              <a:solidFill>
                <a:schemeClr val="tx1"/>
              </a:solidFill>
              <a:latin typeface="Arial"/>
              <a:cs typeface="Arial"/>
            </a:endParaRPr>
          </a:p>
        </p:txBody>
      </p:sp>
      <p:pic>
        <p:nvPicPr>
          <p:cNvPr id="10" name="Picture 3" descr="A green and white logo&#10;&#10;AI-generated content may be incorrect.">
            <a:extLst>
              <a:ext uri="{FF2B5EF4-FFF2-40B4-BE49-F238E27FC236}">
                <a16:creationId xmlns:a16="http://schemas.microsoft.com/office/drawing/2014/main" id="{6ACBDCEF-99C8-0569-8023-1D187C455728}"/>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10285705" y="-3995"/>
            <a:ext cx="1909520" cy="1821596"/>
          </a:xfrm>
          <a:prstGeom prst="rect">
            <a:avLst/>
          </a:prstGeom>
        </p:spPr>
      </p:pic>
    </p:spTree>
    <p:extLst>
      <p:ext uri="{BB962C8B-B14F-4D97-AF65-F5344CB8AC3E}">
        <p14:creationId xmlns:p14="http://schemas.microsoft.com/office/powerpoint/2010/main" val="3627202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CuadroTexto 3">
            <a:extLst>
              <a:ext uri="{FF2B5EF4-FFF2-40B4-BE49-F238E27FC236}">
                <a16:creationId xmlns:a16="http://schemas.microsoft.com/office/drawing/2014/main" id="{C96DD53E-0DF1-459C-A325-AB1131EF82F7}"/>
              </a:ext>
            </a:extLst>
          </p:cNvPr>
          <p:cNvSpPr txBox="1"/>
          <p:nvPr/>
        </p:nvSpPr>
        <p:spPr>
          <a:xfrm>
            <a:off x="512151" y="1152616"/>
            <a:ext cx="3776345" cy="2831544"/>
          </a:xfrm>
          <a:prstGeom prst="rect">
            <a:avLst/>
          </a:prstGeom>
          <a:noFill/>
        </p:spPr>
        <p:txBody>
          <a:bodyPr wrap="square" lIns="91440" tIns="45720" rIns="91440" bIns="45720" rtlCol="0" anchor="t">
            <a:spAutoFit/>
          </a:bodyPr>
          <a:lstStyle/>
          <a:p>
            <a:endParaRPr lang="es-ES" sz="2800" b="1">
              <a:latin typeface="Arial"/>
              <a:cs typeface="Arial"/>
            </a:endParaRPr>
          </a:p>
          <a:p>
            <a:r>
              <a:rPr lang="nl-NL" sz="2800" b="1">
                <a:latin typeface="Arial"/>
                <a:cs typeface="Calibri"/>
              </a:rPr>
              <a:t>Law firm X</a:t>
            </a:r>
            <a:endParaRPr lang="es-ES" sz="2800">
              <a:latin typeface="Calibri"/>
              <a:cs typeface="Calibri"/>
            </a:endParaRPr>
          </a:p>
          <a:p>
            <a:endParaRPr lang="nl-NL" sz="2800" b="1">
              <a:solidFill>
                <a:srgbClr val="000000"/>
              </a:solidFill>
              <a:latin typeface="Arial"/>
              <a:cs typeface="Calibri"/>
            </a:endParaRPr>
          </a:p>
          <a:p>
            <a:r>
              <a:rPr lang="nl-NL" sz="2000" b="1">
                <a:solidFill>
                  <a:schemeClr val="tx1">
                    <a:lumMod val="50000"/>
                    <a:lumOff val="50000"/>
                  </a:schemeClr>
                </a:solidFill>
                <a:latin typeface="Arial"/>
                <a:cs typeface="Calibri"/>
              </a:rPr>
              <a:t>Example of the past:</a:t>
            </a:r>
            <a:endParaRPr lang="es-ES" sz="2000">
              <a:solidFill>
                <a:schemeClr val="tx1">
                  <a:lumMod val="50000"/>
                  <a:lumOff val="50000"/>
                </a:schemeClr>
              </a:solidFill>
              <a:latin typeface="Arial"/>
            </a:endParaRPr>
          </a:p>
          <a:p>
            <a:endParaRPr lang="es-ES" sz="2800">
              <a:cs typeface="Calibri"/>
            </a:endParaRPr>
          </a:p>
          <a:p>
            <a:endParaRPr lang="es-ES" sz="2800">
              <a:cs typeface="Calibri"/>
            </a:endParaRPr>
          </a:p>
          <a:p>
            <a:endParaRPr lang="es-ES">
              <a:cs typeface="Calibri"/>
            </a:endParaRPr>
          </a:p>
        </p:txBody>
      </p:sp>
      <p:sp>
        <p:nvSpPr>
          <p:cNvPr id="6" name="Arrow: Pentagon 5">
            <a:extLst>
              <a:ext uri="{FF2B5EF4-FFF2-40B4-BE49-F238E27FC236}">
                <a16:creationId xmlns:a16="http://schemas.microsoft.com/office/drawing/2014/main" id="{59B70D25-6A64-4E33-8629-DDA736DD6BFB}"/>
              </a:ext>
            </a:extLst>
          </p:cNvPr>
          <p:cNvSpPr/>
          <p:nvPr/>
        </p:nvSpPr>
        <p:spPr>
          <a:xfrm>
            <a:off x="443244" y="2946052"/>
            <a:ext cx="6346655" cy="2987840"/>
          </a:xfrm>
          <a:prstGeom prst="homePlate">
            <a:avLst/>
          </a:prstGeom>
          <a:solidFill>
            <a:srgbClr val="F7B56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Bef>
                <a:spcPct val="20000"/>
              </a:spcBef>
            </a:pPr>
            <a:r>
              <a:rPr lang="nl-NL" sz="2000" b="1">
                <a:solidFill>
                  <a:schemeClr val="tx1"/>
                </a:solidFill>
                <a:latin typeface="Arial"/>
                <a:cs typeface="Calibri"/>
              </a:rPr>
              <a:t>What?</a:t>
            </a:r>
            <a:endParaRPr lang="en-US" sz="2000">
              <a:solidFill>
                <a:schemeClr val="tx1"/>
              </a:solidFill>
              <a:latin typeface="Arial"/>
              <a:ea typeface="+mn-lt"/>
              <a:cs typeface="+mn-lt"/>
            </a:endParaRPr>
          </a:p>
          <a:p>
            <a:pPr>
              <a:spcBef>
                <a:spcPct val="20000"/>
              </a:spcBef>
            </a:pPr>
            <a:r>
              <a:rPr lang="nl-NL" sz="2000">
                <a:solidFill>
                  <a:schemeClr val="tx1"/>
                </a:solidFill>
                <a:latin typeface="Arial"/>
                <a:cs typeface="Calibri"/>
              </a:rPr>
              <a:t>“Here is our law firm”</a:t>
            </a:r>
            <a:endParaRPr lang="nl-NL" sz="2000">
              <a:solidFill>
                <a:schemeClr val="tx1"/>
              </a:solidFill>
              <a:latin typeface="Arial"/>
              <a:ea typeface="+mn-lt"/>
              <a:cs typeface="+mn-lt"/>
            </a:endParaRPr>
          </a:p>
          <a:p>
            <a:pPr>
              <a:spcBef>
                <a:spcPct val="20000"/>
              </a:spcBef>
            </a:pPr>
            <a:r>
              <a:rPr lang="nl-NL" sz="2000" b="1">
                <a:solidFill>
                  <a:schemeClr val="tx1"/>
                </a:solidFill>
                <a:latin typeface="Arial"/>
                <a:cs typeface="Calibri"/>
              </a:rPr>
              <a:t>How?</a:t>
            </a:r>
            <a:endParaRPr lang="en-US" sz="2000">
              <a:solidFill>
                <a:schemeClr val="tx1"/>
              </a:solidFill>
              <a:latin typeface="Arial"/>
              <a:ea typeface="+mn-lt"/>
              <a:cs typeface="+mn-lt"/>
            </a:endParaRPr>
          </a:p>
          <a:p>
            <a:pPr>
              <a:spcBef>
                <a:spcPct val="20000"/>
              </a:spcBef>
            </a:pPr>
            <a:r>
              <a:rPr lang="nl-NL" sz="2000">
                <a:solidFill>
                  <a:schemeClr val="tx1"/>
                </a:solidFill>
                <a:latin typeface="Arial"/>
                <a:cs typeface="Calibri"/>
              </a:rPr>
              <a:t>“We have the industry’most intelligent </a:t>
            </a:r>
            <a:endParaRPr lang="en-US" sz="2000">
              <a:solidFill>
                <a:schemeClr val="tx1"/>
              </a:solidFill>
              <a:latin typeface="Arial"/>
              <a:ea typeface="+mn-lt"/>
              <a:cs typeface="+mn-lt"/>
            </a:endParaRPr>
          </a:p>
          <a:p>
            <a:pPr>
              <a:spcBef>
                <a:spcPct val="20000"/>
              </a:spcBef>
            </a:pPr>
            <a:r>
              <a:rPr lang="nl-NL" sz="2000">
                <a:solidFill>
                  <a:schemeClr val="tx1"/>
                </a:solidFill>
                <a:latin typeface="Arial"/>
                <a:cs typeface="Calibri"/>
              </a:rPr>
              <a:t>lawyers, who graduated from the top schools. </a:t>
            </a:r>
            <a:endParaRPr lang="en-US" sz="2000">
              <a:solidFill>
                <a:schemeClr val="tx1"/>
              </a:solidFill>
              <a:latin typeface="Arial"/>
              <a:ea typeface="+mn-lt"/>
              <a:cs typeface="+mn-lt"/>
            </a:endParaRPr>
          </a:p>
          <a:p>
            <a:pPr>
              <a:spcBef>
                <a:spcPct val="20000"/>
              </a:spcBef>
            </a:pPr>
            <a:r>
              <a:rPr lang="nl-NL" sz="2000">
                <a:solidFill>
                  <a:schemeClr val="tx1"/>
                </a:solidFill>
                <a:latin typeface="Arial"/>
                <a:cs typeface="Calibri"/>
              </a:rPr>
              <a:t>Our client list is only from Fortune 500!”</a:t>
            </a:r>
            <a:endParaRPr lang="en-US" sz="2000">
              <a:solidFill>
                <a:schemeClr val="tx1"/>
              </a:solidFill>
              <a:latin typeface="Arial"/>
              <a:ea typeface="+mn-lt"/>
              <a:cs typeface="+mn-lt"/>
            </a:endParaRPr>
          </a:p>
          <a:p>
            <a:pPr>
              <a:spcBef>
                <a:spcPct val="20000"/>
              </a:spcBef>
            </a:pPr>
            <a:r>
              <a:rPr lang="nl-NL" sz="2000" b="1">
                <a:solidFill>
                  <a:schemeClr val="tx1"/>
                </a:solidFill>
                <a:latin typeface="Arial"/>
                <a:cs typeface="Calibri"/>
              </a:rPr>
              <a:t>Why?</a:t>
            </a:r>
            <a:endParaRPr lang="en-US" sz="2000">
              <a:solidFill>
                <a:schemeClr val="tx1"/>
              </a:solidFill>
              <a:latin typeface="Arial"/>
              <a:ea typeface="+mn-lt"/>
              <a:cs typeface="+mn-lt"/>
            </a:endParaRPr>
          </a:p>
          <a:p>
            <a:pPr>
              <a:spcBef>
                <a:spcPct val="20000"/>
              </a:spcBef>
            </a:pPr>
            <a:r>
              <a:rPr lang="nl-NL" sz="2000">
                <a:solidFill>
                  <a:schemeClr val="tx1"/>
                </a:solidFill>
                <a:latin typeface="Arial"/>
                <a:cs typeface="Calibri"/>
              </a:rPr>
              <a:t>None: “Just come do business with us.”</a:t>
            </a:r>
            <a:endParaRPr lang="nl-NL" sz="2000">
              <a:solidFill>
                <a:schemeClr val="tx1"/>
              </a:solidFill>
              <a:latin typeface="Arial"/>
            </a:endParaRPr>
          </a:p>
        </p:txBody>
      </p:sp>
      <p:pic>
        <p:nvPicPr>
          <p:cNvPr id="7" name="Picture 8" descr="Logo&#10;&#10;Description automatically generated">
            <a:extLst>
              <a:ext uri="{FF2B5EF4-FFF2-40B4-BE49-F238E27FC236}">
                <a16:creationId xmlns:a16="http://schemas.microsoft.com/office/drawing/2014/main" id="{70DDC4E1-EF74-46CB-8CBC-4A472506968B}"/>
              </a:ext>
            </a:extLst>
          </p:cNvPr>
          <p:cNvPicPr>
            <a:picLocks noChangeAspect="1"/>
          </p:cNvPicPr>
          <p:nvPr/>
        </p:nvPicPr>
        <p:blipFill>
          <a:blip r:embed="rId9"/>
          <a:stretch>
            <a:fillRect/>
          </a:stretch>
        </p:blipFill>
        <p:spPr>
          <a:xfrm>
            <a:off x="6787249" y="853353"/>
            <a:ext cx="4567818" cy="4981612"/>
          </a:xfrm>
          <a:prstGeom prst="rect">
            <a:avLst/>
          </a:prstGeom>
        </p:spPr>
      </p:pic>
      <p:pic>
        <p:nvPicPr>
          <p:cNvPr id="9" name="Picture 3" descr="A green and white logo&#10;&#10;AI-generated content may be incorrect.">
            <a:extLst>
              <a:ext uri="{FF2B5EF4-FFF2-40B4-BE49-F238E27FC236}">
                <a16:creationId xmlns:a16="http://schemas.microsoft.com/office/drawing/2014/main" id="{4D1A40CB-66BA-5ED3-9D41-DC7125C34F75}"/>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0285705" y="-18649"/>
            <a:ext cx="1909520" cy="1821596"/>
          </a:xfrm>
          <a:prstGeom prst="rect">
            <a:avLst/>
          </a:prstGeom>
        </p:spPr>
      </p:pic>
    </p:spTree>
    <p:extLst>
      <p:ext uri="{BB962C8B-B14F-4D97-AF65-F5344CB8AC3E}">
        <p14:creationId xmlns:p14="http://schemas.microsoft.com/office/powerpoint/2010/main" val="4171584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CuadroTexto 3">
            <a:extLst>
              <a:ext uri="{FF2B5EF4-FFF2-40B4-BE49-F238E27FC236}">
                <a16:creationId xmlns:a16="http://schemas.microsoft.com/office/drawing/2014/main" id="{C96DD53E-0DF1-459C-A325-AB1131EF82F7}"/>
              </a:ext>
            </a:extLst>
          </p:cNvPr>
          <p:cNvSpPr txBox="1"/>
          <p:nvPr/>
        </p:nvSpPr>
        <p:spPr>
          <a:xfrm>
            <a:off x="331677" y="1603800"/>
            <a:ext cx="5671318" cy="2831544"/>
          </a:xfrm>
          <a:prstGeom prst="rect">
            <a:avLst/>
          </a:prstGeom>
          <a:noFill/>
        </p:spPr>
        <p:txBody>
          <a:bodyPr wrap="square" lIns="91440" tIns="45720" rIns="91440" bIns="45720" rtlCol="0" anchor="t">
            <a:spAutoFit/>
          </a:bodyPr>
          <a:lstStyle/>
          <a:p>
            <a:endParaRPr lang="es-ES" sz="2800" b="1">
              <a:latin typeface="Arial"/>
              <a:cs typeface="Arial"/>
            </a:endParaRPr>
          </a:p>
          <a:p>
            <a:r>
              <a:rPr lang="nl-NL" sz="2800" b="1">
                <a:solidFill>
                  <a:srgbClr val="941914"/>
                </a:solidFill>
                <a:latin typeface="Arial"/>
                <a:cs typeface="Calibri"/>
              </a:rPr>
              <a:t>Law firm Z</a:t>
            </a:r>
            <a:endParaRPr lang="es-ES" sz="2800">
              <a:solidFill>
                <a:srgbClr val="941914"/>
              </a:solidFill>
              <a:latin typeface="Calibri"/>
              <a:cs typeface="Calibri"/>
            </a:endParaRPr>
          </a:p>
          <a:p>
            <a:endParaRPr lang="nl-NL" sz="2800" b="1">
              <a:solidFill>
                <a:srgbClr val="000000"/>
              </a:solidFill>
              <a:latin typeface="Arial"/>
              <a:cs typeface="Calibri"/>
            </a:endParaRPr>
          </a:p>
          <a:p>
            <a:endParaRPr lang="nl-NL" sz="2000" b="1">
              <a:solidFill>
                <a:schemeClr val="tx1">
                  <a:lumMod val="50000"/>
                  <a:lumOff val="50000"/>
                </a:schemeClr>
              </a:solidFill>
              <a:latin typeface="Arial"/>
              <a:cs typeface="Calibri"/>
            </a:endParaRPr>
          </a:p>
          <a:p>
            <a:endParaRPr lang="es-ES" sz="2800">
              <a:cs typeface="Calibri"/>
            </a:endParaRPr>
          </a:p>
          <a:p>
            <a:endParaRPr lang="es-ES" sz="2800">
              <a:cs typeface="Calibri"/>
            </a:endParaRPr>
          </a:p>
          <a:p>
            <a:endParaRPr lang="es-ES">
              <a:cs typeface="Calibri"/>
            </a:endParaRPr>
          </a:p>
        </p:txBody>
      </p:sp>
      <p:pic>
        <p:nvPicPr>
          <p:cNvPr id="5" name="Picture 4" descr="A picture containing logo&#10;&#10;Description automatically generated">
            <a:extLst>
              <a:ext uri="{FF2B5EF4-FFF2-40B4-BE49-F238E27FC236}">
                <a16:creationId xmlns:a16="http://schemas.microsoft.com/office/drawing/2014/main" id="{076D8DAA-B23D-4FE0-AE44-A76C81DE73FB}"/>
              </a:ext>
            </a:extLst>
          </p:cNvPr>
          <p:cNvPicPr>
            <a:picLocks noChangeAspect="1"/>
          </p:cNvPicPr>
          <p:nvPr/>
        </p:nvPicPr>
        <p:blipFill>
          <a:blip r:embed="rId9"/>
          <a:stretch>
            <a:fillRect/>
          </a:stretch>
        </p:blipFill>
        <p:spPr>
          <a:xfrm>
            <a:off x="7573073" y="805825"/>
            <a:ext cx="4324309" cy="4773741"/>
          </a:xfrm>
          <a:prstGeom prst="rect">
            <a:avLst/>
          </a:prstGeom>
        </p:spPr>
      </p:pic>
      <p:sp>
        <p:nvSpPr>
          <p:cNvPr id="9" name="Rectangle: Rounded Corners 8">
            <a:extLst>
              <a:ext uri="{FF2B5EF4-FFF2-40B4-BE49-F238E27FC236}">
                <a16:creationId xmlns:a16="http://schemas.microsoft.com/office/drawing/2014/main" id="{D8F0F264-7A7C-4C2B-82E0-6560359C13B9}"/>
              </a:ext>
            </a:extLst>
          </p:cNvPr>
          <p:cNvSpPr/>
          <p:nvPr/>
        </p:nvSpPr>
        <p:spPr>
          <a:xfrm>
            <a:off x="395037" y="2691063"/>
            <a:ext cx="6807867" cy="3479130"/>
          </a:xfrm>
          <a:prstGeom prst="roundRect">
            <a:avLst/>
          </a:prstGeom>
          <a:solidFill>
            <a:srgbClr val="F7B5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pPr>
            <a:endParaRPr lang="nl-NL" sz="1600" b="1">
              <a:solidFill>
                <a:schemeClr val="tx1"/>
              </a:solidFill>
              <a:latin typeface="Arial"/>
              <a:cs typeface="Arial"/>
            </a:endParaRPr>
          </a:p>
          <a:p>
            <a:pPr>
              <a:spcBef>
                <a:spcPct val="20000"/>
              </a:spcBef>
            </a:pPr>
            <a:endParaRPr lang="nl-NL" sz="1600" b="1">
              <a:solidFill>
                <a:schemeClr val="tx1"/>
              </a:solidFill>
              <a:latin typeface="Arial"/>
              <a:cs typeface="Arial"/>
            </a:endParaRPr>
          </a:p>
          <a:p>
            <a:pPr>
              <a:spcBef>
                <a:spcPct val="20000"/>
              </a:spcBef>
            </a:pPr>
            <a:endParaRPr lang="nl-NL" sz="1600" b="1">
              <a:solidFill>
                <a:schemeClr val="tx1"/>
              </a:solidFill>
              <a:latin typeface="Arial"/>
              <a:cs typeface="Arial"/>
            </a:endParaRPr>
          </a:p>
          <a:p>
            <a:pPr>
              <a:spcBef>
                <a:spcPct val="20000"/>
              </a:spcBef>
            </a:pPr>
            <a:r>
              <a:rPr lang="nl-NL" sz="1600" b="1">
                <a:solidFill>
                  <a:schemeClr val="tx1"/>
                </a:solidFill>
                <a:latin typeface="Arial"/>
                <a:cs typeface="Arial"/>
              </a:rPr>
              <a:t>Why?</a:t>
            </a:r>
            <a:endParaRPr lang="en-US" sz="1600">
              <a:solidFill>
                <a:schemeClr val="tx1"/>
              </a:solidFill>
              <a:latin typeface="Arial"/>
              <a:ea typeface="+mn-lt"/>
              <a:cs typeface="Arial"/>
            </a:endParaRPr>
          </a:p>
          <a:p>
            <a:pPr>
              <a:spcBef>
                <a:spcPct val="20000"/>
              </a:spcBef>
            </a:pPr>
            <a:r>
              <a:rPr lang="nl-NL" sz="1600">
                <a:solidFill>
                  <a:schemeClr val="tx1"/>
                </a:solidFill>
                <a:latin typeface="Arial"/>
                <a:cs typeface="Arial"/>
              </a:rPr>
              <a:t>“We believe in servicing needs of others so that they can focus on the difference they need to make”</a:t>
            </a:r>
            <a:endParaRPr lang="en-US" sz="1600">
              <a:solidFill>
                <a:schemeClr val="tx1"/>
              </a:solidFill>
              <a:latin typeface="Arial"/>
              <a:ea typeface="+mn-lt"/>
              <a:cs typeface="Arial"/>
            </a:endParaRPr>
          </a:p>
          <a:p>
            <a:pPr>
              <a:spcBef>
                <a:spcPct val="20000"/>
              </a:spcBef>
            </a:pPr>
            <a:r>
              <a:rPr lang="nl-NL" sz="1600" b="1">
                <a:solidFill>
                  <a:schemeClr val="tx1"/>
                </a:solidFill>
                <a:latin typeface="Arial"/>
                <a:cs typeface="Arial"/>
              </a:rPr>
              <a:t>How?</a:t>
            </a:r>
            <a:endParaRPr lang="en-US" sz="1600" b="1">
              <a:solidFill>
                <a:schemeClr val="tx1"/>
              </a:solidFill>
              <a:latin typeface="Arial"/>
              <a:cs typeface="Arial"/>
            </a:endParaRPr>
          </a:p>
          <a:p>
            <a:pPr>
              <a:spcBef>
                <a:spcPts val="1000"/>
              </a:spcBef>
            </a:pPr>
            <a:r>
              <a:rPr lang="nl-NL" sz="1600">
                <a:solidFill>
                  <a:schemeClr val="tx1"/>
                </a:solidFill>
                <a:latin typeface="Arial"/>
                <a:cs typeface="Arial"/>
              </a:rPr>
              <a:t>“We do so by bringing on the most intelligent legal professionals who graduated from the world’s top school. We work with top performing organisations, most of which are on the Fortune 500 list, so that we can help them make a larger difference in the world.”</a:t>
            </a:r>
            <a:endParaRPr lang="en-US" sz="1600">
              <a:solidFill>
                <a:schemeClr val="tx1"/>
              </a:solidFill>
              <a:latin typeface="Arial"/>
              <a:cs typeface="Arial"/>
            </a:endParaRPr>
          </a:p>
          <a:p>
            <a:pPr>
              <a:spcBef>
                <a:spcPts val="1000"/>
              </a:spcBef>
            </a:pPr>
            <a:r>
              <a:rPr lang="nl-NL" sz="1600" b="1">
                <a:solidFill>
                  <a:schemeClr val="tx1"/>
                </a:solidFill>
                <a:latin typeface="Arial"/>
                <a:cs typeface="Arial"/>
              </a:rPr>
              <a:t>What?</a:t>
            </a:r>
            <a:endParaRPr lang="nl-NL">
              <a:solidFill>
                <a:schemeClr val="tx1"/>
              </a:solidFill>
            </a:endParaRPr>
          </a:p>
          <a:p>
            <a:pPr>
              <a:spcBef>
                <a:spcPts val="1000"/>
              </a:spcBef>
            </a:pPr>
            <a:r>
              <a:rPr lang="nl-NL" sz="1600">
                <a:solidFill>
                  <a:schemeClr val="tx1"/>
                </a:solidFill>
                <a:latin typeface="Arial"/>
                <a:cs typeface="Arial"/>
              </a:rPr>
              <a:t>“We are a world-class law firm. Come see for yourself.”</a:t>
            </a:r>
            <a:endParaRPr lang="en-US" sz="1600">
              <a:solidFill>
                <a:schemeClr val="tx1"/>
              </a:solidFill>
              <a:latin typeface="Arial"/>
              <a:cs typeface="Arial"/>
            </a:endParaRPr>
          </a:p>
          <a:p>
            <a:pPr>
              <a:spcBef>
                <a:spcPts val="1000"/>
              </a:spcBef>
            </a:pPr>
            <a:endParaRPr lang="nl-NL" sz="1600">
              <a:solidFill>
                <a:schemeClr val="tx1"/>
              </a:solidFill>
              <a:latin typeface="Arial"/>
              <a:cs typeface="Arial"/>
            </a:endParaRPr>
          </a:p>
          <a:p>
            <a:pPr>
              <a:spcBef>
                <a:spcPct val="20000"/>
              </a:spcBef>
            </a:pPr>
            <a:endParaRPr lang="nl-NL" sz="1600">
              <a:solidFill>
                <a:srgbClr val="000000"/>
              </a:solidFill>
              <a:latin typeface="Arial"/>
              <a:cs typeface="Arial"/>
            </a:endParaRPr>
          </a:p>
          <a:p>
            <a:pPr algn="ctr"/>
            <a:endParaRPr lang="en-GB">
              <a:cs typeface="Calibri"/>
            </a:endParaRPr>
          </a:p>
        </p:txBody>
      </p:sp>
      <p:pic>
        <p:nvPicPr>
          <p:cNvPr id="7" name="Picture 3" descr="A green and white logo&#10;&#10;AI-generated content may be incorrect.">
            <a:extLst>
              <a:ext uri="{FF2B5EF4-FFF2-40B4-BE49-F238E27FC236}">
                <a16:creationId xmlns:a16="http://schemas.microsoft.com/office/drawing/2014/main" id="{AAFB2C14-7A1F-FA24-D3CC-7342ECB4ADE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0285705" y="10659"/>
            <a:ext cx="1909520" cy="1821596"/>
          </a:xfrm>
          <a:prstGeom prst="rect">
            <a:avLst/>
          </a:prstGeom>
        </p:spPr>
      </p:pic>
    </p:spTree>
    <p:extLst>
      <p:ext uri="{BB962C8B-B14F-4D97-AF65-F5344CB8AC3E}">
        <p14:creationId xmlns:p14="http://schemas.microsoft.com/office/powerpoint/2010/main" val="909485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CuadroTexto 3">
            <a:extLst>
              <a:ext uri="{FF2B5EF4-FFF2-40B4-BE49-F238E27FC236}">
                <a16:creationId xmlns:a16="http://schemas.microsoft.com/office/drawing/2014/main" id="{C96DD53E-0DF1-459C-A325-AB1131EF82F7}"/>
              </a:ext>
            </a:extLst>
          </p:cNvPr>
          <p:cNvSpPr txBox="1"/>
          <p:nvPr/>
        </p:nvSpPr>
        <p:spPr>
          <a:xfrm>
            <a:off x="1123757" y="4340984"/>
            <a:ext cx="9832238" cy="2831544"/>
          </a:xfrm>
          <a:prstGeom prst="rect">
            <a:avLst/>
          </a:prstGeom>
          <a:noFill/>
        </p:spPr>
        <p:txBody>
          <a:bodyPr wrap="square" lIns="91440" tIns="45720" rIns="91440" bIns="45720" rtlCol="0" anchor="t">
            <a:spAutoFit/>
          </a:bodyPr>
          <a:lstStyle/>
          <a:p>
            <a:pPr algn="ctr"/>
            <a:r>
              <a:rPr lang="en-US" sz="2800" b="1">
                <a:latin typeface="Arial"/>
                <a:cs typeface="Arial"/>
              </a:rPr>
              <a:t>To organize the world's information and make it </a:t>
            </a:r>
            <a:r>
              <a:rPr lang="en-US" sz="2800" b="1">
                <a:latin typeface="Arial"/>
                <a:cs typeface="Calibri"/>
              </a:rPr>
              <a:t>universally accessible and useful</a:t>
            </a:r>
            <a:endParaRPr lang="en-US">
              <a:latin typeface="Arial"/>
              <a:cs typeface="Calibri"/>
            </a:endParaRPr>
          </a:p>
          <a:p>
            <a:endParaRPr lang="nl-NL" sz="2800" b="1">
              <a:solidFill>
                <a:srgbClr val="000000"/>
              </a:solidFill>
              <a:latin typeface="Arial"/>
              <a:cs typeface="Calibri"/>
            </a:endParaRPr>
          </a:p>
          <a:p>
            <a:endParaRPr lang="nl-NL" sz="2000" b="1">
              <a:solidFill>
                <a:schemeClr val="tx1">
                  <a:lumMod val="50000"/>
                  <a:lumOff val="50000"/>
                </a:schemeClr>
              </a:solidFill>
              <a:latin typeface="Arial"/>
              <a:cs typeface="Calibri"/>
            </a:endParaRPr>
          </a:p>
          <a:p>
            <a:endParaRPr lang="es-ES" sz="2800">
              <a:cs typeface="Calibri"/>
            </a:endParaRPr>
          </a:p>
          <a:p>
            <a:endParaRPr lang="es-ES" sz="2800">
              <a:cs typeface="Calibri"/>
            </a:endParaRPr>
          </a:p>
          <a:p>
            <a:endParaRPr lang="es-ES">
              <a:cs typeface="Calibri"/>
            </a:endParaRPr>
          </a:p>
        </p:txBody>
      </p:sp>
      <p:pic>
        <p:nvPicPr>
          <p:cNvPr id="6" name="Picture 2" descr="Image result for google logo">
            <a:extLst>
              <a:ext uri="{FF2B5EF4-FFF2-40B4-BE49-F238E27FC236}">
                <a16:creationId xmlns:a16="http://schemas.microsoft.com/office/drawing/2014/main" id="{CDE9D76F-DEAE-4F1F-AAFF-BCAA3A0DE5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9944" y="2178858"/>
            <a:ext cx="5179195" cy="17458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A green and white logo&#10;&#10;AI-generated content may be incorrect.">
            <a:extLst>
              <a:ext uri="{FF2B5EF4-FFF2-40B4-BE49-F238E27FC236}">
                <a16:creationId xmlns:a16="http://schemas.microsoft.com/office/drawing/2014/main" id="{083647B9-13EC-79D9-2B56-A3B17A6F5CE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0285705" y="-18649"/>
            <a:ext cx="1909520" cy="1821596"/>
          </a:xfrm>
          <a:prstGeom prst="rect">
            <a:avLst/>
          </a:prstGeom>
        </p:spPr>
      </p:pic>
    </p:spTree>
    <p:extLst>
      <p:ext uri="{BB962C8B-B14F-4D97-AF65-F5344CB8AC3E}">
        <p14:creationId xmlns:p14="http://schemas.microsoft.com/office/powerpoint/2010/main" val="1641231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CuadroTexto 3">
            <a:extLst>
              <a:ext uri="{FF2B5EF4-FFF2-40B4-BE49-F238E27FC236}">
                <a16:creationId xmlns:a16="http://schemas.microsoft.com/office/drawing/2014/main" id="{C96DD53E-0DF1-459C-A325-AB1131EF82F7}"/>
              </a:ext>
            </a:extLst>
          </p:cNvPr>
          <p:cNvSpPr txBox="1"/>
          <p:nvPr/>
        </p:nvSpPr>
        <p:spPr>
          <a:xfrm>
            <a:off x="1073625" y="4782142"/>
            <a:ext cx="9832238" cy="2400657"/>
          </a:xfrm>
          <a:prstGeom prst="rect">
            <a:avLst/>
          </a:prstGeom>
          <a:noFill/>
        </p:spPr>
        <p:txBody>
          <a:bodyPr wrap="square" lIns="91440" tIns="45720" rIns="91440" bIns="45720" rtlCol="0" anchor="t">
            <a:spAutoFit/>
          </a:bodyPr>
          <a:lstStyle/>
          <a:p>
            <a:pPr algn="ctr"/>
            <a:r>
              <a:rPr lang="en-US" sz="2800" b="1">
                <a:latin typeface="Century Gothic"/>
                <a:cs typeface="Arial"/>
              </a:rPr>
              <a:t>Help creating a </a:t>
            </a:r>
            <a:r>
              <a:rPr lang="en-US" sz="2800" b="1">
                <a:latin typeface="Century Gothic"/>
                <a:cs typeface="Calibri"/>
              </a:rPr>
              <a:t>world where you can belong anywhere</a:t>
            </a:r>
            <a:endParaRPr lang="en-US"/>
          </a:p>
          <a:p>
            <a:endParaRPr lang="nl-NL" sz="2800" b="1">
              <a:solidFill>
                <a:srgbClr val="000000"/>
              </a:solidFill>
              <a:latin typeface="Arial"/>
              <a:cs typeface="Calibri"/>
            </a:endParaRPr>
          </a:p>
          <a:p>
            <a:endParaRPr lang="nl-NL" sz="2000" b="1">
              <a:solidFill>
                <a:schemeClr val="tx1">
                  <a:lumMod val="50000"/>
                  <a:lumOff val="50000"/>
                </a:schemeClr>
              </a:solidFill>
              <a:latin typeface="Arial"/>
              <a:cs typeface="Calibri"/>
            </a:endParaRPr>
          </a:p>
          <a:p>
            <a:endParaRPr lang="es-ES" sz="2800">
              <a:cs typeface="Calibri"/>
            </a:endParaRPr>
          </a:p>
          <a:p>
            <a:endParaRPr lang="es-ES" sz="2800">
              <a:cs typeface="Calibri"/>
            </a:endParaRPr>
          </a:p>
          <a:p>
            <a:endParaRPr lang="es-ES">
              <a:cs typeface="Calibri"/>
            </a:endParaRPr>
          </a:p>
        </p:txBody>
      </p:sp>
      <p:pic>
        <p:nvPicPr>
          <p:cNvPr id="5" name="Picture 4" descr="https://qph.ec.quoracdn.net/main-qimg-bc3b8c2e225ec7fdc9d10a22fdba13b0">
            <a:extLst>
              <a:ext uri="{FF2B5EF4-FFF2-40B4-BE49-F238E27FC236}">
                <a16:creationId xmlns:a16="http://schemas.microsoft.com/office/drawing/2014/main" id="{D08DF8F8-9204-4AA9-821F-3509AD7583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6989" y="1765974"/>
            <a:ext cx="6860358" cy="26706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A green and white logo&#10;&#10;AI-generated content may be incorrect.">
            <a:extLst>
              <a:ext uri="{FF2B5EF4-FFF2-40B4-BE49-F238E27FC236}">
                <a16:creationId xmlns:a16="http://schemas.microsoft.com/office/drawing/2014/main" id="{64D7C0D4-B93C-BDDA-0A5A-BE610AD16868}"/>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0285705" y="-18649"/>
            <a:ext cx="1909520" cy="1821596"/>
          </a:xfrm>
          <a:prstGeom prst="rect">
            <a:avLst/>
          </a:prstGeom>
        </p:spPr>
      </p:pic>
    </p:spTree>
    <p:extLst>
      <p:ext uri="{BB962C8B-B14F-4D97-AF65-F5344CB8AC3E}">
        <p14:creationId xmlns:p14="http://schemas.microsoft.com/office/powerpoint/2010/main" val="141416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1" y="527633"/>
            <a:ext cx="5648160" cy="719093"/>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pic>
        <p:nvPicPr>
          <p:cNvPr id="3" name="Picture 3" descr="A green and white logo&#10;&#10;AI-generated content may be incorrect.">
            <a:extLst>
              <a:ext uri="{FF2B5EF4-FFF2-40B4-BE49-F238E27FC236}">
                <a16:creationId xmlns:a16="http://schemas.microsoft.com/office/drawing/2014/main" id="{20AA183E-D394-4F2F-B009-1E0AE4C2043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0285705" y="-18649"/>
            <a:ext cx="1909520" cy="1821596"/>
          </a:xfrm>
          <a:prstGeom prst="rect">
            <a:avLst/>
          </a:prstGeom>
        </p:spPr>
      </p:pic>
      <p:sp>
        <p:nvSpPr>
          <p:cNvPr id="5" name="Rectangle: Rounded Corners 4">
            <a:extLst>
              <a:ext uri="{FF2B5EF4-FFF2-40B4-BE49-F238E27FC236}">
                <a16:creationId xmlns:a16="http://schemas.microsoft.com/office/drawing/2014/main" id="{97D22B60-8B9E-4920-BBCD-94944D916759}"/>
              </a:ext>
            </a:extLst>
          </p:cNvPr>
          <p:cNvSpPr/>
          <p:nvPr/>
        </p:nvSpPr>
        <p:spPr>
          <a:xfrm>
            <a:off x="4596064" y="2169696"/>
            <a:ext cx="7329235" cy="3910260"/>
          </a:xfrm>
          <a:prstGeom prst="roundRect">
            <a:avLst/>
          </a:prstGeom>
          <a:solidFill>
            <a:srgbClr val="F7B56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tx1"/>
                </a:solidFill>
                <a:latin typeface="Arial"/>
                <a:cs typeface="Arial"/>
              </a:rPr>
              <a:t>Academic Orientation:</a:t>
            </a:r>
            <a:endParaRPr lang="en-US" sz="2000" b="1">
              <a:solidFill>
                <a:schemeClr val="tx1"/>
              </a:solidFill>
              <a:latin typeface="Arial"/>
              <a:ea typeface="+mn-lt"/>
              <a:cs typeface="Arial"/>
            </a:endParaRPr>
          </a:p>
          <a:p>
            <a:endParaRPr lang="en-US">
              <a:solidFill>
                <a:schemeClr val="tx1"/>
              </a:solidFill>
              <a:latin typeface="Arial"/>
              <a:cs typeface="Arial"/>
            </a:endParaRPr>
          </a:p>
          <a:p>
            <a:pPr marL="742950" lvl="1" indent="-285750" algn="just">
              <a:buFont typeface="Wingdings"/>
              <a:buChar char="q"/>
            </a:pPr>
            <a:r>
              <a:rPr lang="en-US">
                <a:solidFill>
                  <a:schemeClr val="tx1"/>
                </a:solidFill>
                <a:latin typeface="Arial"/>
                <a:cs typeface="Arial"/>
              </a:rPr>
              <a:t>Economist with a specialization in Innovation, entrepreneurship, management, finance and strategy.</a:t>
            </a:r>
            <a:endParaRPr lang="en-US">
              <a:solidFill>
                <a:schemeClr val="tx1"/>
              </a:solidFill>
              <a:latin typeface="Calibri"/>
              <a:cs typeface="Calibri"/>
            </a:endParaRPr>
          </a:p>
          <a:p>
            <a:pPr lvl="1" algn="just"/>
            <a:endParaRPr lang="en-US" b="1">
              <a:solidFill>
                <a:schemeClr val="tx1"/>
              </a:solidFill>
              <a:latin typeface="Arial"/>
              <a:cs typeface="Arial"/>
            </a:endParaRPr>
          </a:p>
          <a:p>
            <a:pPr lvl="1" algn="just"/>
            <a:r>
              <a:rPr lang="en-US" sz="2000" b="1">
                <a:solidFill>
                  <a:schemeClr val="tx1"/>
                </a:solidFill>
                <a:latin typeface="Arial"/>
                <a:cs typeface="Arial"/>
              </a:rPr>
              <a:t>Professional Experience:</a:t>
            </a:r>
            <a:endParaRPr lang="en-US" sz="2000" b="1">
              <a:solidFill>
                <a:schemeClr val="tx1"/>
              </a:solidFill>
              <a:latin typeface="Arial"/>
              <a:ea typeface="+mn-lt"/>
              <a:cs typeface="Arial"/>
            </a:endParaRPr>
          </a:p>
          <a:p>
            <a:pPr lvl="1" algn="just"/>
            <a:endParaRPr lang="en-US">
              <a:solidFill>
                <a:schemeClr val="tx1"/>
              </a:solidFill>
              <a:latin typeface="Arial"/>
              <a:cs typeface="Arial"/>
            </a:endParaRPr>
          </a:p>
          <a:p>
            <a:pPr marL="742950" lvl="1" indent="-285750" algn="just">
              <a:buFont typeface="Wingdings"/>
              <a:buChar char="q"/>
            </a:pPr>
            <a:r>
              <a:rPr lang="en-US">
                <a:solidFill>
                  <a:schemeClr val="tx1"/>
                </a:solidFill>
                <a:latin typeface="Arial"/>
                <a:cs typeface="Arial"/>
              </a:rPr>
              <a:t>Executive positions in several private and public ventures. </a:t>
            </a:r>
            <a:endParaRPr lang="en-US">
              <a:solidFill>
                <a:schemeClr val="tx1"/>
              </a:solidFill>
              <a:ea typeface="+mn-lt"/>
              <a:cs typeface="+mn-lt"/>
            </a:endParaRPr>
          </a:p>
          <a:p>
            <a:pPr marL="742950" lvl="1" indent="-285750" algn="just">
              <a:buFont typeface="Wingdings"/>
              <a:buChar char="q"/>
            </a:pPr>
            <a:r>
              <a:rPr lang="en-US">
                <a:solidFill>
                  <a:schemeClr val="tx1"/>
                </a:solidFill>
                <a:latin typeface="Arial"/>
                <a:cs typeface="Arial"/>
              </a:rPr>
              <a:t>Mentor and consultant for public and private sectors.</a:t>
            </a:r>
            <a:endParaRPr lang="en-GB">
              <a:solidFill>
                <a:schemeClr val="tx1"/>
              </a:solidFill>
              <a:cs typeface="Calibri"/>
            </a:endParaRPr>
          </a:p>
        </p:txBody>
      </p:sp>
      <p:sp>
        <p:nvSpPr>
          <p:cNvPr id="6" name="TextBox 5">
            <a:extLst>
              <a:ext uri="{FF2B5EF4-FFF2-40B4-BE49-F238E27FC236}">
                <a16:creationId xmlns:a16="http://schemas.microsoft.com/office/drawing/2014/main" id="{4C8DF344-3E6A-49F1-90EB-94980EFDA738}"/>
              </a:ext>
            </a:extLst>
          </p:cNvPr>
          <p:cNvSpPr txBox="1"/>
          <p:nvPr/>
        </p:nvSpPr>
        <p:spPr>
          <a:xfrm>
            <a:off x="3749953" y="180851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Arial"/>
                <a:cs typeface="Calibri"/>
              </a:rPr>
              <a:t>About me:</a:t>
            </a:r>
            <a:endParaRPr lang="en-GB" b="1">
              <a:cs typeface="Calibri"/>
            </a:endParaRPr>
          </a:p>
        </p:txBody>
      </p:sp>
      <p:sp>
        <p:nvSpPr>
          <p:cNvPr id="7" name="TextBox 6">
            <a:extLst>
              <a:ext uri="{FF2B5EF4-FFF2-40B4-BE49-F238E27FC236}">
                <a16:creationId xmlns:a16="http://schemas.microsoft.com/office/drawing/2014/main" id="{77D867DD-DBA3-44FA-B5AB-DA798F66D424}"/>
              </a:ext>
            </a:extLst>
          </p:cNvPr>
          <p:cNvSpPr txBox="1"/>
          <p:nvPr/>
        </p:nvSpPr>
        <p:spPr>
          <a:xfrm>
            <a:off x="-83218" y="3486150"/>
            <a:ext cx="442762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3"/>
            <a:r>
              <a:rPr lang="en-GB" sz="2400" b="1">
                <a:latin typeface="Arial"/>
                <a:cs typeface="Arial"/>
              </a:rPr>
              <a:t>Xavier Arola</a:t>
            </a:r>
            <a:r>
              <a:rPr lang="en-GB" b="1">
                <a:latin typeface="Arial"/>
                <a:cs typeface="Arial"/>
              </a:rPr>
              <a:t> </a:t>
            </a:r>
            <a:endParaRPr lang="en-US" b="1">
              <a:latin typeface="Calibri"/>
              <a:cs typeface="Calibri"/>
            </a:endParaRPr>
          </a:p>
          <a:p>
            <a:pPr lvl="1"/>
            <a:r>
              <a:rPr lang="en-US">
                <a:latin typeface="Arial"/>
                <a:cs typeface="Arial"/>
                <a:hlinkClick r:id="rId11"/>
              </a:rPr>
              <a:t>xavier.arola@faculty-gbsb-global.org</a:t>
            </a:r>
            <a:endParaRPr lang="en-US">
              <a:cs typeface="Calibri"/>
            </a:endParaRPr>
          </a:p>
        </p:txBody>
      </p:sp>
    </p:spTree>
    <p:extLst>
      <p:ext uri="{BB962C8B-B14F-4D97-AF65-F5344CB8AC3E}">
        <p14:creationId xmlns:p14="http://schemas.microsoft.com/office/powerpoint/2010/main" val="4015942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TextBox 6">
            <a:extLst>
              <a:ext uri="{FF2B5EF4-FFF2-40B4-BE49-F238E27FC236}">
                <a16:creationId xmlns:a16="http://schemas.microsoft.com/office/drawing/2014/main" id="{D9DB7FC7-3DE9-491E-AF44-7B1341986352}"/>
              </a:ext>
            </a:extLst>
          </p:cNvPr>
          <p:cNvSpPr txBox="1"/>
          <p:nvPr/>
        </p:nvSpPr>
        <p:spPr>
          <a:xfrm>
            <a:off x="723900" y="2498558"/>
            <a:ext cx="1023285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4000" b="1">
                <a:latin typeface="Arial"/>
                <a:cs typeface="Segoe UI"/>
              </a:rPr>
              <a:t>Money is the result, </a:t>
            </a:r>
            <a:r>
              <a:rPr lang="en-US" sz="4000">
                <a:latin typeface="Arial"/>
                <a:cs typeface="Segoe UI"/>
              </a:rPr>
              <a:t>​</a:t>
            </a:r>
          </a:p>
          <a:p>
            <a:pPr algn="ctr"/>
            <a:r>
              <a:rPr lang="nl-NL" sz="4000" b="1">
                <a:latin typeface="Arial"/>
                <a:cs typeface="Segoe UI"/>
              </a:rPr>
              <a:t>not the </a:t>
            </a:r>
            <a:r>
              <a:rPr lang="nl-NL" sz="4000" b="1">
                <a:solidFill>
                  <a:schemeClr val="accent2"/>
                </a:solidFill>
                <a:latin typeface="Arial"/>
                <a:cs typeface="Segoe UI"/>
              </a:rPr>
              <a:t>purpose</a:t>
            </a:r>
            <a:r>
              <a:rPr lang="en-US" sz="4000">
                <a:solidFill>
                  <a:schemeClr val="accent2"/>
                </a:solidFill>
                <a:latin typeface="Arial"/>
                <a:cs typeface="Segoe UI"/>
              </a:rPr>
              <a:t>​</a:t>
            </a:r>
          </a:p>
          <a:p>
            <a:pPr algn="ctr"/>
            <a:r>
              <a:rPr lang="en-US" sz="4000" b="1">
                <a:solidFill>
                  <a:schemeClr val="accent2"/>
                </a:solidFill>
                <a:latin typeface="Arial"/>
                <a:cs typeface="Segoe UI"/>
              </a:rPr>
              <a:t>(your Why and Your storytelling it is…)</a:t>
            </a:r>
          </a:p>
        </p:txBody>
      </p:sp>
      <p:pic>
        <p:nvPicPr>
          <p:cNvPr id="5" name="Picture 3" descr="A green and white logo&#10;&#10;AI-generated content may be incorrect.">
            <a:extLst>
              <a:ext uri="{FF2B5EF4-FFF2-40B4-BE49-F238E27FC236}">
                <a16:creationId xmlns:a16="http://schemas.microsoft.com/office/drawing/2014/main" id="{AF204607-DC8E-A54F-915E-940A79E357E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0285705" y="-18649"/>
            <a:ext cx="1909520" cy="1821596"/>
          </a:xfrm>
          <a:prstGeom prst="rect">
            <a:avLst/>
          </a:prstGeom>
        </p:spPr>
      </p:pic>
    </p:spTree>
    <p:extLst>
      <p:ext uri="{BB962C8B-B14F-4D97-AF65-F5344CB8AC3E}">
        <p14:creationId xmlns:p14="http://schemas.microsoft.com/office/powerpoint/2010/main" val="430983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287D4-1A74-F9F7-8550-B0E82D0E1264}"/>
            </a:ext>
          </a:extLst>
        </p:cNvPr>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C16C58AF-5714-1077-2F76-6E8F25F8384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C16C58AF-5714-1077-2F76-6E8F25F8384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42C1F656-9016-8C6C-07B8-46BA5EF9A2F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5032DCFA-B882-9815-3835-4B0A56AF133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18598C8A-F738-7BE1-EE96-88BD95BA99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90292AEB-EFA4-700C-39DC-0DFA3DA148E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CuadroTexto 3">
            <a:extLst>
              <a:ext uri="{FF2B5EF4-FFF2-40B4-BE49-F238E27FC236}">
                <a16:creationId xmlns:a16="http://schemas.microsoft.com/office/drawing/2014/main" id="{A8B0E7F8-FE42-F389-FA6F-AE386F9A733D}"/>
              </a:ext>
            </a:extLst>
          </p:cNvPr>
          <p:cNvSpPr txBox="1"/>
          <p:nvPr/>
        </p:nvSpPr>
        <p:spPr>
          <a:xfrm>
            <a:off x="540557" y="2484442"/>
            <a:ext cx="9922476" cy="3293209"/>
          </a:xfrm>
          <a:prstGeom prst="rect">
            <a:avLst/>
          </a:prstGeom>
          <a:noFill/>
        </p:spPr>
        <p:txBody>
          <a:bodyPr wrap="square" lIns="91440" tIns="45720" rIns="91440" bIns="45720" rtlCol="0" anchor="t">
            <a:spAutoFit/>
          </a:bodyPr>
          <a:lstStyle/>
          <a:p>
            <a:r>
              <a:rPr lang="en-US" i="1">
                <a:solidFill>
                  <a:srgbClr val="2A2A2A"/>
                </a:solidFill>
                <a:latin typeface="Arial"/>
                <a:cs typeface="Arial"/>
              </a:rPr>
              <a:t>       </a:t>
            </a:r>
            <a:r>
              <a:rPr lang="en-US" sz="3200" i="1">
                <a:solidFill>
                  <a:srgbClr val="2A2A2A"/>
                </a:solidFill>
                <a:latin typeface="Arial"/>
                <a:cs typeface="Arial"/>
              </a:rPr>
              <a:t>EXERCISE 1) DEFINE YOUR WHY, GET YOUR MISSION</a:t>
            </a:r>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s-ES" b="1">
              <a:latin typeface="Arial"/>
              <a:cs typeface="Arial"/>
            </a:endParaRPr>
          </a:p>
        </p:txBody>
      </p:sp>
      <p:pic>
        <p:nvPicPr>
          <p:cNvPr id="6" name="Picture 3" descr="A green and white logo&#10;&#10;AI-generated content may be incorrect.">
            <a:extLst>
              <a:ext uri="{FF2B5EF4-FFF2-40B4-BE49-F238E27FC236}">
                <a16:creationId xmlns:a16="http://schemas.microsoft.com/office/drawing/2014/main" id="{E8A03B4B-52CD-D70A-4436-DBA0047EE3B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0285705" y="-18649"/>
            <a:ext cx="1909520" cy="1821596"/>
          </a:xfrm>
          <a:prstGeom prst="rect">
            <a:avLst/>
          </a:prstGeom>
        </p:spPr>
      </p:pic>
    </p:spTree>
    <p:extLst>
      <p:ext uri="{BB962C8B-B14F-4D97-AF65-F5344CB8AC3E}">
        <p14:creationId xmlns:p14="http://schemas.microsoft.com/office/powerpoint/2010/main" val="2918874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CuadroTexto 3">
            <a:extLst>
              <a:ext uri="{FF2B5EF4-FFF2-40B4-BE49-F238E27FC236}">
                <a16:creationId xmlns:a16="http://schemas.microsoft.com/office/drawing/2014/main" id="{C96DD53E-0DF1-459C-A325-AB1131EF82F7}"/>
              </a:ext>
            </a:extLst>
          </p:cNvPr>
          <p:cNvSpPr txBox="1"/>
          <p:nvPr/>
        </p:nvSpPr>
        <p:spPr>
          <a:xfrm>
            <a:off x="365555" y="1452243"/>
            <a:ext cx="9922476" cy="984885"/>
          </a:xfrm>
          <a:prstGeom prst="rect">
            <a:avLst/>
          </a:prstGeom>
          <a:noFill/>
        </p:spPr>
        <p:txBody>
          <a:bodyPr wrap="square" lIns="91440" tIns="45720" rIns="91440" bIns="45720" rtlCol="0" anchor="t">
            <a:spAutoFit/>
          </a:bodyPr>
          <a:lstStyle/>
          <a:p>
            <a:endParaRPr lang="es-ES" sz="2000" b="1">
              <a:latin typeface="Arial"/>
              <a:cs typeface="Arial"/>
            </a:endParaRPr>
          </a:p>
          <a:p>
            <a:r>
              <a:rPr lang="es-ES" sz="2000" b="1">
                <a:latin typeface="Arial"/>
                <a:cs typeface="Arial"/>
              </a:rPr>
              <a:t>LET’S TRY TO REFLECT THIS IDEA THOUGHT THE LEAN CANVAS…</a:t>
            </a:r>
          </a:p>
          <a:p>
            <a:endParaRPr lang="es-ES"/>
          </a:p>
        </p:txBody>
      </p:sp>
      <p:pic>
        <p:nvPicPr>
          <p:cNvPr id="5" name="Picture 4" descr="Homo sapiens vs Homo sapiens (2) – galloverde">
            <a:extLst>
              <a:ext uri="{FF2B5EF4-FFF2-40B4-BE49-F238E27FC236}">
                <a16:creationId xmlns:a16="http://schemas.microsoft.com/office/drawing/2014/main" id="{E7A469FC-2EDE-41E8-A530-2ADB05A4C1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0240" y="2228979"/>
            <a:ext cx="238125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0845D82B-712A-4621-A74B-66E07B8677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3384" y="2162175"/>
            <a:ext cx="6865208" cy="4695825"/>
          </a:xfrm>
          <a:prstGeom prst="rect">
            <a:avLst/>
          </a:prstGeom>
        </p:spPr>
      </p:pic>
      <p:pic>
        <p:nvPicPr>
          <p:cNvPr id="11" name="Imagen 10">
            <a:extLst>
              <a:ext uri="{FF2B5EF4-FFF2-40B4-BE49-F238E27FC236}">
                <a16:creationId xmlns:a16="http://schemas.microsoft.com/office/drawing/2014/main" id="{C4AD2779-A924-4B4C-97C4-F1BFA9D6935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3384" y="2162174"/>
            <a:ext cx="6865208" cy="4695825"/>
          </a:xfrm>
          <a:prstGeom prst="rect">
            <a:avLst/>
          </a:prstGeom>
        </p:spPr>
      </p:pic>
      <p:pic>
        <p:nvPicPr>
          <p:cNvPr id="7" name="Picture 3" descr="A green and white logo&#10;&#10;AI-generated content may be incorrect.">
            <a:extLst>
              <a:ext uri="{FF2B5EF4-FFF2-40B4-BE49-F238E27FC236}">
                <a16:creationId xmlns:a16="http://schemas.microsoft.com/office/drawing/2014/main" id="{19B97553-EBDC-4BC2-0B03-4DF973D65F3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10285705" y="-18649"/>
            <a:ext cx="1909520" cy="1821596"/>
          </a:xfrm>
          <a:prstGeom prst="rect">
            <a:avLst/>
          </a:prstGeom>
        </p:spPr>
      </p:pic>
      <p:sp>
        <p:nvSpPr>
          <p:cNvPr id="6" name="CuadroTexto 5">
            <a:extLst>
              <a:ext uri="{FF2B5EF4-FFF2-40B4-BE49-F238E27FC236}">
                <a16:creationId xmlns:a16="http://schemas.microsoft.com/office/drawing/2014/main" id="{D73132FC-D09B-E12A-683D-8CC8329B0444}"/>
              </a:ext>
            </a:extLst>
          </p:cNvPr>
          <p:cNvSpPr txBox="1"/>
          <p:nvPr/>
        </p:nvSpPr>
        <p:spPr>
          <a:xfrm>
            <a:off x="5708451" y="564056"/>
            <a:ext cx="4449068" cy="369332"/>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a:spAutoFit/>
          </a:bodyPr>
          <a:lstStyle/>
          <a:p>
            <a:r>
              <a:rPr lang="ca-ES"/>
              <a:t>https://canvanizer.com/new/lean-canvas</a:t>
            </a:r>
          </a:p>
        </p:txBody>
      </p:sp>
    </p:spTree>
    <p:extLst>
      <p:ext uri="{BB962C8B-B14F-4D97-AF65-F5344CB8AC3E}">
        <p14:creationId xmlns:p14="http://schemas.microsoft.com/office/powerpoint/2010/main" val="4137926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CuadroTexto 3">
            <a:extLst>
              <a:ext uri="{FF2B5EF4-FFF2-40B4-BE49-F238E27FC236}">
                <a16:creationId xmlns:a16="http://schemas.microsoft.com/office/drawing/2014/main" id="{C96DD53E-0DF1-459C-A325-AB1131EF82F7}"/>
              </a:ext>
            </a:extLst>
          </p:cNvPr>
          <p:cNvSpPr txBox="1"/>
          <p:nvPr/>
        </p:nvSpPr>
        <p:spPr>
          <a:xfrm>
            <a:off x="925998" y="1549698"/>
            <a:ext cx="9922476" cy="400110"/>
          </a:xfrm>
          <a:prstGeom prst="rect">
            <a:avLst/>
          </a:prstGeom>
          <a:noFill/>
        </p:spPr>
        <p:txBody>
          <a:bodyPr wrap="square" lIns="91440" tIns="45720" rIns="91440" bIns="45720" rtlCol="0" anchor="t">
            <a:spAutoFit/>
          </a:bodyPr>
          <a:lstStyle/>
          <a:p>
            <a:r>
              <a:rPr lang="es-ES" sz="2000">
                <a:hlinkClick r:id="rId9"/>
              </a:rPr>
              <a:t>https://canvanizer.com/new/lean-canvas</a:t>
            </a:r>
            <a:endParaRPr lang="es-ES" sz="2000"/>
          </a:p>
        </p:txBody>
      </p:sp>
      <p:pic>
        <p:nvPicPr>
          <p:cNvPr id="9" name="Picture 8">
            <a:extLst>
              <a:ext uri="{FF2B5EF4-FFF2-40B4-BE49-F238E27FC236}">
                <a16:creationId xmlns:a16="http://schemas.microsoft.com/office/drawing/2014/main" id="{09926387-4DA8-4510-AF31-D5BF8914BB34}"/>
              </a:ext>
            </a:extLst>
          </p:cNvPr>
          <p:cNvPicPr>
            <a:picLocks noChangeAspect="1"/>
          </p:cNvPicPr>
          <p:nvPr/>
        </p:nvPicPr>
        <p:blipFill>
          <a:blip r:embed="rId10"/>
          <a:stretch>
            <a:fillRect/>
          </a:stretch>
        </p:blipFill>
        <p:spPr>
          <a:xfrm>
            <a:off x="2554967" y="2239172"/>
            <a:ext cx="6261656" cy="3732651"/>
          </a:xfrm>
          <a:prstGeom prst="rect">
            <a:avLst/>
          </a:prstGeom>
        </p:spPr>
      </p:pic>
      <p:sp>
        <p:nvSpPr>
          <p:cNvPr id="11" name="Estrella: 5 puntas 9">
            <a:extLst>
              <a:ext uri="{FF2B5EF4-FFF2-40B4-BE49-F238E27FC236}">
                <a16:creationId xmlns:a16="http://schemas.microsoft.com/office/drawing/2014/main" id="{8C2F6688-0495-40C9-AA43-A59253921A4C}"/>
              </a:ext>
            </a:extLst>
          </p:cNvPr>
          <p:cNvSpPr/>
          <p:nvPr/>
        </p:nvSpPr>
        <p:spPr>
          <a:xfrm>
            <a:off x="7759219" y="3043841"/>
            <a:ext cx="632177" cy="643467"/>
          </a:xfrm>
          <a:prstGeom prst="star5">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sz="2400"/>
          </a:p>
        </p:txBody>
      </p:sp>
      <p:pic>
        <p:nvPicPr>
          <p:cNvPr id="6" name="Picture 3" descr="A green and white logo&#10;&#10;AI-generated content may be incorrect.">
            <a:extLst>
              <a:ext uri="{FF2B5EF4-FFF2-40B4-BE49-F238E27FC236}">
                <a16:creationId xmlns:a16="http://schemas.microsoft.com/office/drawing/2014/main" id="{446EFB08-DFE4-1F6B-2BC2-BE39C9AECD87}"/>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10285705" y="-3995"/>
            <a:ext cx="1909520" cy="1821596"/>
          </a:xfrm>
          <a:prstGeom prst="rect">
            <a:avLst/>
          </a:prstGeom>
        </p:spPr>
      </p:pic>
    </p:spTree>
    <p:extLst>
      <p:ext uri="{BB962C8B-B14F-4D97-AF65-F5344CB8AC3E}">
        <p14:creationId xmlns:p14="http://schemas.microsoft.com/office/powerpoint/2010/main" val="173080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Título 1">
            <a:extLst>
              <a:ext uri="{FF2B5EF4-FFF2-40B4-BE49-F238E27FC236}">
                <a16:creationId xmlns:a16="http://schemas.microsoft.com/office/drawing/2014/main" id="{ED01224A-5C59-463C-B869-9323FD168079}"/>
              </a:ext>
            </a:extLst>
          </p:cNvPr>
          <p:cNvSpPr txBox="1">
            <a:spLocks/>
          </p:cNvSpPr>
          <p:nvPr/>
        </p:nvSpPr>
        <p:spPr>
          <a:xfrm>
            <a:off x="1808632" y="2013768"/>
            <a:ext cx="14020800" cy="1206864"/>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650" b="1">
                <a:solidFill>
                  <a:srgbClr val="F7B562"/>
                </a:solidFill>
                <a:latin typeface="Arial"/>
                <a:ea typeface="+mj-lt"/>
                <a:cs typeface="+mj-lt"/>
              </a:rPr>
              <a:t>SOME TIPS ABOUT MARKET SEGMENTATION</a:t>
            </a:r>
            <a:endParaRPr lang="en-US">
              <a:solidFill>
                <a:srgbClr val="F7B562"/>
              </a:solidFill>
              <a:latin typeface="Arial"/>
            </a:endParaRPr>
          </a:p>
        </p:txBody>
      </p:sp>
      <p:sp>
        <p:nvSpPr>
          <p:cNvPr id="7" name="Marcador de contenido 2">
            <a:extLst>
              <a:ext uri="{FF2B5EF4-FFF2-40B4-BE49-F238E27FC236}">
                <a16:creationId xmlns:a16="http://schemas.microsoft.com/office/drawing/2014/main" id="{BF9EE3D0-3352-4636-9464-73E86242B84D}"/>
              </a:ext>
            </a:extLst>
          </p:cNvPr>
          <p:cNvSpPr txBox="1">
            <a:spLocks/>
          </p:cNvSpPr>
          <p:nvPr/>
        </p:nvSpPr>
        <p:spPr>
          <a:xfrm>
            <a:off x="1537921" y="2657097"/>
            <a:ext cx="9434787" cy="3393303"/>
          </a:xfrm>
          <a:prstGeom prst="rect">
            <a:avLst/>
          </a:prstGeom>
        </p:spPr>
        <p:txBody>
          <a:bodyPr lIns="91440" tIns="45720" rIns="91440" bIns="4572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3733" b="1"/>
          </a:p>
          <a:p>
            <a:pPr marL="0" indent="0">
              <a:buNone/>
            </a:pPr>
            <a:r>
              <a:rPr lang="en-GB" sz="3700" b="1">
                <a:latin typeface="Arial"/>
                <a:ea typeface="+mn-lt"/>
                <a:cs typeface="+mn-lt"/>
              </a:rPr>
              <a:t>Customer groups represent separate segments if:</a:t>
            </a:r>
            <a:endParaRPr lang="en-US" sz="3700" b="1">
              <a:latin typeface="Arial"/>
              <a:ea typeface="+mn-lt"/>
              <a:cs typeface="+mn-lt"/>
            </a:endParaRPr>
          </a:p>
          <a:p>
            <a:endParaRPr lang="en-GB" sz="3700">
              <a:latin typeface="Arial"/>
              <a:ea typeface="+mn-lt"/>
              <a:cs typeface="+mn-lt"/>
            </a:endParaRPr>
          </a:p>
          <a:p>
            <a:pPr lvl="1">
              <a:buFont typeface="Wingdings" panose="020B0604020202020204" pitchFamily="34" charset="0"/>
              <a:buChar char="ü"/>
            </a:pPr>
            <a:r>
              <a:rPr lang="en-GB" sz="3700" i="1">
                <a:latin typeface="Arial"/>
                <a:ea typeface="+mn-lt"/>
                <a:cs typeface="+mn-lt"/>
              </a:rPr>
              <a:t>Their needs require and justify a distinct offer</a:t>
            </a:r>
            <a:endParaRPr lang="en-US" sz="3700">
              <a:latin typeface="Arial"/>
              <a:ea typeface="+mn-lt"/>
              <a:cs typeface="+mn-lt"/>
            </a:endParaRPr>
          </a:p>
          <a:p>
            <a:pPr lvl="1">
              <a:buFont typeface="Wingdings" panose="020B0604020202020204" pitchFamily="34" charset="0"/>
              <a:buChar char="ü"/>
            </a:pPr>
            <a:r>
              <a:rPr lang="en-GB" sz="3700" i="1">
                <a:latin typeface="Arial"/>
                <a:ea typeface="+mn-lt"/>
                <a:cs typeface="+mn-lt"/>
              </a:rPr>
              <a:t>They are reached through different Distribution Channels</a:t>
            </a:r>
            <a:endParaRPr lang="en-US" sz="3700">
              <a:latin typeface="Arial"/>
              <a:ea typeface="+mn-lt"/>
              <a:cs typeface="+mn-lt"/>
            </a:endParaRPr>
          </a:p>
          <a:p>
            <a:pPr lvl="1">
              <a:buFont typeface="Wingdings" panose="020B0604020202020204" pitchFamily="34" charset="0"/>
              <a:buChar char="ü"/>
            </a:pPr>
            <a:r>
              <a:rPr lang="en-GB" sz="3700" i="1">
                <a:latin typeface="Arial"/>
                <a:ea typeface="+mn-lt"/>
                <a:cs typeface="+mn-lt"/>
              </a:rPr>
              <a:t>They require different types of relationships</a:t>
            </a:r>
            <a:endParaRPr lang="en-US" sz="3700">
              <a:latin typeface="Arial"/>
              <a:ea typeface="+mn-lt"/>
              <a:cs typeface="+mn-lt"/>
            </a:endParaRPr>
          </a:p>
          <a:p>
            <a:pPr lvl="1">
              <a:buFont typeface="Wingdings" panose="020B0604020202020204" pitchFamily="34" charset="0"/>
              <a:buChar char="ü"/>
            </a:pPr>
            <a:r>
              <a:rPr lang="en-GB" sz="3700" i="1">
                <a:latin typeface="Arial"/>
                <a:ea typeface="+mn-lt"/>
                <a:cs typeface="+mn-lt"/>
              </a:rPr>
              <a:t>They have substantially different profit abilities</a:t>
            </a:r>
            <a:endParaRPr lang="en-US" sz="3700">
              <a:latin typeface="Arial"/>
              <a:ea typeface="+mn-lt"/>
              <a:cs typeface="+mn-lt"/>
            </a:endParaRPr>
          </a:p>
          <a:p>
            <a:pPr lvl="1">
              <a:buFont typeface="Wingdings" panose="020B0604020202020204" pitchFamily="34" charset="0"/>
              <a:buChar char="ü"/>
            </a:pPr>
            <a:r>
              <a:rPr lang="en-GB" sz="3700" i="1">
                <a:latin typeface="Arial"/>
                <a:ea typeface="+mn-lt"/>
                <a:cs typeface="+mn-lt"/>
              </a:rPr>
              <a:t>They are willing to pay for different aspects of the offer</a:t>
            </a:r>
            <a:endParaRPr lang="en-GB">
              <a:latin typeface="Arial"/>
              <a:cs typeface="Arial"/>
            </a:endParaRPr>
          </a:p>
        </p:txBody>
      </p:sp>
      <p:pic>
        <p:nvPicPr>
          <p:cNvPr id="6" name="Picture 3" descr="A green and white logo&#10;&#10;AI-generated content may be incorrect.">
            <a:extLst>
              <a:ext uri="{FF2B5EF4-FFF2-40B4-BE49-F238E27FC236}">
                <a16:creationId xmlns:a16="http://schemas.microsoft.com/office/drawing/2014/main" id="{8160EFA6-326C-4CE7-2312-9C2DA493E67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0285705" y="-18649"/>
            <a:ext cx="1909520" cy="1821596"/>
          </a:xfrm>
          <a:prstGeom prst="rect">
            <a:avLst/>
          </a:prstGeom>
        </p:spPr>
      </p:pic>
    </p:spTree>
    <p:extLst>
      <p:ext uri="{BB962C8B-B14F-4D97-AF65-F5344CB8AC3E}">
        <p14:creationId xmlns:p14="http://schemas.microsoft.com/office/powerpoint/2010/main" val="2208015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Título 1">
            <a:extLst>
              <a:ext uri="{FF2B5EF4-FFF2-40B4-BE49-F238E27FC236}">
                <a16:creationId xmlns:a16="http://schemas.microsoft.com/office/drawing/2014/main" id="{ED01224A-5C59-463C-B869-9323FD168079}"/>
              </a:ext>
            </a:extLst>
          </p:cNvPr>
          <p:cNvSpPr txBox="1">
            <a:spLocks/>
          </p:cNvSpPr>
          <p:nvPr/>
        </p:nvSpPr>
        <p:spPr>
          <a:xfrm>
            <a:off x="1818658" y="1773136"/>
            <a:ext cx="14020800" cy="1206864"/>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650" b="1">
                <a:solidFill>
                  <a:srgbClr val="F7B562"/>
                </a:solidFill>
                <a:latin typeface="Arial"/>
                <a:ea typeface="+mj-lt"/>
                <a:cs typeface="+mj-lt"/>
              </a:rPr>
              <a:t>TYPES OF CUSTOMER SEGMENTS:</a:t>
            </a:r>
            <a:endParaRPr lang="en-US">
              <a:solidFill>
                <a:srgbClr val="F7B562"/>
              </a:solidFill>
              <a:latin typeface="Arial"/>
            </a:endParaRPr>
          </a:p>
        </p:txBody>
      </p:sp>
      <p:sp>
        <p:nvSpPr>
          <p:cNvPr id="4" name="Rectangle: Rounded Corners 3">
            <a:extLst>
              <a:ext uri="{FF2B5EF4-FFF2-40B4-BE49-F238E27FC236}">
                <a16:creationId xmlns:a16="http://schemas.microsoft.com/office/drawing/2014/main" id="{CF33F1B4-734B-4661-B140-F56CD7810583}"/>
              </a:ext>
            </a:extLst>
          </p:cNvPr>
          <p:cNvSpPr/>
          <p:nvPr/>
        </p:nvSpPr>
        <p:spPr>
          <a:xfrm>
            <a:off x="1076827" y="2650959"/>
            <a:ext cx="6988340" cy="3318709"/>
          </a:xfrm>
          <a:prstGeom prst="roundRect">
            <a:avLst/>
          </a:prstGeom>
          <a:solidFill>
            <a:srgbClr val="F7B5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lnSpc>
                <a:spcPct val="90000"/>
              </a:lnSpc>
              <a:spcBef>
                <a:spcPts val="1333"/>
              </a:spcBef>
              <a:buFont typeface="Wingdings"/>
              <a:buChar char="Ø"/>
            </a:pPr>
            <a:endParaRPr lang="en-GB">
              <a:solidFill>
                <a:schemeClr val="tx1"/>
              </a:solidFill>
              <a:latin typeface="Arial"/>
              <a:ea typeface="+mn-lt"/>
              <a:cs typeface="+mn-lt"/>
            </a:endParaRPr>
          </a:p>
          <a:p>
            <a:pPr marL="894715" lvl="2" indent="-285750">
              <a:lnSpc>
                <a:spcPct val="90000"/>
              </a:lnSpc>
              <a:spcBef>
                <a:spcPts val="1333"/>
              </a:spcBef>
              <a:buFont typeface="Wingdings"/>
              <a:buChar char="Ø"/>
            </a:pPr>
            <a:r>
              <a:rPr lang="en-GB" b="1">
                <a:solidFill>
                  <a:schemeClr val="tx1"/>
                </a:solidFill>
                <a:latin typeface="Arial"/>
                <a:cs typeface="Calibri"/>
              </a:rPr>
              <a:t>Mass market</a:t>
            </a:r>
            <a:r>
              <a:rPr lang="en-GB">
                <a:solidFill>
                  <a:schemeClr val="tx1"/>
                </a:solidFill>
                <a:latin typeface="Arial"/>
                <a:cs typeface="Calibri"/>
              </a:rPr>
              <a:t>: broadly similar needs and problems. </a:t>
            </a:r>
            <a:endParaRPr lang="en-US">
              <a:solidFill>
                <a:schemeClr val="tx1"/>
              </a:solidFill>
              <a:latin typeface="Arial"/>
              <a:ea typeface="+mn-lt"/>
              <a:cs typeface="+mn-lt"/>
            </a:endParaRPr>
          </a:p>
          <a:p>
            <a:pPr marL="894715" lvl="2" indent="-285750">
              <a:lnSpc>
                <a:spcPct val="90000"/>
              </a:lnSpc>
              <a:spcBef>
                <a:spcPts val="1333"/>
              </a:spcBef>
              <a:buFont typeface="Wingdings"/>
              <a:buChar char="Ø"/>
            </a:pPr>
            <a:r>
              <a:rPr lang="es-ES" b="1">
                <a:solidFill>
                  <a:schemeClr val="tx1"/>
                </a:solidFill>
                <a:latin typeface="Arial"/>
                <a:cs typeface="Calibri"/>
              </a:rPr>
              <a:t>N</a:t>
            </a:r>
            <a:r>
              <a:rPr lang="en-GB" b="1">
                <a:solidFill>
                  <a:schemeClr val="tx1"/>
                </a:solidFill>
                <a:latin typeface="Arial"/>
                <a:cs typeface="Calibri"/>
              </a:rPr>
              <a:t>iche market</a:t>
            </a:r>
            <a:r>
              <a:rPr lang="en-GB">
                <a:solidFill>
                  <a:schemeClr val="tx1"/>
                </a:solidFill>
                <a:latin typeface="Arial"/>
                <a:cs typeface="Calibri"/>
              </a:rPr>
              <a:t>: specialized Customer Segments. </a:t>
            </a:r>
            <a:endParaRPr lang="en-US">
              <a:solidFill>
                <a:schemeClr val="tx1"/>
              </a:solidFill>
              <a:latin typeface="Arial"/>
              <a:ea typeface="+mn-lt"/>
              <a:cs typeface="+mn-lt"/>
            </a:endParaRPr>
          </a:p>
          <a:p>
            <a:pPr marL="894715" lvl="2" indent="-285750">
              <a:lnSpc>
                <a:spcPct val="90000"/>
              </a:lnSpc>
              <a:spcBef>
                <a:spcPts val="1333"/>
              </a:spcBef>
              <a:buFont typeface="Wingdings"/>
              <a:buChar char="Ø"/>
            </a:pPr>
            <a:r>
              <a:rPr lang="es-ES" b="1">
                <a:solidFill>
                  <a:schemeClr val="tx1"/>
                </a:solidFill>
                <a:latin typeface="Arial"/>
                <a:cs typeface="Calibri"/>
              </a:rPr>
              <a:t>S</a:t>
            </a:r>
            <a:r>
              <a:rPr lang="en-GB" b="1">
                <a:solidFill>
                  <a:schemeClr val="tx1"/>
                </a:solidFill>
                <a:latin typeface="Arial"/>
                <a:cs typeface="Calibri"/>
              </a:rPr>
              <a:t>egmented</a:t>
            </a:r>
            <a:r>
              <a:rPr lang="en-GB">
                <a:solidFill>
                  <a:schemeClr val="tx1"/>
                </a:solidFill>
                <a:latin typeface="Arial"/>
                <a:cs typeface="Calibri"/>
              </a:rPr>
              <a:t>: distinguish between market segments with slightly different needs and problems. </a:t>
            </a:r>
            <a:endParaRPr lang="en-US">
              <a:solidFill>
                <a:schemeClr val="tx1"/>
              </a:solidFill>
              <a:latin typeface="Arial"/>
              <a:ea typeface="+mn-lt"/>
              <a:cs typeface="+mn-lt"/>
            </a:endParaRPr>
          </a:p>
          <a:p>
            <a:pPr marL="894715" lvl="2" indent="-285750">
              <a:lnSpc>
                <a:spcPct val="90000"/>
              </a:lnSpc>
              <a:spcBef>
                <a:spcPts val="1333"/>
              </a:spcBef>
              <a:buFont typeface="Wingdings"/>
              <a:buChar char="Ø"/>
            </a:pPr>
            <a:r>
              <a:rPr lang="es-ES" b="1">
                <a:solidFill>
                  <a:schemeClr val="tx1"/>
                </a:solidFill>
                <a:latin typeface="Arial"/>
                <a:cs typeface="Calibri"/>
              </a:rPr>
              <a:t>Diversified</a:t>
            </a:r>
            <a:r>
              <a:rPr lang="es-ES">
                <a:solidFill>
                  <a:schemeClr val="tx1"/>
                </a:solidFill>
                <a:latin typeface="Arial"/>
                <a:cs typeface="Calibri"/>
              </a:rPr>
              <a:t>:</a:t>
            </a:r>
            <a:r>
              <a:rPr lang="en-GB">
                <a:solidFill>
                  <a:schemeClr val="tx1"/>
                </a:solidFill>
                <a:latin typeface="Arial"/>
                <a:cs typeface="Calibri"/>
              </a:rPr>
              <a:t> serves unrelated Customer Segments with very different needs and problems.  </a:t>
            </a:r>
            <a:endParaRPr lang="en-US">
              <a:solidFill>
                <a:schemeClr val="tx1"/>
              </a:solidFill>
              <a:latin typeface="Arial"/>
              <a:ea typeface="+mn-lt"/>
              <a:cs typeface="+mn-lt"/>
            </a:endParaRPr>
          </a:p>
          <a:p>
            <a:pPr marL="894715" lvl="2" indent="-285750">
              <a:lnSpc>
                <a:spcPct val="90000"/>
              </a:lnSpc>
              <a:spcBef>
                <a:spcPts val="1333"/>
              </a:spcBef>
              <a:buFont typeface="Wingdings"/>
              <a:buChar char="Ø"/>
            </a:pPr>
            <a:r>
              <a:rPr lang="en-GB" b="1">
                <a:solidFill>
                  <a:schemeClr val="tx1"/>
                </a:solidFill>
                <a:latin typeface="Arial"/>
                <a:cs typeface="Calibri"/>
              </a:rPr>
              <a:t>Multi-sided platforms (or multi-sided markets)</a:t>
            </a:r>
            <a:r>
              <a:rPr lang="en-GB">
                <a:solidFill>
                  <a:schemeClr val="tx1"/>
                </a:solidFill>
                <a:latin typeface="Arial"/>
                <a:cs typeface="Calibri"/>
              </a:rPr>
              <a:t>: interdependent Customer Segments. </a:t>
            </a:r>
            <a:endParaRPr lang="en-GB">
              <a:solidFill>
                <a:schemeClr val="tx1"/>
              </a:solidFill>
              <a:latin typeface="Arial"/>
              <a:cs typeface="Arial"/>
            </a:endParaRPr>
          </a:p>
        </p:txBody>
      </p:sp>
      <p:sp>
        <p:nvSpPr>
          <p:cNvPr id="6" name="Cerrar llave 4">
            <a:extLst>
              <a:ext uri="{FF2B5EF4-FFF2-40B4-BE49-F238E27FC236}">
                <a16:creationId xmlns:a16="http://schemas.microsoft.com/office/drawing/2014/main" id="{5E0BF5BE-F28E-4CD4-AE18-9761A571C09F}"/>
              </a:ext>
            </a:extLst>
          </p:cNvPr>
          <p:cNvSpPr/>
          <p:nvPr/>
        </p:nvSpPr>
        <p:spPr>
          <a:xfrm>
            <a:off x="8368250" y="2788750"/>
            <a:ext cx="540848" cy="3051828"/>
          </a:xfrm>
          <a:prstGeom prst="rightBrace">
            <a:avLst/>
          </a:prstGeom>
          <a:no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sz="2400" b="1"/>
          </a:p>
        </p:txBody>
      </p:sp>
      <p:sp>
        <p:nvSpPr>
          <p:cNvPr id="9" name="CuadroTexto 3">
            <a:extLst>
              <a:ext uri="{FF2B5EF4-FFF2-40B4-BE49-F238E27FC236}">
                <a16:creationId xmlns:a16="http://schemas.microsoft.com/office/drawing/2014/main" id="{5B7EE3BE-48A5-429F-A89D-C46758FEEA08}"/>
              </a:ext>
            </a:extLst>
          </p:cNvPr>
          <p:cNvSpPr txBox="1"/>
          <p:nvPr/>
        </p:nvSpPr>
        <p:spPr>
          <a:xfrm>
            <a:off x="9249993" y="3430409"/>
            <a:ext cx="2484235" cy="1938992"/>
          </a:xfrm>
          <a:prstGeom prst="rect">
            <a:avLst/>
          </a:prstGeom>
          <a:noFill/>
        </p:spPr>
        <p:txBody>
          <a:bodyPr wrap="square" lIns="91440" tIns="45720" rIns="91440" bIns="45720" rtlCol="0" anchor="t">
            <a:spAutoFit/>
          </a:bodyPr>
          <a:lstStyle/>
          <a:p>
            <a:r>
              <a:rPr lang="en-GB" sz="2400" b="1">
                <a:latin typeface="Arial"/>
                <a:cs typeface="Arial"/>
              </a:rPr>
              <a:t>What market do address our social or impact new venture?</a:t>
            </a:r>
          </a:p>
        </p:txBody>
      </p:sp>
      <p:pic>
        <p:nvPicPr>
          <p:cNvPr id="10" name="Picture 3" descr="A green and white logo&#10;&#10;AI-generated content may be incorrect.">
            <a:extLst>
              <a:ext uri="{FF2B5EF4-FFF2-40B4-BE49-F238E27FC236}">
                <a16:creationId xmlns:a16="http://schemas.microsoft.com/office/drawing/2014/main" id="{7C9127D7-0322-95C1-6A51-21D75F750FD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0285705" y="-18649"/>
            <a:ext cx="1909520" cy="1821596"/>
          </a:xfrm>
          <a:prstGeom prst="rect">
            <a:avLst/>
          </a:prstGeom>
        </p:spPr>
      </p:pic>
    </p:spTree>
    <p:extLst>
      <p:ext uri="{BB962C8B-B14F-4D97-AF65-F5344CB8AC3E}">
        <p14:creationId xmlns:p14="http://schemas.microsoft.com/office/powerpoint/2010/main" val="3771259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CuadroTexto 3">
            <a:extLst>
              <a:ext uri="{FF2B5EF4-FFF2-40B4-BE49-F238E27FC236}">
                <a16:creationId xmlns:a16="http://schemas.microsoft.com/office/drawing/2014/main" id="{C96DD53E-0DF1-459C-A325-AB1131EF82F7}"/>
              </a:ext>
            </a:extLst>
          </p:cNvPr>
          <p:cNvSpPr txBox="1"/>
          <p:nvPr/>
        </p:nvSpPr>
        <p:spPr>
          <a:xfrm>
            <a:off x="540557" y="2484442"/>
            <a:ext cx="9922476" cy="2800767"/>
          </a:xfrm>
          <a:prstGeom prst="rect">
            <a:avLst/>
          </a:prstGeom>
          <a:noFill/>
        </p:spPr>
        <p:txBody>
          <a:bodyPr wrap="square" lIns="91440" tIns="45720" rIns="91440" bIns="45720" rtlCol="0" anchor="t">
            <a:spAutoFit/>
          </a:bodyPr>
          <a:lstStyle/>
          <a:p>
            <a:r>
              <a:rPr lang="en-US" i="1">
                <a:solidFill>
                  <a:srgbClr val="2A2A2A"/>
                </a:solidFill>
                <a:latin typeface="Arial"/>
                <a:cs typeface="Arial"/>
              </a:rPr>
              <a:t>       </a:t>
            </a:r>
            <a:r>
              <a:rPr lang="en-US" sz="3200" i="1">
                <a:solidFill>
                  <a:srgbClr val="2A2A2A"/>
                </a:solidFill>
                <a:latin typeface="Arial"/>
                <a:cs typeface="Arial"/>
              </a:rPr>
              <a:t>EXERCISE 2) CUSTOMER SEGMENTS LIST</a:t>
            </a:r>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s-ES" b="1">
              <a:latin typeface="Arial"/>
              <a:cs typeface="Arial"/>
            </a:endParaRPr>
          </a:p>
        </p:txBody>
      </p:sp>
      <p:pic>
        <p:nvPicPr>
          <p:cNvPr id="6" name="Picture 3" descr="A green and white logo&#10;&#10;AI-generated content may be incorrect.">
            <a:extLst>
              <a:ext uri="{FF2B5EF4-FFF2-40B4-BE49-F238E27FC236}">
                <a16:creationId xmlns:a16="http://schemas.microsoft.com/office/drawing/2014/main" id="{62EFFE4E-9232-CD4D-38B6-CE7C16B6B86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0285705" y="-18649"/>
            <a:ext cx="1909520" cy="1821596"/>
          </a:xfrm>
          <a:prstGeom prst="rect">
            <a:avLst/>
          </a:prstGeom>
        </p:spPr>
      </p:pic>
    </p:spTree>
    <p:extLst>
      <p:ext uri="{BB962C8B-B14F-4D97-AF65-F5344CB8AC3E}">
        <p14:creationId xmlns:p14="http://schemas.microsoft.com/office/powerpoint/2010/main" val="163656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CuadroTexto 3">
            <a:extLst>
              <a:ext uri="{FF2B5EF4-FFF2-40B4-BE49-F238E27FC236}">
                <a16:creationId xmlns:a16="http://schemas.microsoft.com/office/drawing/2014/main" id="{C96DD53E-0DF1-459C-A325-AB1131EF82F7}"/>
              </a:ext>
            </a:extLst>
          </p:cNvPr>
          <p:cNvSpPr txBox="1"/>
          <p:nvPr/>
        </p:nvSpPr>
        <p:spPr>
          <a:xfrm>
            <a:off x="556055" y="1692875"/>
            <a:ext cx="9922476" cy="5078313"/>
          </a:xfrm>
          <a:prstGeom prst="rect">
            <a:avLst/>
          </a:prstGeom>
          <a:noFill/>
        </p:spPr>
        <p:txBody>
          <a:bodyPr wrap="square" lIns="91440" tIns="45720" rIns="91440" bIns="45720" rtlCol="0" anchor="t">
            <a:spAutoFit/>
          </a:bodyPr>
          <a:lstStyle/>
          <a:p>
            <a:endParaRPr lang="es-ES"/>
          </a:p>
          <a:p>
            <a:pPr marL="342900" indent="-342900">
              <a:buFont typeface="Wingdings"/>
              <a:buChar char="Ø"/>
            </a:pPr>
            <a:endParaRPr lang="es-ES" sz="2000" b="1">
              <a:solidFill>
                <a:srgbClr val="F7B562"/>
              </a:solidFill>
              <a:latin typeface="Arial"/>
              <a:cs typeface="Arial"/>
            </a:endParaRPr>
          </a:p>
          <a:p>
            <a:pPr marL="342900" indent="-342900">
              <a:buFont typeface="Wingdings"/>
              <a:buChar char="Ø"/>
            </a:pPr>
            <a:r>
              <a:rPr lang="es-ES" sz="2000" b="1">
                <a:solidFill>
                  <a:srgbClr val="F7B562"/>
                </a:solidFill>
                <a:latin typeface="Arial"/>
                <a:cs typeface="Arial"/>
              </a:rPr>
              <a:t>BRAINSTORMING: CREATING A NEW MARKET: WIDE LIST OF POTENTIAL  MARKETS</a:t>
            </a:r>
          </a:p>
          <a:p>
            <a:pPr marL="342900" indent="-342900">
              <a:buFont typeface="Wingdings"/>
              <a:buChar char="Ø"/>
            </a:pPr>
            <a:r>
              <a:rPr lang="es-ES" sz="2000" b="1">
                <a:solidFill>
                  <a:srgbClr val="F7B562"/>
                </a:solidFill>
                <a:latin typeface="Arial"/>
                <a:cs typeface="Arial"/>
              </a:rPr>
              <a:t>THEN NARROWING (PBM/SOLUTION)</a:t>
            </a:r>
          </a:p>
          <a:p>
            <a:pPr marL="342900" indent="-342900">
              <a:buFont typeface="Wingdings"/>
              <a:buChar char="Ø"/>
            </a:pPr>
            <a:r>
              <a:rPr lang="es-ES" sz="2000" b="1">
                <a:solidFill>
                  <a:srgbClr val="F7B562"/>
                </a:solidFill>
                <a:latin typeface="Arial"/>
                <a:cs typeface="Arial"/>
              </a:rPr>
              <a:t>RESEARCH WITH POTENTIAL CUSTOMERS – EARLY ADOPTERS</a:t>
            </a:r>
          </a:p>
          <a:p>
            <a:pPr marL="342900" indent="-342900">
              <a:buFont typeface="Wingdings"/>
              <a:buChar char="Ø"/>
            </a:pPr>
            <a:r>
              <a:rPr lang="es-ES" sz="2000" b="1">
                <a:solidFill>
                  <a:srgbClr val="F7B562"/>
                </a:solidFill>
                <a:latin typeface="Arial"/>
                <a:cs typeface="Arial"/>
              </a:rPr>
              <a:t>FIRST MARKET SEGMENTATION  CHART</a:t>
            </a:r>
          </a:p>
          <a:p>
            <a:pPr marL="342900" indent="-342900">
              <a:buFont typeface="Wingdings"/>
              <a:buChar char="Ø"/>
            </a:pPr>
            <a:r>
              <a:rPr lang="es-ES" sz="2000" b="1">
                <a:solidFill>
                  <a:srgbClr val="F7B562"/>
                </a:solidFill>
                <a:latin typeface="Arial"/>
                <a:cs typeface="Arial"/>
              </a:rPr>
              <a:t>FOCUS ON A SPECIFIC MARKET </a:t>
            </a:r>
          </a:p>
          <a:p>
            <a:pPr marL="342900" indent="-342900">
              <a:buFont typeface="Wingdings"/>
              <a:buChar char="Ø"/>
            </a:pPr>
            <a:r>
              <a:rPr lang="es-ES" sz="2000" b="1">
                <a:solidFill>
                  <a:srgbClr val="F7B562"/>
                </a:solidFill>
                <a:latin typeface="Arial"/>
                <a:cs typeface="Arial"/>
              </a:rPr>
              <a:t>DEFINING PAYING CUSTOMER</a:t>
            </a:r>
          </a:p>
          <a:p>
            <a:pPr marL="342900" indent="-342900">
              <a:buFont typeface="Wingdings"/>
              <a:buChar char="Ø"/>
            </a:pPr>
            <a:endParaRPr lang="es-ES" sz="2000" b="1">
              <a:solidFill>
                <a:srgbClr val="F7B562"/>
              </a:solidFill>
              <a:latin typeface="Arial"/>
              <a:cs typeface="Arial"/>
            </a:endParaRPr>
          </a:p>
          <a:p>
            <a:r>
              <a:rPr lang="es-ES"/>
              <a:t>	</a:t>
            </a:r>
          </a:p>
          <a:p>
            <a:endParaRPr lang="es-ES"/>
          </a:p>
          <a:p>
            <a:endParaRPr lang="es-ES"/>
          </a:p>
          <a:p>
            <a:endParaRPr lang="es-ES"/>
          </a:p>
          <a:p>
            <a:endParaRPr lang="es-ES"/>
          </a:p>
          <a:p>
            <a:endParaRPr lang="es-ES"/>
          </a:p>
          <a:p>
            <a:endParaRPr lang="es-ES"/>
          </a:p>
        </p:txBody>
      </p:sp>
      <p:sp>
        <p:nvSpPr>
          <p:cNvPr id="5" name="TextBox 4">
            <a:extLst>
              <a:ext uri="{FF2B5EF4-FFF2-40B4-BE49-F238E27FC236}">
                <a16:creationId xmlns:a16="http://schemas.microsoft.com/office/drawing/2014/main" id="{CA7E2FAD-4048-46C8-94B5-06E184B74173}"/>
              </a:ext>
            </a:extLst>
          </p:cNvPr>
          <p:cNvSpPr txBox="1"/>
          <p:nvPr/>
        </p:nvSpPr>
        <p:spPr>
          <a:xfrm>
            <a:off x="493295" y="1576138"/>
            <a:ext cx="64429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latin typeface="Arial"/>
                <a:cs typeface="Calibri"/>
              </a:rPr>
              <a:t>Let's start by the Customer Segments...</a:t>
            </a:r>
          </a:p>
        </p:txBody>
      </p:sp>
      <p:sp>
        <p:nvSpPr>
          <p:cNvPr id="7" name="Rectangle: Rounded Corners 6">
            <a:extLst>
              <a:ext uri="{FF2B5EF4-FFF2-40B4-BE49-F238E27FC236}">
                <a16:creationId xmlns:a16="http://schemas.microsoft.com/office/drawing/2014/main" id="{61672B90-0D8C-43C1-B771-645B2C7B613D}"/>
              </a:ext>
            </a:extLst>
          </p:cNvPr>
          <p:cNvSpPr/>
          <p:nvPr/>
        </p:nvSpPr>
        <p:spPr>
          <a:xfrm>
            <a:off x="1753602" y="4721393"/>
            <a:ext cx="2907630" cy="1213183"/>
          </a:xfrm>
          <a:prstGeom prst="roundRect">
            <a:avLst/>
          </a:prstGeom>
          <a:solidFill>
            <a:srgbClr val="F7B5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Arial"/>
                <a:cs typeface="Calibri"/>
              </a:rPr>
              <a:t>MARKET</a:t>
            </a:r>
          </a:p>
          <a:p>
            <a:pPr algn="ctr"/>
            <a:r>
              <a:rPr lang="en-GB" sz="2000" b="1">
                <a:solidFill>
                  <a:schemeClr val="tx1"/>
                </a:solidFill>
                <a:latin typeface="Arial"/>
                <a:cs typeface="Calibri"/>
              </a:rPr>
              <a:t>SEGMENTATION</a:t>
            </a:r>
          </a:p>
        </p:txBody>
      </p:sp>
      <p:sp>
        <p:nvSpPr>
          <p:cNvPr id="9" name="Rectangle: Rounded Corners 8">
            <a:extLst>
              <a:ext uri="{FF2B5EF4-FFF2-40B4-BE49-F238E27FC236}">
                <a16:creationId xmlns:a16="http://schemas.microsoft.com/office/drawing/2014/main" id="{93846A45-01F3-4474-80A5-DF266C4818BE}"/>
              </a:ext>
            </a:extLst>
          </p:cNvPr>
          <p:cNvSpPr/>
          <p:nvPr/>
        </p:nvSpPr>
        <p:spPr>
          <a:xfrm>
            <a:off x="6689056" y="4723899"/>
            <a:ext cx="2907631" cy="1213183"/>
          </a:xfrm>
          <a:prstGeom prst="roundRect">
            <a:avLst/>
          </a:prstGeom>
          <a:solidFill>
            <a:srgbClr val="F7B5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a:solidFill>
                  <a:schemeClr val="tx1"/>
                </a:solidFill>
                <a:latin typeface="Arial"/>
                <a:ea typeface="+mn-lt"/>
                <a:cs typeface="+mn-lt"/>
              </a:rPr>
              <a:t>BEACHEADED </a:t>
            </a:r>
            <a:endParaRPr lang="en-US" sz="2000" b="1">
              <a:solidFill>
                <a:schemeClr val="tx1"/>
              </a:solidFill>
              <a:latin typeface="Arial"/>
              <a:ea typeface="+mn-lt"/>
              <a:cs typeface="Arial"/>
            </a:endParaRPr>
          </a:p>
          <a:p>
            <a:pPr algn="ctr"/>
            <a:r>
              <a:rPr lang="es-ES" sz="2000" b="1">
                <a:solidFill>
                  <a:schemeClr val="tx1"/>
                </a:solidFill>
                <a:latin typeface="Arial"/>
                <a:ea typeface="+mn-lt"/>
                <a:cs typeface="+mn-lt"/>
              </a:rPr>
              <a:t>MARKET</a:t>
            </a:r>
            <a:endParaRPr lang="en-US" sz="2000" b="1">
              <a:solidFill>
                <a:schemeClr val="tx1"/>
              </a:solidFill>
              <a:latin typeface="Arial"/>
              <a:cs typeface="Arial"/>
            </a:endParaRPr>
          </a:p>
        </p:txBody>
      </p:sp>
      <p:sp>
        <p:nvSpPr>
          <p:cNvPr id="10" name="Arrow: Left-Right 9">
            <a:extLst>
              <a:ext uri="{FF2B5EF4-FFF2-40B4-BE49-F238E27FC236}">
                <a16:creationId xmlns:a16="http://schemas.microsoft.com/office/drawing/2014/main" id="{D7813511-B27C-426A-A8EB-423C9C41B48A}"/>
              </a:ext>
            </a:extLst>
          </p:cNvPr>
          <p:cNvSpPr/>
          <p:nvPr/>
        </p:nvSpPr>
        <p:spPr>
          <a:xfrm>
            <a:off x="5046766" y="5091683"/>
            <a:ext cx="1213184" cy="481263"/>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A green and white logo&#10;&#10;AI-generated content may be incorrect.">
            <a:extLst>
              <a:ext uri="{FF2B5EF4-FFF2-40B4-BE49-F238E27FC236}">
                <a16:creationId xmlns:a16="http://schemas.microsoft.com/office/drawing/2014/main" id="{19346416-C757-1AC7-3FE1-8F6732B1EBB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0285705" y="-18649"/>
            <a:ext cx="1909520" cy="1821596"/>
          </a:xfrm>
          <a:prstGeom prst="rect">
            <a:avLst/>
          </a:prstGeom>
        </p:spPr>
      </p:pic>
    </p:spTree>
    <p:extLst>
      <p:ext uri="{BB962C8B-B14F-4D97-AF65-F5344CB8AC3E}">
        <p14:creationId xmlns:p14="http://schemas.microsoft.com/office/powerpoint/2010/main" val="1879869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CuadroTexto 3">
            <a:extLst>
              <a:ext uri="{FF2B5EF4-FFF2-40B4-BE49-F238E27FC236}">
                <a16:creationId xmlns:a16="http://schemas.microsoft.com/office/drawing/2014/main" id="{C96DD53E-0DF1-459C-A325-AB1131EF82F7}"/>
              </a:ext>
            </a:extLst>
          </p:cNvPr>
          <p:cNvSpPr txBox="1"/>
          <p:nvPr/>
        </p:nvSpPr>
        <p:spPr>
          <a:xfrm>
            <a:off x="540557" y="2484442"/>
            <a:ext cx="9922476" cy="3570208"/>
          </a:xfrm>
          <a:prstGeom prst="rect">
            <a:avLst/>
          </a:prstGeom>
          <a:noFill/>
        </p:spPr>
        <p:txBody>
          <a:bodyPr wrap="square" lIns="91440" tIns="45720" rIns="91440" bIns="45720" rtlCol="0" anchor="t">
            <a:spAutoFit/>
          </a:bodyPr>
          <a:lstStyle/>
          <a:p>
            <a:r>
              <a:rPr lang="en-US" i="1">
                <a:solidFill>
                  <a:srgbClr val="2A2A2A"/>
                </a:solidFill>
                <a:latin typeface="Arial"/>
                <a:cs typeface="Arial"/>
              </a:rPr>
              <a:t> </a:t>
            </a:r>
            <a:r>
              <a:rPr lang="en-US" sz="3200" i="1">
                <a:solidFill>
                  <a:srgbClr val="2A2A2A"/>
                </a:solidFill>
                <a:latin typeface="Arial"/>
                <a:cs typeface="Arial"/>
              </a:rPr>
              <a:t>EXERCISE 3) FROM MARKET SEGMENTATION TO THE BEACHEADED MARKET</a:t>
            </a: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s-ES" b="1">
              <a:latin typeface="Arial"/>
              <a:cs typeface="Arial"/>
            </a:endParaRPr>
          </a:p>
        </p:txBody>
      </p:sp>
      <p:pic>
        <p:nvPicPr>
          <p:cNvPr id="6" name="Picture 3" descr="A green and white logo&#10;&#10;AI-generated content may be incorrect.">
            <a:extLst>
              <a:ext uri="{FF2B5EF4-FFF2-40B4-BE49-F238E27FC236}">
                <a16:creationId xmlns:a16="http://schemas.microsoft.com/office/drawing/2014/main" id="{65986E53-880B-0548-EF92-AE37AD15E73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0285705" y="-18649"/>
            <a:ext cx="1909520" cy="1821596"/>
          </a:xfrm>
          <a:prstGeom prst="rect">
            <a:avLst/>
          </a:prstGeom>
        </p:spPr>
      </p:pic>
    </p:spTree>
    <p:extLst>
      <p:ext uri="{BB962C8B-B14F-4D97-AF65-F5344CB8AC3E}">
        <p14:creationId xmlns:p14="http://schemas.microsoft.com/office/powerpoint/2010/main" val="3481773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Título 1">
            <a:extLst>
              <a:ext uri="{FF2B5EF4-FFF2-40B4-BE49-F238E27FC236}">
                <a16:creationId xmlns:a16="http://schemas.microsoft.com/office/drawing/2014/main" id="{ED01224A-5C59-463C-B869-9323FD168079}"/>
              </a:ext>
            </a:extLst>
          </p:cNvPr>
          <p:cNvSpPr txBox="1">
            <a:spLocks/>
          </p:cNvSpPr>
          <p:nvPr/>
        </p:nvSpPr>
        <p:spPr>
          <a:xfrm>
            <a:off x="1808632" y="2013768"/>
            <a:ext cx="14020800" cy="12068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650" b="1">
                <a:solidFill>
                  <a:srgbClr val="F7B562"/>
                </a:solidFill>
              </a:rPr>
              <a:t>SOME KEY QUESTIONS ABOUT CUSTOMER SEGMENTS</a:t>
            </a:r>
            <a:endParaRPr lang="en-GB" sz="2650" b="1">
              <a:solidFill>
                <a:srgbClr val="F7B562"/>
              </a:solidFill>
            </a:endParaRPr>
          </a:p>
        </p:txBody>
      </p:sp>
      <p:sp>
        <p:nvSpPr>
          <p:cNvPr id="7" name="Marcador de contenido 2">
            <a:extLst>
              <a:ext uri="{FF2B5EF4-FFF2-40B4-BE49-F238E27FC236}">
                <a16:creationId xmlns:a16="http://schemas.microsoft.com/office/drawing/2014/main" id="{BF9EE3D0-3352-4636-9464-73E86242B84D}"/>
              </a:ext>
            </a:extLst>
          </p:cNvPr>
          <p:cNvSpPr txBox="1">
            <a:spLocks/>
          </p:cNvSpPr>
          <p:nvPr/>
        </p:nvSpPr>
        <p:spPr>
          <a:xfrm>
            <a:off x="1537921" y="2657097"/>
            <a:ext cx="9434787" cy="33933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3733" b="1"/>
          </a:p>
          <a:p>
            <a:r>
              <a:rPr lang="en-GB" sz="3733" b="1"/>
              <a:t>For whom are we creating value? </a:t>
            </a:r>
          </a:p>
          <a:p>
            <a:r>
              <a:rPr lang="en-GB" sz="3733" b="1"/>
              <a:t>Who are our most important customers?</a:t>
            </a:r>
          </a:p>
        </p:txBody>
      </p:sp>
      <p:pic>
        <p:nvPicPr>
          <p:cNvPr id="6" name="Picture 3" descr="A green and white logo&#10;&#10;AI-generated content may be incorrect.">
            <a:extLst>
              <a:ext uri="{FF2B5EF4-FFF2-40B4-BE49-F238E27FC236}">
                <a16:creationId xmlns:a16="http://schemas.microsoft.com/office/drawing/2014/main" id="{F5D93174-9AFF-7BFB-0443-451C2909649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0285705" y="-18649"/>
            <a:ext cx="1909520" cy="1821596"/>
          </a:xfrm>
          <a:prstGeom prst="rect">
            <a:avLst/>
          </a:prstGeom>
        </p:spPr>
      </p:pic>
    </p:spTree>
    <p:extLst>
      <p:ext uri="{BB962C8B-B14F-4D97-AF65-F5344CB8AC3E}">
        <p14:creationId xmlns:p14="http://schemas.microsoft.com/office/powerpoint/2010/main" val="2960447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1" y="527633"/>
            <a:ext cx="5648160" cy="719093"/>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CuadroTexto 3">
            <a:extLst>
              <a:ext uri="{FF2B5EF4-FFF2-40B4-BE49-F238E27FC236}">
                <a16:creationId xmlns:a16="http://schemas.microsoft.com/office/drawing/2014/main" id="{C96DD53E-0DF1-459C-A325-AB1131EF82F7}"/>
              </a:ext>
            </a:extLst>
          </p:cNvPr>
          <p:cNvSpPr txBox="1"/>
          <p:nvPr/>
        </p:nvSpPr>
        <p:spPr>
          <a:xfrm>
            <a:off x="543698" y="1647156"/>
            <a:ext cx="9922476" cy="1754326"/>
          </a:xfrm>
          <a:prstGeom prst="rect">
            <a:avLst/>
          </a:prstGeom>
          <a:noFill/>
        </p:spPr>
        <p:txBody>
          <a:bodyPr wrap="square" rtlCol="0">
            <a:spAutoFit/>
          </a:bodyPr>
          <a:lstStyle/>
          <a:p>
            <a:endParaRPr lang="es-ES"/>
          </a:p>
          <a:p>
            <a:endParaRPr lang="es-ES"/>
          </a:p>
          <a:p>
            <a:endParaRPr lang="es-ES"/>
          </a:p>
          <a:p>
            <a:endParaRPr lang="es-ES"/>
          </a:p>
          <a:p>
            <a:endParaRPr lang="es-ES"/>
          </a:p>
          <a:p>
            <a:endParaRPr lang="es-ES"/>
          </a:p>
        </p:txBody>
      </p:sp>
      <p:sp>
        <p:nvSpPr>
          <p:cNvPr id="10" name="CuadroTexto 9">
            <a:extLst>
              <a:ext uri="{FF2B5EF4-FFF2-40B4-BE49-F238E27FC236}">
                <a16:creationId xmlns:a16="http://schemas.microsoft.com/office/drawing/2014/main" id="{3944D421-E32F-4135-8C51-6F87F09A760A}"/>
              </a:ext>
            </a:extLst>
          </p:cNvPr>
          <p:cNvSpPr txBox="1"/>
          <p:nvPr/>
        </p:nvSpPr>
        <p:spPr>
          <a:xfrm>
            <a:off x="543308" y="2070355"/>
            <a:ext cx="11171629" cy="3354765"/>
          </a:xfrm>
          <a:prstGeom prst="rect">
            <a:avLst/>
          </a:prstGeom>
          <a:noFill/>
        </p:spPr>
        <p:txBody>
          <a:bodyPr wrap="square" lIns="91440" tIns="45720" rIns="91440" bIns="45720" anchor="t">
            <a:spAutoFit/>
          </a:bodyPr>
          <a:lstStyle/>
          <a:p>
            <a:pPr marL="608965" lvl="1">
              <a:defRPr/>
            </a:pPr>
            <a:r>
              <a:rPr lang="en-US" altLang="en-US" sz="2400" b="1">
                <a:latin typeface="Arial"/>
                <a:cs typeface="Arial"/>
              </a:rPr>
              <a:t>Professional Executive Experience NEW VENTURES:</a:t>
            </a:r>
            <a:endParaRPr lang="en-US" sz="2400" b="1">
              <a:latin typeface="Arial"/>
              <a:cs typeface="Arial"/>
            </a:endParaRPr>
          </a:p>
          <a:p>
            <a:pPr marL="608965" lvl="1">
              <a:defRPr/>
            </a:pPr>
            <a:endParaRPr lang="en-US" altLang="en-US" sz="2000">
              <a:latin typeface="Arial"/>
              <a:cs typeface="Arial"/>
            </a:endParaRPr>
          </a:p>
          <a:p>
            <a:pPr marL="800100" lvl="1" indent="-342900">
              <a:buFont typeface="Wingdings"/>
              <a:buChar char="q"/>
              <a:defRPr/>
            </a:pPr>
            <a:r>
              <a:rPr lang="en-US" altLang="en-US" sz="2000">
                <a:latin typeface="Arial"/>
                <a:cs typeface="Arial"/>
              </a:rPr>
              <a:t>Creating and developing a newco of facility management in public facilities (ICF </a:t>
            </a:r>
            <a:r>
              <a:rPr lang="en-US" altLang="en-US" sz="2000" err="1">
                <a:latin typeface="Arial"/>
                <a:cs typeface="Arial"/>
              </a:rPr>
              <a:t>Equipements</a:t>
            </a:r>
            <a:r>
              <a:rPr lang="en-US" altLang="en-US" sz="2000">
                <a:latin typeface="Arial"/>
                <a:cs typeface="Arial"/>
              </a:rPr>
              <a:t>).</a:t>
            </a:r>
          </a:p>
          <a:p>
            <a:pPr marL="800100" lvl="1" indent="-342900">
              <a:buFont typeface="Wingdings"/>
              <a:buChar char="q"/>
              <a:defRPr/>
            </a:pPr>
            <a:r>
              <a:rPr lang="en-US" altLang="en-US" sz="2000">
                <a:latin typeface="Arial"/>
                <a:cs typeface="Arial"/>
              </a:rPr>
              <a:t>Creating and developing a newco of managing cultural heritage. (</a:t>
            </a:r>
            <a:r>
              <a:rPr lang="en-US" altLang="en-US" sz="2000" err="1">
                <a:latin typeface="Arial"/>
                <a:cs typeface="Arial"/>
              </a:rPr>
              <a:t>ACdPC</a:t>
            </a:r>
            <a:r>
              <a:rPr lang="en-US" altLang="en-US" sz="2000">
                <a:latin typeface="Arial"/>
                <a:cs typeface="Arial"/>
              </a:rPr>
              <a:t> Catalan Heritage Agency).</a:t>
            </a:r>
          </a:p>
          <a:p>
            <a:pPr marL="800100" lvl="1" indent="-342900">
              <a:buFont typeface="Wingdings"/>
              <a:buChar char="q"/>
              <a:defRPr/>
            </a:pPr>
            <a:r>
              <a:rPr lang="en-US" altLang="en-US" sz="2000">
                <a:latin typeface="Arial"/>
                <a:cs typeface="Arial"/>
              </a:rPr>
              <a:t>Founder and CEO of a Publishing &amp; Contents Creation Company and other cultural ventures mixing funding, culture and resources  (Edita.cat,..). </a:t>
            </a:r>
          </a:p>
          <a:p>
            <a:pPr marL="800100" lvl="1" indent="-342900">
              <a:buFont typeface="Wingdings"/>
              <a:buChar char="q"/>
              <a:defRPr/>
            </a:pPr>
            <a:r>
              <a:rPr lang="en-US" altLang="en-US" sz="2000">
                <a:latin typeface="Arial"/>
                <a:cs typeface="Arial"/>
              </a:rPr>
              <a:t>Cofounder of e-</a:t>
            </a:r>
            <a:r>
              <a:rPr lang="en-US" altLang="en-US" sz="2000" err="1">
                <a:latin typeface="Arial"/>
                <a:cs typeface="Arial"/>
              </a:rPr>
              <a:t>transing</a:t>
            </a:r>
            <a:r>
              <a:rPr lang="en-US" altLang="en-US" sz="2000">
                <a:latin typeface="Arial"/>
                <a:cs typeface="Arial"/>
              </a:rPr>
              <a:t>.</a:t>
            </a:r>
          </a:p>
          <a:p>
            <a:pPr lvl="1" algn="just">
              <a:defRPr/>
            </a:pPr>
            <a:endParaRPr lang="en-US" altLang="en-US" sz="2800">
              <a:latin typeface="Calibri"/>
              <a:cs typeface="Calibri"/>
            </a:endParaRPr>
          </a:p>
        </p:txBody>
      </p:sp>
      <p:sp>
        <p:nvSpPr>
          <p:cNvPr id="6" name="Half Frame 5">
            <a:extLst>
              <a:ext uri="{FF2B5EF4-FFF2-40B4-BE49-F238E27FC236}">
                <a16:creationId xmlns:a16="http://schemas.microsoft.com/office/drawing/2014/main" id="{81245ECE-E448-4FD3-8471-0AC3FCBB0929}"/>
              </a:ext>
            </a:extLst>
          </p:cNvPr>
          <p:cNvSpPr/>
          <p:nvPr/>
        </p:nvSpPr>
        <p:spPr>
          <a:xfrm>
            <a:off x="407570" y="1500440"/>
            <a:ext cx="471236" cy="1664366"/>
          </a:xfrm>
          <a:prstGeom prst="halfFrame">
            <a:avLst/>
          </a:prstGeom>
          <a:solidFill>
            <a:srgbClr val="F7B5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Half Frame 11">
            <a:extLst>
              <a:ext uri="{FF2B5EF4-FFF2-40B4-BE49-F238E27FC236}">
                <a16:creationId xmlns:a16="http://schemas.microsoft.com/office/drawing/2014/main" id="{62DB6EAC-FCDF-4965-93CE-97BE2700B09F}"/>
              </a:ext>
            </a:extLst>
          </p:cNvPr>
          <p:cNvSpPr/>
          <p:nvPr/>
        </p:nvSpPr>
        <p:spPr>
          <a:xfrm rot="10800000">
            <a:off x="11346280" y="3896729"/>
            <a:ext cx="451184" cy="1754602"/>
          </a:xfrm>
          <a:prstGeom prst="halfFrame">
            <a:avLst/>
          </a:prstGeom>
          <a:solidFill>
            <a:srgbClr val="F7B5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3" descr="A green and white logo&#10;&#10;AI-generated content may be incorrect.">
            <a:extLst>
              <a:ext uri="{FF2B5EF4-FFF2-40B4-BE49-F238E27FC236}">
                <a16:creationId xmlns:a16="http://schemas.microsoft.com/office/drawing/2014/main" id="{285A429D-41E1-0B3C-8EB1-4AF909C3E28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0285705" y="-18649"/>
            <a:ext cx="1909520" cy="1821596"/>
          </a:xfrm>
          <a:prstGeom prst="rect">
            <a:avLst/>
          </a:prstGeom>
        </p:spPr>
      </p:pic>
    </p:spTree>
    <p:extLst>
      <p:ext uri="{BB962C8B-B14F-4D97-AF65-F5344CB8AC3E}">
        <p14:creationId xmlns:p14="http://schemas.microsoft.com/office/powerpoint/2010/main" val="83237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CuadroTexto 3">
            <a:extLst>
              <a:ext uri="{FF2B5EF4-FFF2-40B4-BE49-F238E27FC236}">
                <a16:creationId xmlns:a16="http://schemas.microsoft.com/office/drawing/2014/main" id="{C96DD53E-0DF1-459C-A325-AB1131EF82F7}"/>
              </a:ext>
            </a:extLst>
          </p:cNvPr>
          <p:cNvSpPr txBox="1"/>
          <p:nvPr/>
        </p:nvSpPr>
        <p:spPr>
          <a:xfrm>
            <a:off x="730462" y="2712365"/>
            <a:ext cx="9922476" cy="2462213"/>
          </a:xfrm>
          <a:prstGeom prst="rect">
            <a:avLst/>
          </a:prstGeom>
          <a:noFill/>
        </p:spPr>
        <p:txBody>
          <a:bodyPr wrap="square" lIns="91440" tIns="45720" rIns="91440" bIns="45720" rtlCol="0" anchor="t">
            <a:spAutoFit/>
          </a:bodyPr>
          <a:lstStyle/>
          <a:p>
            <a:endParaRPr lang="es-ES"/>
          </a:p>
          <a:p>
            <a:r>
              <a:rPr lang="en-US" sz="2000">
                <a:solidFill>
                  <a:srgbClr val="2A2A2A"/>
                </a:solidFill>
                <a:latin typeface="Arial"/>
                <a:cs typeface="Arial"/>
              </a:rPr>
              <a:t>Let’s go to </a:t>
            </a:r>
          </a:p>
          <a:p>
            <a:endParaRPr lang="en-US" sz="2000">
              <a:solidFill>
                <a:srgbClr val="2A2A2A"/>
              </a:solidFill>
              <a:latin typeface="Arial"/>
              <a:cs typeface="Arial"/>
            </a:endParaRPr>
          </a:p>
          <a:p>
            <a:r>
              <a:rPr lang="en-US" sz="2000">
                <a:solidFill>
                  <a:srgbClr val="2A2A2A"/>
                </a:solidFill>
                <a:latin typeface="Arial"/>
                <a:cs typeface="Arial"/>
              </a:rPr>
              <a:t>the </a:t>
            </a:r>
            <a:r>
              <a:rPr lang="en-US" sz="2000" b="1">
                <a:solidFill>
                  <a:srgbClr val="2A2A2A"/>
                </a:solidFill>
                <a:latin typeface="Arial"/>
                <a:cs typeface="Arial"/>
              </a:rPr>
              <a:t>BUYER PERSONA</a:t>
            </a:r>
            <a:r>
              <a:rPr lang="en-US" sz="2000">
                <a:solidFill>
                  <a:srgbClr val="2A2A2A"/>
                </a:solidFill>
                <a:latin typeface="Arial"/>
                <a:cs typeface="Arial"/>
              </a:rPr>
              <a:t> description….</a:t>
            </a:r>
          </a:p>
          <a:p>
            <a:endParaRPr lang="en-US" sz="2000" b="0" i="0">
              <a:solidFill>
                <a:srgbClr val="2A2A2A"/>
              </a:solidFill>
              <a:effectLst/>
              <a:latin typeface="Arial"/>
              <a:cs typeface="Arial"/>
            </a:endParaRPr>
          </a:p>
          <a:p>
            <a:r>
              <a:rPr lang="en-US" sz="2000" b="1">
                <a:solidFill>
                  <a:srgbClr val="2A2A2A"/>
                </a:solidFill>
                <a:latin typeface="Arial"/>
                <a:cs typeface="Arial"/>
              </a:rPr>
              <a:t>B2C</a:t>
            </a:r>
            <a:r>
              <a:rPr lang="en-US" sz="2000">
                <a:solidFill>
                  <a:srgbClr val="2A2A2A"/>
                </a:solidFill>
                <a:latin typeface="Arial"/>
                <a:cs typeface="Arial"/>
              </a:rPr>
              <a:t> Example</a:t>
            </a:r>
            <a:r>
              <a:rPr lang="en-US" b="0" i="0">
                <a:solidFill>
                  <a:srgbClr val="2A2A2A"/>
                </a:solidFill>
                <a:effectLst/>
                <a:latin typeface="Whitney SSm A"/>
              </a:rPr>
              <a:t>				</a:t>
            </a:r>
            <a:endParaRPr lang="es-ES"/>
          </a:p>
          <a:p>
            <a:endParaRPr lang="es-ES"/>
          </a:p>
          <a:p>
            <a:endParaRPr lang="es-ES"/>
          </a:p>
        </p:txBody>
      </p:sp>
      <p:pic>
        <p:nvPicPr>
          <p:cNvPr id="11" name="Imagen 10">
            <a:extLst>
              <a:ext uri="{FF2B5EF4-FFF2-40B4-BE49-F238E27FC236}">
                <a16:creationId xmlns:a16="http://schemas.microsoft.com/office/drawing/2014/main" id="{72083AA7-0775-44F2-AEBB-A2D60AADED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64351" y="1441905"/>
            <a:ext cx="6019800" cy="4533900"/>
          </a:xfrm>
          <a:prstGeom prst="rect">
            <a:avLst/>
          </a:prstGeom>
        </p:spPr>
      </p:pic>
      <p:pic>
        <p:nvPicPr>
          <p:cNvPr id="6" name="Picture 3" descr="A green and white logo&#10;&#10;AI-generated content may be incorrect.">
            <a:extLst>
              <a:ext uri="{FF2B5EF4-FFF2-40B4-BE49-F238E27FC236}">
                <a16:creationId xmlns:a16="http://schemas.microsoft.com/office/drawing/2014/main" id="{E92A51DD-6161-CE09-1147-C89E1116CDA5}"/>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0285705" y="-18649"/>
            <a:ext cx="1909520" cy="1821596"/>
          </a:xfrm>
          <a:prstGeom prst="rect">
            <a:avLst/>
          </a:prstGeom>
        </p:spPr>
      </p:pic>
    </p:spTree>
    <p:extLst>
      <p:ext uri="{BB962C8B-B14F-4D97-AF65-F5344CB8AC3E}">
        <p14:creationId xmlns:p14="http://schemas.microsoft.com/office/powerpoint/2010/main" val="2053338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t>
            </a:r>
            <a:br>
              <a:rPr lang="en-GB" sz="4000">
                <a:solidFill>
                  <a:schemeClr val="bg2">
                    <a:lumMod val="50000"/>
                  </a:schemeClr>
                </a:solidFill>
                <a:latin typeface="Arial"/>
                <a:cs typeface="Arial"/>
              </a:rPr>
            </a:br>
            <a:r>
              <a:rPr lang="en-GB" sz="4000">
                <a:solidFill>
                  <a:schemeClr val="bg2">
                    <a:lumMod val="50000"/>
                  </a:schemeClr>
                </a:solidFill>
                <a:latin typeface="Arial"/>
                <a:cs typeface="Arial"/>
              </a:rPr>
              <a:t>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64" y="1755987"/>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pic>
        <p:nvPicPr>
          <p:cNvPr id="3" name="Picture 3" descr="Logo&#10;&#10;Description automatically generated">
            <a:extLst>
              <a:ext uri="{FF2B5EF4-FFF2-40B4-BE49-F238E27FC236}">
                <a16:creationId xmlns:a16="http://schemas.microsoft.com/office/drawing/2014/main" id="{20AA183E-D394-4F2F-B009-1E0AE4C2043B}"/>
              </a:ext>
            </a:extLst>
          </p:cNvPr>
          <p:cNvPicPr>
            <a:picLocks noChangeAspect="1"/>
          </p:cNvPicPr>
          <p:nvPr/>
        </p:nvPicPr>
        <p:blipFill>
          <a:blip r:embed="rId9"/>
          <a:stretch>
            <a:fillRect/>
          </a:stretch>
        </p:blipFill>
        <p:spPr>
          <a:xfrm>
            <a:off x="9837821" y="193831"/>
            <a:ext cx="2021306" cy="1096232"/>
          </a:xfrm>
          <a:prstGeom prst="rect">
            <a:avLst/>
          </a:prstGeom>
        </p:spPr>
      </p:pic>
      <p:sp>
        <p:nvSpPr>
          <p:cNvPr id="4" name="CuadroTexto 3">
            <a:extLst>
              <a:ext uri="{FF2B5EF4-FFF2-40B4-BE49-F238E27FC236}">
                <a16:creationId xmlns:a16="http://schemas.microsoft.com/office/drawing/2014/main" id="{C96DD53E-0DF1-459C-A325-AB1131EF82F7}"/>
              </a:ext>
            </a:extLst>
          </p:cNvPr>
          <p:cNvSpPr txBox="1"/>
          <p:nvPr/>
        </p:nvSpPr>
        <p:spPr>
          <a:xfrm>
            <a:off x="332510" y="2712365"/>
            <a:ext cx="1196564" cy="2646878"/>
          </a:xfrm>
          <a:prstGeom prst="rect">
            <a:avLst/>
          </a:prstGeom>
          <a:noFill/>
        </p:spPr>
        <p:txBody>
          <a:bodyPr wrap="square" lIns="91440" tIns="45720" rIns="91440" bIns="45720" rtlCol="0" anchor="t">
            <a:spAutoFit/>
          </a:bodyPr>
          <a:lstStyle/>
          <a:p>
            <a:endParaRPr lang="es-ES"/>
          </a:p>
          <a:p>
            <a:r>
              <a:rPr lang="en-US" sz="2000" b="1">
                <a:solidFill>
                  <a:srgbClr val="2A2A2A"/>
                </a:solidFill>
                <a:latin typeface="Arial"/>
                <a:cs typeface="Arial"/>
              </a:rPr>
              <a:t>B2C</a:t>
            </a:r>
            <a:r>
              <a:rPr lang="en-US" sz="2000">
                <a:solidFill>
                  <a:srgbClr val="2A2A2A"/>
                </a:solidFill>
                <a:latin typeface="Arial"/>
                <a:cs typeface="Arial"/>
              </a:rPr>
              <a:t> Example</a:t>
            </a:r>
            <a:r>
              <a:rPr lang="en-US" b="0" i="0">
                <a:solidFill>
                  <a:srgbClr val="2A2A2A"/>
                </a:solidFill>
                <a:effectLst/>
                <a:latin typeface="Whitney SSm A"/>
              </a:rPr>
              <a:t>				</a:t>
            </a:r>
            <a:endParaRPr lang="es-ES"/>
          </a:p>
          <a:p>
            <a:endParaRPr lang="es-ES"/>
          </a:p>
          <a:p>
            <a:endParaRPr lang="es-ES"/>
          </a:p>
        </p:txBody>
      </p:sp>
      <p:pic>
        <p:nvPicPr>
          <p:cNvPr id="6" name="Imagen 5">
            <a:extLst>
              <a:ext uri="{FF2B5EF4-FFF2-40B4-BE49-F238E27FC236}">
                <a16:creationId xmlns:a16="http://schemas.microsoft.com/office/drawing/2014/main" id="{E5806179-3969-46B6-966F-400751C1A5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44836" y="-14654"/>
            <a:ext cx="9133851" cy="6858000"/>
          </a:xfrm>
          <a:prstGeom prst="rect">
            <a:avLst/>
          </a:prstGeom>
        </p:spPr>
      </p:pic>
    </p:spTree>
    <p:extLst>
      <p:ext uri="{BB962C8B-B14F-4D97-AF65-F5344CB8AC3E}">
        <p14:creationId xmlns:p14="http://schemas.microsoft.com/office/powerpoint/2010/main" val="2423293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CuadroTexto 3">
            <a:extLst>
              <a:ext uri="{FF2B5EF4-FFF2-40B4-BE49-F238E27FC236}">
                <a16:creationId xmlns:a16="http://schemas.microsoft.com/office/drawing/2014/main" id="{C96DD53E-0DF1-459C-A325-AB1131EF82F7}"/>
              </a:ext>
            </a:extLst>
          </p:cNvPr>
          <p:cNvSpPr txBox="1"/>
          <p:nvPr/>
        </p:nvSpPr>
        <p:spPr>
          <a:xfrm>
            <a:off x="519909" y="3293892"/>
            <a:ext cx="9922476" cy="1292662"/>
          </a:xfrm>
          <a:prstGeom prst="rect">
            <a:avLst/>
          </a:prstGeom>
          <a:noFill/>
        </p:spPr>
        <p:txBody>
          <a:bodyPr wrap="square" lIns="91440" tIns="45720" rIns="91440" bIns="45720" rtlCol="0" anchor="t">
            <a:spAutoFit/>
          </a:bodyPr>
          <a:lstStyle/>
          <a:p>
            <a:endParaRPr lang="es-ES"/>
          </a:p>
          <a:p>
            <a:r>
              <a:rPr lang="en-US" sz="2400" b="1">
                <a:solidFill>
                  <a:srgbClr val="2A2A2A"/>
                </a:solidFill>
                <a:latin typeface="Arial"/>
                <a:cs typeface="Arial"/>
              </a:rPr>
              <a:t>B2B Example</a:t>
            </a:r>
            <a:r>
              <a:rPr lang="en-US" sz="2400" b="1" i="0">
                <a:solidFill>
                  <a:srgbClr val="2A2A2A"/>
                </a:solidFill>
                <a:effectLst/>
                <a:latin typeface="Arial"/>
                <a:cs typeface="Arial"/>
              </a:rPr>
              <a:t>				</a:t>
            </a:r>
            <a:endParaRPr lang="es-ES" sz="2400">
              <a:latin typeface="Arial"/>
              <a:cs typeface="Arial"/>
            </a:endParaRPr>
          </a:p>
          <a:p>
            <a:endParaRPr lang="es-ES"/>
          </a:p>
          <a:p>
            <a:endParaRPr lang="es-ES"/>
          </a:p>
        </p:txBody>
      </p:sp>
      <p:pic>
        <p:nvPicPr>
          <p:cNvPr id="6" name="Imagen 5">
            <a:extLst>
              <a:ext uri="{FF2B5EF4-FFF2-40B4-BE49-F238E27FC236}">
                <a16:creationId xmlns:a16="http://schemas.microsoft.com/office/drawing/2014/main" id="{B81AFE28-3E3D-45A7-9A78-39746D3CABC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55742" y="1422573"/>
            <a:ext cx="9360008" cy="5021089"/>
          </a:xfrm>
          <a:prstGeom prst="rect">
            <a:avLst/>
          </a:prstGeom>
        </p:spPr>
      </p:pic>
      <p:pic>
        <p:nvPicPr>
          <p:cNvPr id="7" name="Picture 3" descr="A green and white logo&#10;&#10;AI-generated content may be incorrect.">
            <a:extLst>
              <a:ext uri="{FF2B5EF4-FFF2-40B4-BE49-F238E27FC236}">
                <a16:creationId xmlns:a16="http://schemas.microsoft.com/office/drawing/2014/main" id="{EA746830-347D-9A7E-8249-46904851AE0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0285705" y="-18649"/>
            <a:ext cx="1909520" cy="1821596"/>
          </a:xfrm>
          <a:prstGeom prst="rect">
            <a:avLst/>
          </a:prstGeom>
        </p:spPr>
      </p:pic>
    </p:spTree>
    <p:extLst>
      <p:ext uri="{BB962C8B-B14F-4D97-AF65-F5344CB8AC3E}">
        <p14:creationId xmlns:p14="http://schemas.microsoft.com/office/powerpoint/2010/main" val="1995434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168876" y="731325"/>
            <a:ext cx="6352837" cy="498004"/>
          </a:xfrm>
        </p:spPr>
        <p:txBody>
          <a:bodyPr>
            <a:noAutofit/>
          </a:bodyPr>
          <a:lstStyle/>
          <a:p>
            <a:r>
              <a:rPr lang="en-GB" sz="4000">
                <a:solidFill>
                  <a:schemeClr val="bg2">
                    <a:lumMod val="50000"/>
                  </a:schemeClr>
                </a:solidFill>
                <a:latin typeface="Arial"/>
                <a:cs typeface="Arial"/>
              </a:rPr>
              <a:t>Opportunity</a:t>
            </a:r>
            <a:br>
              <a:rPr lang="en-GB" sz="4000">
                <a:solidFill>
                  <a:schemeClr val="bg2">
                    <a:lumMod val="50000"/>
                  </a:schemeClr>
                </a:solidFill>
                <a:latin typeface="Arial"/>
                <a:cs typeface="Arial"/>
              </a:rPr>
            </a:br>
            <a:r>
              <a:rPr lang="en-GB" sz="4000">
                <a:solidFill>
                  <a:schemeClr val="bg2">
                    <a:lumMod val="50000"/>
                  </a:schemeClr>
                </a:solidFill>
                <a:latin typeface="Arial"/>
                <a:cs typeface="Arial"/>
              </a:rPr>
              <a:t>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595349"/>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pic>
        <p:nvPicPr>
          <p:cNvPr id="3" name="Picture 3" descr="Logo&#10;&#10;Description automatically generated">
            <a:extLst>
              <a:ext uri="{FF2B5EF4-FFF2-40B4-BE49-F238E27FC236}">
                <a16:creationId xmlns:a16="http://schemas.microsoft.com/office/drawing/2014/main" id="{20AA183E-D394-4F2F-B009-1E0AE4C2043B}"/>
              </a:ext>
            </a:extLst>
          </p:cNvPr>
          <p:cNvPicPr>
            <a:picLocks noChangeAspect="1"/>
          </p:cNvPicPr>
          <p:nvPr/>
        </p:nvPicPr>
        <p:blipFill>
          <a:blip r:embed="rId9"/>
          <a:stretch>
            <a:fillRect/>
          </a:stretch>
        </p:blipFill>
        <p:spPr>
          <a:xfrm>
            <a:off x="9837821" y="193831"/>
            <a:ext cx="2021306" cy="1096232"/>
          </a:xfrm>
          <a:prstGeom prst="rect">
            <a:avLst/>
          </a:prstGeom>
        </p:spPr>
      </p:pic>
      <p:sp>
        <p:nvSpPr>
          <p:cNvPr id="4" name="CuadroTexto 3">
            <a:extLst>
              <a:ext uri="{FF2B5EF4-FFF2-40B4-BE49-F238E27FC236}">
                <a16:creationId xmlns:a16="http://schemas.microsoft.com/office/drawing/2014/main" id="{C96DD53E-0DF1-459C-A325-AB1131EF82F7}"/>
              </a:ext>
            </a:extLst>
          </p:cNvPr>
          <p:cNvSpPr txBox="1"/>
          <p:nvPr/>
        </p:nvSpPr>
        <p:spPr>
          <a:xfrm>
            <a:off x="519909" y="3293892"/>
            <a:ext cx="9922476" cy="1292662"/>
          </a:xfrm>
          <a:prstGeom prst="rect">
            <a:avLst/>
          </a:prstGeom>
          <a:noFill/>
        </p:spPr>
        <p:txBody>
          <a:bodyPr wrap="square" lIns="91440" tIns="45720" rIns="91440" bIns="45720" rtlCol="0" anchor="t">
            <a:spAutoFit/>
          </a:bodyPr>
          <a:lstStyle/>
          <a:p>
            <a:endParaRPr lang="es-ES"/>
          </a:p>
          <a:p>
            <a:r>
              <a:rPr lang="en-US" sz="2400" b="1">
                <a:solidFill>
                  <a:srgbClr val="2A2A2A"/>
                </a:solidFill>
                <a:latin typeface="Arial"/>
                <a:cs typeface="Arial"/>
              </a:rPr>
              <a:t>B2B Example</a:t>
            </a:r>
            <a:r>
              <a:rPr lang="en-US" sz="2400" b="1" i="0">
                <a:solidFill>
                  <a:srgbClr val="2A2A2A"/>
                </a:solidFill>
                <a:effectLst/>
                <a:latin typeface="Arial"/>
                <a:cs typeface="Arial"/>
              </a:rPr>
              <a:t>				</a:t>
            </a:r>
            <a:endParaRPr lang="es-ES" sz="2400">
              <a:latin typeface="Arial"/>
              <a:cs typeface="Arial"/>
            </a:endParaRPr>
          </a:p>
          <a:p>
            <a:endParaRPr lang="es-ES"/>
          </a:p>
          <a:p>
            <a:endParaRPr lang="es-ES"/>
          </a:p>
        </p:txBody>
      </p:sp>
      <p:pic>
        <p:nvPicPr>
          <p:cNvPr id="7" name="Imagen 6">
            <a:extLst>
              <a:ext uri="{FF2B5EF4-FFF2-40B4-BE49-F238E27FC236}">
                <a16:creationId xmlns:a16="http://schemas.microsoft.com/office/drawing/2014/main" id="{F607F883-8061-462E-B30C-C303AEB3AB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92768" y="230685"/>
            <a:ext cx="9130356" cy="5878593"/>
          </a:xfrm>
          <a:prstGeom prst="rect">
            <a:avLst/>
          </a:prstGeom>
        </p:spPr>
      </p:pic>
    </p:spTree>
    <p:extLst>
      <p:ext uri="{BB962C8B-B14F-4D97-AF65-F5344CB8AC3E}">
        <p14:creationId xmlns:p14="http://schemas.microsoft.com/office/powerpoint/2010/main" val="2418856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CuadroTexto 3">
            <a:extLst>
              <a:ext uri="{FF2B5EF4-FFF2-40B4-BE49-F238E27FC236}">
                <a16:creationId xmlns:a16="http://schemas.microsoft.com/office/drawing/2014/main" id="{C96DD53E-0DF1-459C-A325-AB1131EF82F7}"/>
              </a:ext>
            </a:extLst>
          </p:cNvPr>
          <p:cNvSpPr txBox="1"/>
          <p:nvPr/>
        </p:nvSpPr>
        <p:spPr>
          <a:xfrm>
            <a:off x="540557" y="2484442"/>
            <a:ext cx="9922476" cy="3077766"/>
          </a:xfrm>
          <a:prstGeom prst="rect">
            <a:avLst/>
          </a:prstGeom>
          <a:noFill/>
        </p:spPr>
        <p:txBody>
          <a:bodyPr wrap="square" lIns="91440" tIns="45720" rIns="91440" bIns="45720" rtlCol="0" anchor="t">
            <a:spAutoFit/>
          </a:bodyPr>
          <a:lstStyle/>
          <a:p>
            <a:r>
              <a:rPr lang="en-US" i="1">
                <a:solidFill>
                  <a:srgbClr val="2A2A2A"/>
                </a:solidFill>
                <a:latin typeface="Arial"/>
                <a:cs typeface="Arial"/>
              </a:rPr>
              <a:t>       </a:t>
            </a:r>
            <a:r>
              <a:rPr lang="en-US" sz="3200" i="1">
                <a:solidFill>
                  <a:srgbClr val="2A2A2A"/>
                </a:solidFill>
                <a:latin typeface="Arial"/>
                <a:cs typeface="Arial"/>
              </a:rPr>
              <a:t>EXERCISE 4) BUYER PERSONA TEMPLATE</a:t>
            </a: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s-ES" b="1">
              <a:latin typeface="Arial"/>
              <a:cs typeface="Arial"/>
            </a:endParaRPr>
          </a:p>
        </p:txBody>
      </p:sp>
      <p:pic>
        <p:nvPicPr>
          <p:cNvPr id="6" name="Picture 3" descr="A green and white logo&#10;&#10;AI-generated content may be incorrect.">
            <a:extLst>
              <a:ext uri="{FF2B5EF4-FFF2-40B4-BE49-F238E27FC236}">
                <a16:creationId xmlns:a16="http://schemas.microsoft.com/office/drawing/2014/main" id="{72A91AB3-C74B-6ABD-6294-6B266BB49A69}"/>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0285705" y="-18649"/>
            <a:ext cx="1909520" cy="1821596"/>
          </a:xfrm>
          <a:prstGeom prst="rect">
            <a:avLst/>
          </a:prstGeom>
        </p:spPr>
      </p:pic>
    </p:spTree>
    <p:extLst>
      <p:ext uri="{BB962C8B-B14F-4D97-AF65-F5344CB8AC3E}">
        <p14:creationId xmlns:p14="http://schemas.microsoft.com/office/powerpoint/2010/main" val="2893455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pic>
        <p:nvPicPr>
          <p:cNvPr id="3" name="Picture 3" descr="Logo&#10;&#10;Description automatically generated">
            <a:extLst>
              <a:ext uri="{FF2B5EF4-FFF2-40B4-BE49-F238E27FC236}">
                <a16:creationId xmlns:a16="http://schemas.microsoft.com/office/drawing/2014/main" id="{20AA183E-D394-4F2F-B009-1E0AE4C2043B}"/>
              </a:ext>
            </a:extLst>
          </p:cNvPr>
          <p:cNvPicPr>
            <a:picLocks noChangeAspect="1"/>
          </p:cNvPicPr>
          <p:nvPr/>
        </p:nvPicPr>
        <p:blipFill>
          <a:blip r:embed="rId9"/>
          <a:stretch>
            <a:fillRect/>
          </a:stretch>
        </p:blipFill>
        <p:spPr>
          <a:xfrm>
            <a:off x="9837821" y="193831"/>
            <a:ext cx="2021306" cy="1096232"/>
          </a:xfrm>
          <a:prstGeom prst="rect">
            <a:avLst/>
          </a:prstGeom>
        </p:spPr>
      </p:pic>
      <p:sp>
        <p:nvSpPr>
          <p:cNvPr id="4" name="CuadroTexto 3">
            <a:extLst>
              <a:ext uri="{FF2B5EF4-FFF2-40B4-BE49-F238E27FC236}">
                <a16:creationId xmlns:a16="http://schemas.microsoft.com/office/drawing/2014/main" id="{C96DD53E-0DF1-459C-A325-AB1131EF82F7}"/>
              </a:ext>
            </a:extLst>
          </p:cNvPr>
          <p:cNvSpPr txBox="1"/>
          <p:nvPr/>
        </p:nvSpPr>
        <p:spPr>
          <a:xfrm>
            <a:off x="540557" y="2484442"/>
            <a:ext cx="9922476" cy="2862322"/>
          </a:xfrm>
          <a:prstGeom prst="rect">
            <a:avLst/>
          </a:prstGeom>
          <a:noFill/>
        </p:spPr>
        <p:txBody>
          <a:bodyPr wrap="square" lIns="91440" tIns="45720" rIns="91440" bIns="45720" rtlCol="0" anchor="t">
            <a:spAutoFit/>
          </a:bodyPr>
          <a:lstStyle/>
          <a:p>
            <a:r>
              <a:rPr lang="en-US" i="1">
                <a:solidFill>
                  <a:srgbClr val="2A2A2A"/>
                </a:solidFill>
                <a:latin typeface="Arial"/>
                <a:cs typeface="Arial"/>
              </a:rPr>
              <a:t>     </a:t>
            </a:r>
            <a:endParaRPr lang="en-US" sz="3200"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n-US" b="1" i="1">
              <a:solidFill>
                <a:srgbClr val="2A2A2A"/>
              </a:solidFill>
              <a:latin typeface="Arial"/>
              <a:cs typeface="Arial"/>
            </a:endParaRPr>
          </a:p>
          <a:p>
            <a:endParaRPr lang="es-ES" b="1">
              <a:latin typeface="Arial"/>
              <a:cs typeface="Arial"/>
            </a:endParaRPr>
          </a:p>
        </p:txBody>
      </p:sp>
      <p:pic>
        <p:nvPicPr>
          <p:cNvPr id="6" name="Imagen 5">
            <a:extLst>
              <a:ext uri="{FF2B5EF4-FFF2-40B4-BE49-F238E27FC236}">
                <a16:creationId xmlns:a16="http://schemas.microsoft.com/office/drawing/2014/main" id="{DEDADB6E-1B02-439A-85AF-0733B23FBA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1194" y="169117"/>
            <a:ext cx="5299364" cy="6688883"/>
          </a:xfrm>
          <a:prstGeom prst="rect">
            <a:avLst/>
          </a:prstGeom>
        </p:spPr>
      </p:pic>
    </p:spTree>
    <p:extLst>
      <p:ext uri="{BB962C8B-B14F-4D97-AF65-F5344CB8AC3E}">
        <p14:creationId xmlns:p14="http://schemas.microsoft.com/office/powerpoint/2010/main" val="1519092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CuadroTexto 3">
            <a:extLst>
              <a:ext uri="{FF2B5EF4-FFF2-40B4-BE49-F238E27FC236}">
                <a16:creationId xmlns:a16="http://schemas.microsoft.com/office/drawing/2014/main" id="{C96DD53E-0DF1-459C-A325-AB1131EF82F7}"/>
              </a:ext>
            </a:extLst>
          </p:cNvPr>
          <p:cNvSpPr txBox="1"/>
          <p:nvPr/>
        </p:nvSpPr>
        <p:spPr>
          <a:xfrm>
            <a:off x="656319" y="1652770"/>
            <a:ext cx="10483949" cy="1631216"/>
          </a:xfrm>
          <a:prstGeom prst="rect">
            <a:avLst/>
          </a:prstGeom>
          <a:noFill/>
        </p:spPr>
        <p:txBody>
          <a:bodyPr wrap="square" lIns="91440" tIns="45720" rIns="91440" bIns="45720" rtlCol="0" anchor="t">
            <a:spAutoFit/>
          </a:bodyPr>
          <a:lstStyle/>
          <a:p>
            <a:endParaRPr lang="es-ES"/>
          </a:p>
          <a:p>
            <a:pPr algn="ctr"/>
            <a:r>
              <a:rPr lang="es-ES" sz="2800" b="1">
                <a:latin typeface="Arial"/>
                <a:cs typeface="Calibri"/>
              </a:rPr>
              <a:t>Let's develop your WHY and your BUSINESS IDEA together</a:t>
            </a:r>
            <a:endParaRPr lang="es-ES" sz="2800" b="1">
              <a:latin typeface="Arial"/>
              <a:cs typeface="Arial"/>
            </a:endParaRPr>
          </a:p>
          <a:p>
            <a:endParaRPr lang="es-ES"/>
          </a:p>
          <a:p>
            <a:endParaRPr lang="es-ES"/>
          </a:p>
          <a:p>
            <a:endParaRPr lang="es-ES"/>
          </a:p>
        </p:txBody>
      </p:sp>
      <p:sp>
        <p:nvSpPr>
          <p:cNvPr id="5" name="Arrow: Curved Right 4">
            <a:extLst>
              <a:ext uri="{FF2B5EF4-FFF2-40B4-BE49-F238E27FC236}">
                <a16:creationId xmlns:a16="http://schemas.microsoft.com/office/drawing/2014/main" id="{C7746167-C14E-462C-ABD2-F603A77D3D19}"/>
              </a:ext>
            </a:extLst>
          </p:cNvPr>
          <p:cNvSpPr/>
          <p:nvPr/>
        </p:nvSpPr>
        <p:spPr>
          <a:xfrm>
            <a:off x="556660" y="2740713"/>
            <a:ext cx="731921" cy="1513973"/>
          </a:xfrm>
          <a:prstGeom prst="curvedRightArrow">
            <a:avLst/>
          </a:prstGeom>
          <a:solidFill>
            <a:srgbClr val="F7B5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Graphic 6" descr="Lightbulb">
            <a:extLst>
              <a:ext uri="{FF2B5EF4-FFF2-40B4-BE49-F238E27FC236}">
                <a16:creationId xmlns:a16="http://schemas.microsoft.com/office/drawing/2014/main" id="{6ACF9906-5235-4003-B88A-1005212CEC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28537" y="3322721"/>
            <a:ext cx="2338135" cy="2318083"/>
          </a:xfrm>
          <a:prstGeom prst="rect">
            <a:avLst/>
          </a:prstGeom>
        </p:spPr>
      </p:pic>
      <p:sp>
        <p:nvSpPr>
          <p:cNvPr id="7" name="Speech Bubble: Rectangle with Corners Rounded 6">
            <a:extLst>
              <a:ext uri="{FF2B5EF4-FFF2-40B4-BE49-F238E27FC236}">
                <a16:creationId xmlns:a16="http://schemas.microsoft.com/office/drawing/2014/main" id="{E58DF3AB-1F49-45BD-84D4-7BC97507C189}"/>
              </a:ext>
            </a:extLst>
          </p:cNvPr>
          <p:cNvSpPr/>
          <p:nvPr/>
        </p:nvSpPr>
        <p:spPr>
          <a:xfrm>
            <a:off x="5069807" y="3125182"/>
            <a:ext cx="6035840" cy="2526630"/>
          </a:xfrm>
          <a:prstGeom prst="wedgeRoundRectCallout">
            <a:avLst/>
          </a:prstGeom>
          <a:solidFill>
            <a:srgbClr val="F7B5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chemeClr val="tx1"/>
                </a:solidFill>
                <a:latin typeface="Arial"/>
                <a:ea typeface="+mn-lt"/>
                <a:cs typeface="+mn-lt"/>
              </a:rPr>
              <a:t>DEFINE YOUR INNOVATION PROCESS</a:t>
            </a:r>
            <a:br>
              <a:rPr lang="es-ES" b="1">
                <a:solidFill>
                  <a:srgbClr val="009999"/>
                </a:solidFill>
                <a:ea typeface="+mn-lt"/>
                <a:cs typeface="+mn-lt"/>
              </a:rPr>
            </a:br>
            <a:br>
              <a:rPr lang="es-ES" b="1">
                <a:solidFill>
                  <a:srgbClr val="009999"/>
                </a:solidFill>
                <a:ea typeface="+mn-lt"/>
                <a:cs typeface="+mn-lt"/>
              </a:rPr>
            </a:br>
            <a:r>
              <a:rPr lang="es-ES" b="1">
                <a:solidFill>
                  <a:srgbClr val="009999"/>
                </a:solidFill>
                <a:ea typeface="+mn-lt"/>
                <a:cs typeface="+mn-lt"/>
                <a:hlinkClick r:id="rId11"/>
              </a:rPr>
              <a:t>https://www.ideatovalue.com/inno/nickskillicorn/2016/03/innovation-15-experts-share-innovation-</a:t>
            </a:r>
            <a:r>
              <a:rPr lang="es-ES">
                <a:ea typeface="+mn-lt"/>
                <a:cs typeface="+mn-lt"/>
                <a:hlinkClick r:id="rId11"/>
              </a:rPr>
              <a:t>definition/</a:t>
            </a:r>
            <a:endParaRPr lang="en-US"/>
          </a:p>
        </p:txBody>
      </p:sp>
      <p:sp>
        <p:nvSpPr>
          <p:cNvPr id="9" name="Arrow: Chevron 8">
            <a:extLst>
              <a:ext uri="{FF2B5EF4-FFF2-40B4-BE49-F238E27FC236}">
                <a16:creationId xmlns:a16="http://schemas.microsoft.com/office/drawing/2014/main" id="{43637933-583F-47D2-BF8B-01B527A14A26}"/>
              </a:ext>
            </a:extLst>
          </p:cNvPr>
          <p:cNvSpPr/>
          <p:nvPr/>
        </p:nvSpPr>
        <p:spPr>
          <a:xfrm>
            <a:off x="4074011" y="4144196"/>
            <a:ext cx="661737" cy="481263"/>
          </a:xfrm>
          <a:prstGeom prst="chevr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1" name="Picture 3" descr="A green and white logo&#10;&#10;AI-generated content may be incorrect.">
            <a:extLst>
              <a:ext uri="{FF2B5EF4-FFF2-40B4-BE49-F238E27FC236}">
                <a16:creationId xmlns:a16="http://schemas.microsoft.com/office/drawing/2014/main" id="{D2B42F49-5B56-5050-9563-F211FC4E34FB}"/>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10285705" y="-3995"/>
            <a:ext cx="1909520" cy="1821596"/>
          </a:xfrm>
          <a:prstGeom prst="rect">
            <a:avLst/>
          </a:prstGeom>
        </p:spPr>
      </p:pic>
    </p:spTree>
    <p:extLst>
      <p:ext uri="{BB962C8B-B14F-4D97-AF65-F5344CB8AC3E}">
        <p14:creationId xmlns:p14="http://schemas.microsoft.com/office/powerpoint/2010/main" val="3197674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CuadroTexto 3">
            <a:extLst>
              <a:ext uri="{FF2B5EF4-FFF2-40B4-BE49-F238E27FC236}">
                <a16:creationId xmlns:a16="http://schemas.microsoft.com/office/drawing/2014/main" id="{C96DD53E-0DF1-459C-A325-AB1131EF82F7}"/>
              </a:ext>
            </a:extLst>
          </p:cNvPr>
          <p:cNvSpPr txBox="1"/>
          <p:nvPr/>
        </p:nvSpPr>
        <p:spPr>
          <a:xfrm>
            <a:off x="556055" y="1692875"/>
            <a:ext cx="9922476" cy="4124206"/>
          </a:xfrm>
          <a:prstGeom prst="rect">
            <a:avLst/>
          </a:prstGeom>
          <a:noFill/>
        </p:spPr>
        <p:txBody>
          <a:bodyPr wrap="square" lIns="91440" tIns="45720" rIns="91440" bIns="45720" rtlCol="0" anchor="t">
            <a:spAutoFit/>
          </a:bodyPr>
          <a:lstStyle/>
          <a:p>
            <a:endParaRPr lang="es-ES"/>
          </a:p>
          <a:p>
            <a:pPr algn="ctr"/>
            <a:r>
              <a:rPr lang="es-ES" sz="2800" b="1">
                <a:latin typeface="Arial"/>
                <a:cs typeface="Arial"/>
              </a:rPr>
              <a:t>THIS IS THE FIRST PART</a:t>
            </a:r>
          </a:p>
          <a:p>
            <a:endParaRPr lang="es-ES">
              <a:latin typeface="Arial"/>
              <a:cs typeface="Arial"/>
            </a:endParaRPr>
          </a:p>
          <a:p>
            <a:pPr algn="ctr"/>
            <a:r>
              <a:rPr lang="es-ES">
                <a:latin typeface="Arial"/>
                <a:cs typeface="Arial"/>
              </a:rPr>
              <a:t>WE HAVE A PAYING CUSTOMER WHOM WE REALLY SOLVE PROBLEMS WITH OUR IDEA TROUGH OUR UNIQUE VALUE PROPOSITION</a:t>
            </a:r>
          </a:p>
          <a:p>
            <a:endParaRPr lang="es-ES"/>
          </a:p>
          <a:p>
            <a:endParaRPr lang="es-ES"/>
          </a:p>
          <a:p>
            <a:endParaRPr lang="es-ES"/>
          </a:p>
          <a:p>
            <a:endParaRPr lang="es-ES"/>
          </a:p>
          <a:p>
            <a:endParaRPr lang="es-ES"/>
          </a:p>
          <a:p>
            <a:endParaRPr lang="es-ES"/>
          </a:p>
          <a:p>
            <a:endParaRPr lang="es-ES"/>
          </a:p>
          <a:p>
            <a:endParaRPr lang="es-ES"/>
          </a:p>
          <a:p>
            <a:endParaRPr lang="es-ES"/>
          </a:p>
        </p:txBody>
      </p:sp>
      <p:pic>
        <p:nvPicPr>
          <p:cNvPr id="5" name="Picture 5" descr="A picture containing arrow&#10;&#10;Description automatically generated">
            <a:extLst>
              <a:ext uri="{FF2B5EF4-FFF2-40B4-BE49-F238E27FC236}">
                <a16:creationId xmlns:a16="http://schemas.microsoft.com/office/drawing/2014/main" id="{88328AFA-228B-424D-98CE-855D81CFBCC5}"/>
              </a:ext>
            </a:extLst>
          </p:cNvPr>
          <p:cNvPicPr>
            <a:picLocks noChangeAspect="1"/>
          </p:cNvPicPr>
          <p:nvPr/>
        </p:nvPicPr>
        <p:blipFill>
          <a:blip r:embed="rId9"/>
          <a:stretch>
            <a:fillRect/>
          </a:stretch>
        </p:blipFill>
        <p:spPr>
          <a:xfrm>
            <a:off x="2348164" y="3269125"/>
            <a:ext cx="6262436" cy="2976720"/>
          </a:xfrm>
          <a:prstGeom prst="rect">
            <a:avLst/>
          </a:prstGeom>
        </p:spPr>
      </p:pic>
      <p:pic>
        <p:nvPicPr>
          <p:cNvPr id="7" name="Picture 3" descr="A green and white logo&#10;&#10;AI-generated content may be incorrect.">
            <a:extLst>
              <a:ext uri="{FF2B5EF4-FFF2-40B4-BE49-F238E27FC236}">
                <a16:creationId xmlns:a16="http://schemas.microsoft.com/office/drawing/2014/main" id="{A0C63E45-2821-B61D-2685-D82E7D79401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0285705" y="-18649"/>
            <a:ext cx="1909520" cy="1821596"/>
          </a:xfrm>
          <a:prstGeom prst="rect">
            <a:avLst/>
          </a:prstGeom>
        </p:spPr>
      </p:pic>
    </p:spTree>
    <p:extLst>
      <p:ext uri="{BB962C8B-B14F-4D97-AF65-F5344CB8AC3E}">
        <p14:creationId xmlns:p14="http://schemas.microsoft.com/office/powerpoint/2010/main" val="2339917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8142" y="2384170"/>
            <a:ext cx="3775710" cy="941705"/>
          </a:xfrm>
          <a:prstGeom prst="rect">
            <a:avLst/>
          </a:prstGeom>
        </p:spPr>
        <p:txBody>
          <a:bodyPr vert="horz" wrap="square" lIns="0" tIns="13970" rIns="0" bIns="0" rtlCol="0">
            <a:spAutoFit/>
          </a:bodyPr>
          <a:lstStyle/>
          <a:p>
            <a:pPr marL="12700">
              <a:lnSpc>
                <a:spcPct val="100000"/>
              </a:lnSpc>
              <a:spcBef>
                <a:spcPts val="110"/>
              </a:spcBef>
            </a:pPr>
            <a:r>
              <a:rPr sz="6000" spc="-5">
                <a:solidFill>
                  <a:srgbClr val="767070"/>
                </a:solidFill>
                <a:latin typeface="Arial MT"/>
                <a:cs typeface="Arial MT"/>
              </a:rPr>
              <a:t>Thank</a:t>
            </a:r>
            <a:r>
              <a:rPr sz="6000" spc="-95">
                <a:solidFill>
                  <a:srgbClr val="767070"/>
                </a:solidFill>
                <a:latin typeface="Arial MT"/>
                <a:cs typeface="Arial MT"/>
              </a:rPr>
              <a:t> </a:t>
            </a:r>
            <a:r>
              <a:rPr sz="6000" spc="-40">
                <a:solidFill>
                  <a:srgbClr val="767070"/>
                </a:solidFill>
                <a:latin typeface="Arial MT"/>
                <a:cs typeface="Arial MT"/>
              </a:rPr>
              <a:t>you!</a:t>
            </a:r>
            <a:endParaRPr sz="6000">
              <a:latin typeface="Arial MT"/>
              <a:cs typeface="Arial MT"/>
            </a:endParaRPr>
          </a:p>
        </p:txBody>
      </p:sp>
      <p:sp>
        <p:nvSpPr>
          <p:cNvPr id="3" name="object 3"/>
          <p:cNvSpPr/>
          <p:nvPr/>
        </p:nvSpPr>
        <p:spPr>
          <a:xfrm>
            <a:off x="6501" y="3413183"/>
            <a:ext cx="5572760" cy="32384"/>
          </a:xfrm>
          <a:custGeom>
            <a:avLst/>
            <a:gdLst/>
            <a:ahLst/>
            <a:cxnLst/>
            <a:rect l="l" t="t" r="r" b="b"/>
            <a:pathLst>
              <a:path w="5572760" h="32385">
                <a:moveTo>
                  <a:pt x="5572493" y="0"/>
                </a:moveTo>
                <a:lnTo>
                  <a:pt x="0" y="0"/>
                </a:lnTo>
                <a:lnTo>
                  <a:pt x="0" y="31923"/>
                </a:lnTo>
                <a:lnTo>
                  <a:pt x="464464" y="31923"/>
                </a:lnTo>
                <a:lnTo>
                  <a:pt x="5572493" y="0"/>
                </a:lnTo>
                <a:close/>
              </a:path>
            </a:pathLst>
          </a:custGeom>
          <a:solidFill>
            <a:srgbClr val="F7B561"/>
          </a:solidFill>
        </p:spPr>
        <p:txBody>
          <a:bodyPr wrap="square" lIns="0" tIns="0" rIns="0" bIns="0" rtlCol="0"/>
          <a:lstStyle/>
          <a:p>
            <a:endParaRPr/>
          </a:p>
        </p:txBody>
      </p:sp>
      <p:pic>
        <p:nvPicPr>
          <p:cNvPr id="4" name="object 4"/>
          <p:cNvPicPr/>
          <p:nvPr/>
        </p:nvPicPr>
        <p:blipFill>
          <a:blip r:embed="rId2" cstate="print"/>
          <a:stretch>
            <a:fillRect/>
          </a:stretch>
        </p:blipFill>
        <p:spPr>
          <a:xfrm>
            <a:off x="9982200" y="6257925"/>
            <a:ext cx="9523" cy="371475"/>
          </a:xfrm>
          <a:prstGeom prst="rect">
            <a:avLst/>
          </a:prstGeom>
        </p:spPr>
      </p:pic>
      <p:pic>
        <p:nvPicPr>
          <p:cNvPr id="5" name="object 5"/>
          <p:cNvPicPr/>
          <p:nvPr/>
        </p:nvPicPr>
        <p:blipFill>
          <a:blip r:embed="rId3" cstate="print"/>
          <a:stretch>
            <a:fillRect/>
          </a:stretch>
        </p:blipFill>
        <p:spPr>
          <a:xfrm>
            <a:off x="428625" y="6200775"/>
            <a:ext cx="1038225" cy="447675"/>
          </a:xfrm>
          <a:prstGeom prst="rect">
            <a:avLst/>
          </a:prstGeom>
        </p:spPr>
      </p:pic>
      <p:sp>
        <p:nvSpPr>
          <p:cNvPr id="7" name="object 7"/>
          <p:cNvSpPr txBox="1"/>
          <p:nvPr/>
        </p:nvSpPr>
        <p:spPr>
          <a:xfrm>
            <a:off x="10081006" y="6326504"/>
            <a:ext cx="1971039" cy="275590"/>
          </a:xfrm>
          <a:prstGeom prst="rect">
            <a:avLst/>
          </a:prstGeom>
        </p:spPr>
        <p:txBody>
          <a:bodyPr vert="horz" wrap="square" lIns="0" tIns="15875" rIns="0" bIns="0" rtlCol="0">
            <a:spAutoFit/>
          </a:bodyPr>
          <a:lstStyle/>
          <a:p>
            <a:pPr marL="12700">
              <a:lnSpc>
                <a:spcPct val="100000"/>
              </a:lnSpc>
              <a:spcBef>
                <a:spcPts val="125"/>
              </a:spcBef>
            </a:pPr>
            <a:r>
              <a:rPr sz="800" spc="5">
                <a:solidFill>
                  <a:srgbClr val="AEABAB"/>
                </a:solidFill>
                <a:latin typeface="Arial MT"/>
                <a:cs typeface="Arial MT"/>
                <a:hlinkClick r:id="rId4"/>
              </a:rPr>
              <a:t>g-accelerator@global-business-school.org</a:t>
            </a:r>
            <a:endParaRPr sz="800">
              <a:latin typeface="Arial MT"/>
              <a:cs typeface="Arial MT"/>
            </a:endParaRPr>
          </a:p>
          <a:p>
            <a:pPr marL="12700">
              <a:lnSpc>
                <a:spcPct val="100000"/>
              </a:lnSpc>
              <a:spcBef>
                <a:spcPts val="20"/>
              </a:spcBef>
            </a:pPr>
            <a:r>
              <a:rPr sz="800" spc="-5">
                <a:solidFill>
                  <a:srgbClr val="AEABAB"/>
                </a:solidFill>
                <a:latin typeface="Arial MT"/>
                <a:cs typeface="Arial MT"/>
              </a:rPr>
              <a:t>+34</a:t>
            </a:r>
            <a:r>
              <a:rPr sz="800" spc="-30">
                <a:solidFill>
                  <a:srgbClr val="AEABAB"/>
                </a:solidFill>
                <a:latin typeface="Arial MT"/>
                <a:cs typeface="Arial MT"/>
              </a:rPr>
              <a:t> </a:t>
            </a:r>
            <a:r>
              <a:rPr sz="800" spc="5">
                <a:solidFill>
                  <a:srgbClr val="AEABAB"/>
                </a:solidFill>
                <a:latin typeface="Arial MT"/>
                <a:cs typeface="Arial MT"/>
              </a:rPr>
              <a:t>930</a:t>
            </a:r>
            <a:r>
              <a:rPr sz="800" spc="-25">
                <a:solidFill>
                  <a:srgbClr val="AEABAB"/>
                </a:solidFill>
                <a:latin typeface="Arial MT"/>
                <a:cs typeface="Arial MT"/>
              </a:rPr>
              <a:t> </a:t>
            </a:r>
            <a:r>
              <a:rPr sz="800" spc="5">
                <a:solidFill>
                  <a:srgbClr val="AEABAB"/>
                </a:solidFill>
                <a:latin typeface="Arial MT"/>
                <a:cs typeface="Arial MT"/>
              </a:rPr>
              <a:t>086</a:t>
            </a:r>
            <a:r>
              <a:rPr sz="800" spc="-25">
                <a:solidFill>
                  <a:srgbClr val="AEABAB"/>
                </a:solidFill>
                <a:latin typeface="Arial MT"/>
                <a:cs typeface="Arial MT"/>
              </a:rPr>
              <a:t> </a:t>
            </a:r>
            <a:r>
              <a:rPr sz="800" spc="5">
                <a:solidFill>
                  <a:srgbClr val="AEABAB"/>
                </a:solidFill>
                <a:latin typeface="Arial MT"/>
                <a:cs typeface="Arial MT"/>
              </a:rPr>
              <a:t>588</a:t>
            </a:r>
            <a:endParaRPr sz="800">
              <a:latin typeface="Arial MT"/>
              <a:cs typeface="Arial MT"/>
            </a:endParaRPr>
          </a:p>
        </p:txBody>
      </p:sp>
      <p:pic>
        <p:nvPicPr>
          <p:cNvPr id="12" name="Picture 11" descr="A picture containing funnel chart&#10;&#10;Description automatically generated">
            <a:extLst>
              <a:ext uri="{FF2B5EF4-FFF2-40B4-BE49-F238E27FC236}">
                <a16:creationId xmlns:a16="http://schemas.microsoft.com/office/drawing/2014/main" id="{465F3195-3452-64A4-73FF-2B09437E287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7276" b="31674"/>
          <a:stretch/>
        </p:blipFill>
        <p:spPr bwMode="auto">
          <a:xfrm>
            <a:off x="7010400" y="4800600"/>
            <a:ext cx="4581525" cy="710091"/>
          </a:xfrm>
          <a:prstGeom prst="rect">
            <a:avLst/>
          </a:prstGeom>
          <a:ln>
            <a:no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594274C9-7811-3EB3-9A28-D0BE5885D44A}"/>
              </a:ext>
            </a:extLst>
          </p:cNvPr>
          <p:cNvSpPr/>
          <p:nvPr/>
        </p:nvSpPr>
        <p:spPr>
          <a:xfrm>
            <a:off x="6962775" y="4789477"/>
            <a:ext cx="4695825" cy="7543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14" name="TextBox 13">
            <a:extLst>
              <a:ext uri="{FF2B5EF4-FFF2-40B4-BE49-F238E27FC236}">
                <a16:creationId xmlns:a16="http://schemas.microsoft.com/office/drawing/2014/main" id="{5C94DE93-9440-F2CF-CB53-5F73E547E8D6}"/>
              </a:ext>
            </a:extLst>
          </p:cNvPr>
          <p:cNvSpPr txBox="1"/>
          <p:nvPr/>
        </p:nvSpPr>
        <p:spPr>
          <a:xfrm>
            <a:off x="6934701" y="5665444"/>
            <a:ext cx="494555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err="1">
                <a:ea typeface="+mn-lt"/>
                <a:cs typeface="+mn-lt"/>
              </a:rPr>
              <a:t>Subvencionat</a:t>
            </a:r>
            <a:r>
              <a:rPr lang="en-US" sz="1400">
                <a:ea typeface="+mn-lt"/>
                <a:cs typeface="+mn-lt"/>
              </a:rPr>
              <a:t> pel </a:t>
            </a:r>
            <a:r>
              <a:rPr lang="en-US" sz="1400" err="1">
                <a:ea typeface="+mn-lt"/>
                <a:cs typeface="+mn-lt"/>
              </a:rPr>
              <a:t>Departament</a:t>
            </a:r>
            <a:r>
              <a:rPr lang="en-US" sz="1400">
                <a:ea typeface="+mn-lt"/>
                <a:cs typeface="+mn-lt"/>
              </a:rPr>
              <a:t> </a:t>
            </a:r>
            <a:r>
              <a:rPr lang="en-US" sz="1400" err="1">
                <a:ea typeface="+mn-lt"/>
                <a:cs typeface="+mn-lt"/>
              </a:rPr>
              <a:t>d'Empresa</a:t>
            </a:r>
            <a:r>
              <a:rPr lang="en-US" sz="1400">
                <a:ea typeface="+mn-lt"/>
                <a:cs typeface="+mn-lt"/>
              </a:rPr>
              <a:t> (</a:t>
            </a:r>
            <a:r>
              <a:rPr lang="en-US" sz="1400" b="1" err="1">
                <a:ea typeface="+mn-lt"/>
                <a:cs typeface="+mn-lt"/>
              </a:rPr>
              <a:t>Programa</a:t>
            </a:r>
            <a:r>
              <a:rPr lang="en-US" sz="1400" b="1">
                <a:ea typeface="+mn-lt"/>
                <a:cs typeface="+mn-lt"/>
              </a:rPr>
              <a:t> </a:t>
            </a:r>
            <a:endParaRPr lang="en-US" sz="1400">
              <a:ea typeface="+mn-lt"/>
              <a:cs typeface="+mn-lt"/>
            </a:endParaRPr>
          </a:p>
          <a:p>
            <a:r>
              <a:rPr lang="en-US" sz="1400" b="1">
                <a:ea typeface="+mn-lt"/>
                <a:cs typeface="+mn-lt"/>
              </a:rPr>
              <a:t>Primer)    </a:t>
            </a:r>
            <a:r>
              <a:rPr lang="en-US" sz="1400" err="1">
                <a:ea typeface="+mn-lt"/>
                <a:cs typeface="+mn-lt"/>
              </a:rPr>
              <a:t>i</a:t>
            </a:r>
            <a:r>
              <a:rPr lang="en-US" sz="1400">
                <a:ea typeface="+mn-lt"/>
                <a:cs typeface="+mn-lt"/>
              </a:rPr>
              <a:t> </a:t>
            </a:r>
            <a:r>
              <a:rPr lang="en-US" sz="1400" err="1">
                <a:ea typeface="+mn-lt"/>
                <a:cs typeface="+mn-lt"/>
              </a:rPr>
              <a:t>amb</a:t>
            </a:r>
            <a:r>
              <a:rPr lang="en-US" sz="1400">
                <a:ea typeface="+mn-lt"/>
                <a:cs typeface="+mn-lt"/>
              </a:rPr>
              <a:t> </a:t>
            </a:r>
            <a:r>
              <a:rPr lang="en-US" sz="1400" err="1">
                <a:ea typeface="+mn-lt"/>
                <a:cs typeface="+mn-lt"/>
              </a:rPr>
              <a:t>el</a:t>
            </a:r>
            <a:r>
              <a:rPr lang="en-US" sz="1400">
                <a:ea typeface="+mn-lt"/>
                <a:cs typeface="+mn-lt"/>
              </a:rPr>
              <a:t> </a:t>
            </a:r>
            <a:r>
              <a:rPr lang="en-US" sz="1400" err="1">
                <a:ea typeface="+mn-lt"/>
                <a:cs typeface="+mn-lt"/>
              </a:rPr>
              <a:t>cofinançament</a:t>
            </a:r>
            <a:r>
              <a:rPr lang="en-US" sz="1400">
                <a:ea typeface="+mn-lt"/>
                <a:cs typeface="+mn-lt"/>
              </a:rPr>
              <a:t> del Fons Social </a:t>
            </a:r>
            <a:r>
              <a:rPr lang="en-US" sz="1400" err="1">
                <a:ea typeface="+mn-lt"/>
                <a:cs typeface="+mn-lt"/>
              </a:rPr>
              <a:t>Europeu</a:t>
            </a:r>
            <a:r>
              <a:rPr lang="en-US" sz="1400">
                <a:ea typeface="+mn-lt"/>
                <a:cs typeface="+mn-lt"/>
              </a:rPr>
              <a:t> Plus</a:t>
            </a:r>
            <a:endParaRPr lang="en-US">
              <a:ea typeface="+mn-lt"/>
              <a:cs typeface="+mn-lt"/>
            </a:endParaRPr>
          </a:p>
        </p:txBody>
      </p:sp>
      <p:sp>
        <p:nvSpPr>
          <p:cNvPr id="8" name="TextBox 7">
            <a:extLst>
              <a:ext uri="{FF2B5EF4-FFF2-40B4-BE49-F238E27FC236}">
                <a16:creationId xmlns:a16="http://schemas.microsoft.com/office/drawing/2014/main" id="{2FF044D7-CCB1-26E3-2D4A-9638309B41B2}"/>
              </a:ext>
            </a:extLst>
          </p:cNvPr>
          <p:cNvSpPr txBox="1"/>
          <p:nvPr/>
        </p:nvSpPr>
        <p:spPr>
          <a:xfrm>
            <a:off x="378418" y="727130"/>
            <a:ext cx="679858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b="1">
              <a:solidFill>
                <a:srgbClr val="FF0000"/>
              </a:solidFill>
              <a:cs typeface="Calibri"/>
            </a:endParaRPr>
          </a:p>
        </p:txBody>
      </p:sp>
      <p:pic>
        <p:nvPicPr>
          <p:cNvPr id="10" name="Picture 3" descr="A green and white logo&#10;&#10;AI-generated content may be incorrect.">
            <a:extLst>
              <a:ext uri="{FF2B5EF4-FFF2-40B4-BE49-F238E27FC236}">
                <a16:creationId xmlns:a16="http://schemas.microsoft.com/office/drawing/2014/main" id="{581A3245-2B9A-CCF8-52F6-F5E8901DD75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0285705" y="-18649"/>
            <a:ext cx="1909520" cy="18215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1" y="527633"/>
            <a:ext cx="5648160" cy="719093"/>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CuadroTexto 3">
            <a:extLst>
              <a:ext uri="{FF2B5EF4-FFF2-40B4-BE49-F238E27FC236}">
                <a16:creationId xmlns:a16="http://schemas.microsoft.com/office/drawing/2014/main" id="{C96DD53E-0DF1-459C-A325-AB1131EF82F7}"/>
              </a:ext>
            </a:extLst>
          </p:cNvPr>
          <p:cNvSpPr txBox="1"/>
          <p:nvPr/>
        </p:nvSpPr>
        <p:spPr>
          <a:xfrm>
            <a:off x="543698" y="1647156"/>
            <a:ext cx="9922476" cy="1754326"/>
          </a:xfrm>
          <a:prstGeom prst="rect">
            <a:avLst/>
          </a:prstGeom>
          <a:noFill/>
        </p:spPr>
        <p:txBody>
          <a:bodyPr wrap="square" rtlCol="0">
            <a:spAutoFit/>
          </a:bodyPr>
          <a:lstStyle/>
          <a:p>
            <a:endParaRPr lang="es-ES"/>
          </a:p>
          <a:p>
            <a:endParaRPr lang="es-ES"/>
          </a:p>
          <a:p>
            <a:endParaRPr lang="es-ES"/>
          </a:p>
          <a:p>
            <a:endParaRPr lang="es-ES"/>
          </a:p>
          <a:p>
            <a:endParaRPr lang="es-ES"/>
          </a:p>
          <a:p>
            <a:endParaRPr lang="es-ES"/>
          </a:p>
        </p:txBody>
      </p:sp>
      <p:sp>
        <p:nvSpPr>
          <p:cNvPr id="10" name="CuadroTexto 9">
            <a:extLst>
              <a:ext uri="{FF2B5EF4-FFF2-40B4-BE49-F238E27FC236}">
                <a16:creationId xmlns:a16="http://schemas.microsoft.com/office/drawing/2014/main" id="{3944D421-E32F-4135-8C51-6F87F09A760A}"/>
              </a:ext>
            </a:extLst>
          </p:cNvPr>
          <p:cNvSpPr txBox="1"/>
          <p:nvPr/>
        </p:nvSpPr>
        <p:spPr>
          <a:xfrm>
            <a:off x="739922" y="2315144"/>
            <a:ext cx="11171629" cy="3785652"/>
          </a:xfrm>
          <a:prstGeom prst="rect">
            <a:avLst/>
          </a:prstGeom>
          <a:noFill/>
        </p:spPr>
        <p:txBody>
          <a:bodyPr wrap="square" lIns="91440" tIns="45720" rIns="91440" bIns="45720" anchor="t">
            <a:spAutoFit/>
          </a:bodyPr>
          <a:lstStyle/>
          <a:p>
            <a:pPr marL="608965" lvl="1">
              <a:defRPr/>
            </a:pPr>
            <a:r>
              <a:rPr lang="en-US" altLang="en-US" sz="2400" b="1">
                <a:latin typeface="Arial"/>
                <a:cs typeface="Arial"/>
              </a:rPr>
              <a:t>Professional Consultancy Experience in entrepreneurship:</a:t>
            </a:r>
            <a:endParaRPr lang="en-US" sz="2400" b="1">
              <a:latin typeface="Arial"/>
              <a:cs typeface="Arial"/>
            </a:endParaRPr>
          </a:p>
          <a:p>
            <a:pPr marL="608965" lvl="1">
              <a:defRPr/>
            </a:pPr>
            <a:endParaRPr lang="en-US" altLang="en-US" sz="2000">
              <a:latin typeface="Arial"/>
              <a:cs typeface="Arial"/>
            </a:endParaRPr>
          </a:p>
          <a:p>
            <a:pPr marL="800100" lvl="1" indent="-342900" algn="just">
              <a:spcBef>
                <a:spcPct val="20000"/>
              </a:spcBef>
              <a:spcAft>
                <a:spcPct val="0"/>
              </a:spcAft>
              <a:buFont typeface="Wingdings"/>
              <a:buChar char="q"/>
              <a:defRPr/>
            </a:pPr>
            <a:endParaRPr lang="en-US" sz="2000">
              <a:latin typeface="Arial"/>
              <a:ea typeface="+mn-lt"/>
              <a:cs typeface="+mn-lt"/>
            </a:endParaRPr>
          </a:p>
          <a:p>
            <a:pPr marL="800100" lvl="1" indent="-342900" algn="just">
              <a:spcBef>
                <a:spcPct val="20000"/>
              </a:spcBef>
              <a:spcAft>
                <a:spcPct val="0"/>
              </a:spcAft>
              <a:buFont typeface="Wingdings"/>
              <a:buChar char="q"/>
              <a:defRPr/>
            </a:pPr>
            <a:r>
              <a:rPr lang="en-US" sz="2000">
                <a:latin typeface="Arial"/>
                <a:ea typeface="+mn-lt"/>
                <a:cs typeface="+mn-lt"/>
              </a:rPr>
              <a:t>Mentor of startups in Accelerators/Investment Funds (</a:t>
            </a:r>
            <a:r>
              <a:rPr lang="en-US" sz="2000" err="1">
                <a:latin typeface="Arial"/>
                <a:ea typeface="+mn-lt"/>
                <a:cs typeface="+mn-lt"/>
              </a:rPr>
              <a:t>Inno</a:t>
            </a:r>
            <a:r>
              <a:rPr lang="en-US" sz="2000">
                <a:latin typeface="Arial"/>
                <a:ea typeface="+mn-lt"/>
                <a:cs typeface="+mn-lt"/>
              </a:rPr>
              <a:t> Energy, EIT FOOD, EIT UM).</a:t>
            </a:r>
          </a:p>
          <a:p>
            <a:pPr marL="800100" lvl="1" indent="-342900" algn="just">
              <a:spcBef>
                <a:spcPct val="20000"/>
              </a:spcBef>
              <a:spcAft>
                <a:spcPct val="0"/>
              </a:spcAft>
              <a:buFont typeface="Wingdings"/>
              <a:buChar char="q"/>
              <a:defRPr/>
            </a:pPr>
            <a:r>
              <a:rPr lang="en-US" sz="2000">
                <a:latin typeface="Arial"/>
                <a:ea typeface="+mn-lt"/>
                <a:cs typeface="+mn-lt"/>
              </a:rPr>
              <a:t>Consultant of new ventures in strategy, customer development and funding .</a:t>
            </a:r>
          </a:p>
          <a:p>
            <a:pPr marL="800100" lvl="1" indent="-342900" algn="just">
              <a:spcBef>
                <a:spcPct val="20000"/>
              </a:spcBef>
              <a:spcAft>
                <a:spcPct val="0"/>
              </a:spcAft>
              <a:buFont typeface="Wingdings"/>
              <a:buChar char="q"/>
              <a:defRPr/>
            </a:pPr>
            <a:r>
              <a:rPr lang="en-US" sz="2000">
                <a:latin typeface="Arial"/>
                <a:ea typeface="+mn-lt"/>
                <a:cs typeface="+mn-lt"/>
              </a:rPr>
              <a:t>Strategy &amp; Energy and resources Accredited Consultant by ACCIÓ (Catalan Government)</a:t>
            </a:r>
          </a:p>
          <a:p>
            <a:pPr marL="800100" lvl="1" indent="-342900" algn="just">
              <a:spcBef>
                <a:spcPct val="20000"/>
              </a:spcBef>
              <a:spcAft>
                <a:spcPct val="0"/>
              </a:spcAft>
              <a:buFont typeface="Wingdings"/>
              <a:buChar char="q"/>
              <a:defRPr/>
            </a:pPr>
            <a:r>
              <a:rPr lang="en-US" sz="2000">
                <a:latin typeface="Arial"/>
                <a:ea typeface="+mn-lt"/>
                <a:cs typeface="+mn-lt"/>
              </a:rPr>
              <a:t>Head of CAEC at GBSB Global.</a:t>
            </a:r>
          </a:p>
          <a:p>
            <a:pPr marL="800100" lvl="1" indent="-342900" algn="just">
              <a:spcBef>
                <a:spcPct val="20000"/>
              </a:spcBef>
              <a:spcAft>
                <a:spcPct val="0"/>
              </a:spcAft>
              <a:buFont typeface="Wingdings"/>
              <a:buChar char="q"/>
              <a:defRPr/>
            </a:pPr>
            <a:r>
              <a:rPr lang="en-US" sz="2000">
                <a:latin typeface="Arial"/>
                <a:ea typeface="+mn-lt"/>
                <a:cs typeface="+mn-lt"/>
              </a:rPr>
              <a:t>Founder and Director of the G-Accelerator/GBSB. </a:t>
            </a:r>
          </a:p>
          <a:p>
            <a:pPr marL="800100" lvl="1" indent="-342900" algn="just">
              <a:spcBef>
                <a:spcPct val="20000"/>
              </a:spcBef>
              <a:spcAft>
                <a:spcPct val="0"/>
              </a:spcAft>
              <a:buFont typeface="Wingdings"/>
              <a:buChar char="q"/>
              <a:defRPr/>
            </a:pPr>
            <a:r>
              <a:rPr lang="en-US" sz="2000">
                <a:latin typeface="Arial"/>
                <a:ea typeface="+mn-lt"/>
                <a:cs typeface="+mn-lt"/>
              </a:rPr>
              <a:t>Founder and Director of </a:t>
            </a:r>
            <a:r>
              <a:rPr lang="en-US" sz="2000" err="1">
                <a:latin typeface="Arial"/>
                <a:ea typeface="+mn-lt"/>
                <a:cs typeface="+mn-lt"/>
              </a:rPr>
              <a:t>Impuls</a:t>
            </a:r>
            <a:r>
              <a:rPr lang="en-US" sz="2000">
                <a:latin typeface="Arial"/>
                <a:ea typeface="+mn-lt"/>
                <a:cs typeface="+mn-lt"/>
              </a:rPr>
              <a:t> </a:t>
            </a:r>
            <a:r>
              <a:rPr lang="en-US" sz="2000" err="1">
                <a:latin typeface="Arial"/>
                <a:ea typeface="+mn-lt"/>
                <a:cs typeface="+mn-lt"/>
              </a:rPr>
              <a:t>Agritech</a:t>
            </a:r>
            <a:endParaRPr lang="en-US" sz="2000">
              <a:latin typeface="Arial"/>
              <a:ea typeface="+mn-lt"/>
              <a:cs typeface="+mn-lt"/>
            </a:endParaRPr>
          </a:p>
          <a:p>
            <a:pPr lvl="1" algn="just">
              <a:defRPr/>
            </a:pPr>
            <a:endParaRPr lang="en-US" altLang="en-US" sz="2800">
              <a:latin typeface="Calibri"/>
              <a:cs typeface="Calibri"/>
            </a:endParaRPr>
          </a:p>
        </p:txBody>
      </p:sp>
      <p:sp>
        <p:nvSpPr>
          <p:cNvPr id="6" name="Half Frame 5">
            <a:extLst>
              <a:ext uri="{FF2B5EF4-FFF2-40B4-BE49-F238E27FC236}">
                <a16:creationId xmlns:a16="http://schemas.microsoft.com/office/drawing/2014/main" id="{81245ECE-E448-4FD3-8471-0AC3FCBB0929}"/>
              </a:ext>
            </a:extLst>
          </p:cNvPr>
          <p:cNvSpPr/>
          <p:nvPr/>
        </p:nvSpPr>
        <p:spPr>
          <a:xfrm>
            <a:off x="698333" y="2061914"/>
            <a:ext cx="471236" cy="1664366"/>
          </a:xfrm>
          <a:prstGeom prst="halfFrame">
            <a:avLst/>
          </a:prstGeom>
          <a:solidFill>
            <a:srgbClr val="F7B5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Half Frame 11">
            <a:extLst>
              <a:ext uri="{FF2B5EF4-FFF2-40B4-BE49-F238E27FC236}">
                <a16:creationId xmlns:a16="http://schemas.microsoft.com/office/drawing/2014/main" id="{62DB6EAC-FCDF-4965-93CE-97BE2700B09F}"/>
              </a:ext>
            </a:extLst>
          </p:cNvPr>
          <p:cNvSpPr/>
          <p:nvPr/>
        </p:nvSpPr>
        <p:spPr>
          <a:xfrm rot="10800000">
            <a:off x="11459654" y="4022443"/>
            <a:ext cx="451184" cy="1754602"/>
          </a:xfrm>
          <a:prstGeom prst="halfFrame">
            <a:avLst/>
          </a:prstGeom>
          <a:solidFill>
            <a:srgbClr val="F7B5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3" descr="A green and white logo&#10;&#10;AI-generated content may be incorrect.">
            <a:extLst>
              <a:ext uri="{FF2B5EF4-FFF2-40B4-BE49-F238E27FC236}">
                <a16:creationId xmlns:a16="http://schemas.microsoft.com/office/drawing/2014/main" id="{AF03843F-1C20-0E25-89E9-305B957761E9}"/>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0285705" y="-18649"/>
            <a:ext cx="1909520" cy="1821596"/>
          </a:xfrm>
          <a:prstGeom prst="rect">
            <a:avLst/>
          </a:prstGeom>
        </p:spPr>
      </p:pic>
    </p:spTree>
    <p:extLst>
      <p:ext uri="{BB962C8B-B14F-4D97-AF65-F5344CB8AC3E}">
        <p14:creationId xmlns:p14="http://schemas.microsoft.com/office/powerpoint/2010/main" val="3902415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1" y="527633"/>
            <a:ext cx="5648160" cy="719093"/>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CuadroTexto 3">
            <a:extLst>
              <a:ext uri="{FF2B5EF4-FFF2-40B4-BE49-F238E27FC236}">
                <a16:creationId xmlns:a16="http://schemas.microsoft.com/office/drawing/2014/main" id="{C96DD53E-0DF1-459C-A325-AB1131EF82F7}"/>
              </a:ext>
            </a:extLst>
          </p:cNvPr>
          <p:cNvSpPr txBox="1"/>
          <p:nvPr/>
        </p:nvSpPr>
        <p:spPr>
          <a:xfrm>
            <a:off x="543698" y="1647156"/>
            <a:ext cx="9922476" cy="1754326"/>
          </a:xfrm>
          <a:prstGeom prst="rect">
            <a:avLst/>
          </a:prstGeom>
          <a:noFill/>
        </p:spPr>
        <p:txBody>
          <a:bodyPr wrap="square" rtlCol="0">
            <a:spAutoFit/>
          </a:bodyPr>
          <a:lstStyle/>
          <a:p>
            <a:endParaRPr lang="es-ES"/>
          </a:p>
          <a:p>
            <a:endParaRPr lang="es-ES"/>
          </a:p>
          <a:p>
            <a:endParaRPr lang="es-ES"/>
          </a:p>
          <a:p>
            <a:endParaRPr lang="es-ES"/>
          </a:p>
          <a:p>
            <a:endParaRPr lang="es-ES"/>
          </a:p>
          <a:p>
            <a:endParaRPr lang="es-ES"/>
          </a:p>
        </p:txBody>
      </p:sp>
      <p:sp>
        <p:nvSpPr>
          <p:cNvPr id="10" name="CuadroTexto 9">
            <a:extLst>
              <a:ext uri="{FF2B5EF4-FFF2-40B4-BE49-F238E27FC236}">
                <a16:creationId xmlns:a16="http://schemas.microsoft.com/office/drawing/2014/main" id="{3944D421-E32F-4135-8C51-6F87F09A760A}"/>
              </a:ext>
            </a:extLst>
          </p:cNvPr>
          <p:cNvSpPr txBox="1"/>
          <p:nvPr/>
        </p:nvSpPr>
        <p:spPr>
          <a:xfrm>
            <a:off x="739922" y="2315144"/>
            <a:ext cx="11171629" cy="2554545"/>
          </a:xfrm>
          <a:prstGeom prst="rect">
            <a:avLst/>
          </a:prstGeom>
          <a:noFill/>
        </p:spPr>
        <p:txBody>
          <a:bodyPr wrap="square" lIns="91440" tIns="45720" rIns="91440" bIns="45720" anchor="t">
            <a:spAutoFit/>
          </a:bodyPr>
          <a:lstStyle/>
          <a:p>
            <a:pPr marL="608965" lvl="1">
              <a:defRPr/>
            </a:pPr>
            <a:r>
              <a:rPr lang="en-US" altLang="en-US" sz="2000">
                <a:latin typeface="Arial"/>
                <a:cs typeface="Arial"/>
              </a:rPr>
              <a:t>· </a:t>
            </a:r>
            <a:r>
              <a:rPr lang="en-US" altLang="en-US" sz="2000" b="1">
                <a:latin typeface="Arial"/>
                <a:cs typeface="Arial"/>
              </a:rPr>
              <a:t>3 Personal tips about me:</a:t>
            </a:r>
          </a:p>
          <a:p>
            <a:pPr lvl="1" algn="just">
              <a:defRPr/>
            </a:pPr>
            <a:endParaRPr lang="en-US" altLang="en-US" sz="2800" b="1">
              <a:latin typeface="Calibri"/>
              <a:cs typeface="Calibri"/>
            </a:endParaRPr>
          </a:p>
          <a:p>
            <a:pPr lvl="1" algn="just">
              <a:defRPr/>
            </a:pPr>
            <a:endParaRPr lang="en-US" altLang="en-US" sz="2800">
              <a:latin typeface="Calibri"/>
              <a:cs typeface="Calibri"/>
            </a:endParaRPr>
          </a:p>
          <a:p>
            <a:pPr lvl="1" algn="just">
              <a:defRPr/>
            </a:pPr>
            <a:r>
              <a:rPr lang="en-US" altLang="en-US" sz="2800">
                <a:latin typeface="Calibri"/>
                <a:cs typeface="Calibri"/>
              </a:rPr>
              <a:t>1)…</a:t>
            </a:r>
          </a:p>
          <a:p>
            <a:pPr lvl="1" algn="just">
              <a:defRPr/>
            </a:pPr>
            <a:r>
              <a:rPr lang="en-US" altLang="en-US" sz="2800">
                <a:latin typeface="Calibri"/>
                <a:cs typeface="Calibri"/>
              </a:rPr>
              <a:t>2)…</a:t>
            </a:r>
          </a:p>
          <a:p>
            <a:pPr lvl="1" algn="just">
              <a:defRPr/>
            </a:pPr>
            <a:r>
              <a:rPr lang="en-US" altLang="en-US" sz="2800">
                <a:latin typeface="Calibri"/>
                <a:cs typeface="Calibri"/>
              </a:rPr>
              <a:t>3)…</a:t>
            </a:r>
          </a:p>
        </p:txBody>
      </p:sp>
      <p:sp>
        <p:nvSpPr>
          <p:cNvPr id="6" name="Half Frame 5">
            <a:extLst>
              <a:ext uri="{FF2B5EF4-FFF2-40B4-BE49-F238E27FC236}">
                <a16:creationId xmlns:a16="http://schemas.microsoft.com/office/drawing/2014/main" id="{81245ECE-E448-4FD3-8471-0AC3FCBB0929}"/>
              </a:ext>
            </a:extLst>
          </p:cNvPr>
          <p:cNvSpPr/>
          <p:nvPr/>
        </p:nvSpPr>
        <p:spPr>
          <a:xfrm>
            <a:off x="698333" y="2061914"/>
            <a:ext cx="471236" cy="1664366"/>
          </a:xfrm>
          <a:prstGeom prst="halfFrame">
            <a:avLst/>
          </a:prstGeom>
          <a:solidFill>
            <a:srgbClr val="F7B5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Half Frame 11">
            <a:extLst>
              <a:ext uri="{FF2B5EF4-FFF2-40B4-BE49-F238E27FC236}">
                <a16:creationId xmlns:a16="http://schemas.microsoft.com/office/drawing/2014/main" id="{62DB6EAC-FCDF-4965-93CE-97BE2700B09F}"/>
              </a:ext>
            </a:extLst>
          </p:cNvPr>
          <p:cNvSpPr/>
          <p:nvPr/>
        </p:nvSpPr>
        <p:spPr>
          <a:xfrm rot="10800000">
            <a:off x="10624385" y="3656097"/>
            <a:ext cx="451184" cy="1754602"/>
          </a:xfrm>
          <a:prstGeom prst="halfFrame">
            <a:avLst/>
          </a:prstGeom>
          <a:solidFill>
            <a:srgbClr val="F7B5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3" descr="A green and white logo&#10;&#10;AI-generated content may be incorrect.">
            <a:extLst>
              <a:ext uri="{FF2B5EF4-FFF2-40B4-BE49-F238E27FC236}">
                <a16:creationId xmlns:a16="http://schemas.microsoft.com/office/drawing/2014/main" id="{C8A39118-9561-5BE6-3FDA-E9301EBD75C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0285705" y="-18649"/>
            <a:ext cx="1909520" cy="1821596"/>
          </a:xfrm>
          <a:prstGeom prst="rect">
            <a:avLst/>
          </a:prstGeom>
        </p:spPr>
      </p:pic>
    </p:spTree>
    <p:extLst>
      <p:ext uri="{BB962C8B-B14F-4D97-AF65-F5344CB8AC3E}">
        <p14:creationId xmlns:p14="http://schemas.microsoft.com/office/powerpoint/2010/main" val="491647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1" y="527633"/>
            <a:ext cx="5648160" cy="719093"/>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Rectangle: Rounded Corners 4">
            <a:extLst>
              <a:ext uri="{FF2B5EF4-FFF2-40B4-BE49-F238E27FC236}">
                <a16:creationId xmlns:a16="http://schemas.microsoft.com/office/drawing/2014/main" id="{97D22B60-8B9E-4920-BBCD-94944D916759}"/>
              </a:ext>
            </a:extLst>
          </p:cNvPr>
          <p:cNvSpPr/>
          <p:nvPr/>
        </p:nvSpPr>
        <p:spPr>
          <a:xfrm>
            <a:off x="3957632" y="2262373"/>
            <a:ext cx="5764045" cy="2983503"/>
          </a:xfrm>
          <a:prstGeom prst="roundRect">
            <a:avLst/>
          </a:prstGeom>
          <a:solidFill>
            <a:srgbClr val="F7B56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solidFill>
                <a:schemeClr val="tx1"/>
              </a:solidFill>
              <a:latin typeface="Arial"/>
              <a:ea typeface="+mn-lt"/>
              <a:cs typeface="Arial"/>
            </a:endParaRPr>
          </a:p>
          <a:p>
            <a:pPr algn="ctr"/>
            <a:endParaRPr lang="en-US" sz="2000" b="1">
              <a:solidFill>
                <a:schemeClr val="tx1"/>
              </a:solidFill>
              <a:latin typeface="Arial"/>
              <a:ea typeface="+mn-lt"/>
              <a:cs typeface="Arial"/>
            </a:endParaRPr>
          </a:p>
          <a:p>
            <a:pPr algn="ctr"/>
            <a:endParaRPr lang="en-US" sz="2000" b="1">
              <a:solidFill>
                <a:schemeClr val="tx1"/>
              </a:solidFill>
              <a:latin typeface="Arial"/>
              <a:ea typeface="+mn-lt"/>
              <a:cs typeface="Arial"/>
            </a:endParaRPr>
          </a:p>
          <a:p>
            <a:pPr algn="ctr"/>
            <a:r>
              <a:rPr lang="en-US" sz="2000" b="1">
                <a:solidFill>
                  <a:schemeClr val="tx1"/>
                </a:solidFill>
                <a:latin typeface="Arial"/>
                <a:ea typeface="+mn-lt"/>
                <a:cs typeface="Arial"/>
              </a:rPr>
              <a:t>9 Projects Selected</a:t>
            </a:r>
            <a:endParaRPr lang="en-US">
              <a:solidFill>
                <a:schemeClr val="tx1"/>
              </a:solidFill>
              <a:cs typeface="Calibri"/>
            </a:endParaRPr>
          </a:p>
          <a:p>
            <a:pPr algn="ctr"/>
            <a:r>
              <a:rPr lang="en-US" sz="2000" b="1">
                <a:solidFill>
                  <a:schemeClr val="tx1"/>
                </a:solidFill>
                <a:latin typeface="Arial"/>
                <a:cs typeface="Arial"/>
              </a:rPr>
              <a:t>15 Beneficiaries</a:t>
            </a:r>
          </a:p>
          <a:p>
            <a:pPr algn="ctr"/>
            <a:r>
              <a:rPr lang="en-US" sz="2000" b="1">
                <a:solidFill>
                  <a:schemeClr val="tx1"/>
                </a:solidFill>
                <a:latin typeface="Arial"/>
                <a:cs typeface="Arial"/>
              </a:rPr>
              <a:t>6 Nationalities</a:t>
            </a:r>
          </a:p>
          <a:p>
            <a:pPr algn="ctr"/>
            <a:r>
              <a:rPr lang="en-US" sz="2000" b="1">
                <a:solidFill>
                  <a:schemeClr val="tx1"/>
                </a:solidFill>
                <a:latin typeface="Arial"/>
                <a:cs typeface="Arial"/>
              </a:rPr>
              <a:t>30% female- 70% male</a:t>
            </a:r>
          </a:p>
          <a:p>
            <a:endParaRPr lang="en-US">
              <a:solidFill>
                <a:schemeClr val="tx1"/>
              </a:solidFill>
              <a:latin typeface="Arial"/>
              <a:cs typeface="Arial"/>
            </a:endParaRPr>
          </a:p>
          <a:p>
            <a:pPr lvl="1" algn="just"/>
            <a:endParaRPr lang="en-US">
              <a:solidFill>
                <a:schemeClr val="tx1"/>
              </a:solidFill>
              <a:latin typeface="Arial"/>
              <a:cs typeface="Arial"/>
            </a:endParaRPr>
          </a:p>
          <a:p>
            <a:pPr lvl="1" algn="just"/>
            <a:endParaRPr lang="en-US" b="1">
              <a:solidFill>
                <a:schemeClr val="tx1"/>
              </a:solidFill>
              <a:latin typeface="Arial"/>
              <a:cs typeface="Arial"/>
            </a:endParaRPr>
          </a:p>
          <a:p>
            <a:pPr lvl="1" algn="just"/>
            <a:endParaRPr lang="en-US">
              <a:solidFill>
                <a:schemeClr val="tx1"/>
              </a:solidFill>
              <a:latin typeface="Arial"/>
              <a:cs typeface="Arial"/>
            </a:endParaRPr>
          </a:p>
        </p:txBody>
      </p:sp>
      <p:sp>
        <p:nvSpPr>
          <p:cNvPr id="6" name="TextBox 5">
            <a:extLst>
              <a:ext uri="{FF2B5EF4-FFF2-40B4-BE49-F238E27FC236}">
                <a16:creationId xmlns:a16="http://schemas.microsoft.com/office/drawing/2014/main" id="{4C8DF344-3E6A-49F1-90EB-94980EFDA738}"/>
              </a:ext>
            </a:extLst>
          </p:cNvPr>
          <p:cNvSpPr txBox="1"/>
          <p:nvPr/>
        </p:nvSpPr>
        <p:spPr>
          <a:xfrm>
            <a:off x="978473" y="348572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latin typeface="Arial"/>
                <a:cs typeface="Calibri"/>
              </a:rPr>
              <a:t>About you:</a:t>
            </a:r>
            <a:endParaRPr lang="en-GB" sz="2400" b="1">
              <a:cs typeface="Calibri"/>
            </a:endParaRPr>
          </a:p>
        </p:txBody>
      </p:sp>
      <p:pic>
        <p:nvPicPr>
          <p:cNvPr id="4" name="Picture 3" descr="A green and white logo&#10;&#10;AI-generated content may be incorrect.">
            <a:extLst>
              <a:ext uri="{FF2B5EF4-FFF2-40B4-BE49-F238E27FC236}">
                <a16:creationId xmlns:a16="http://schemas.microsoft.com/office/drawing/2014/main" id="{F3CA3999-70B6-FC77-2987-B20F2517599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0285705" y="-3995"/>
            <a:ext cx="1909520" cy="1821596"/>
          </a:xfrm>
          <a:prstGeom prst="rect">
            <a:avLst/>
          </a:prstGeom>
        </p:spPr>
      </p:pic>
    </p:spTree>
    <p:extLst>
      <p:ext uri="{BB962C8B-B14F-4D97-AF65-F5344CB8AC3E}">
        <p14:creationId xmlns:p14="http://schemas.microsoft.com/office/powerpoint/2010/main" val="2672756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DB7C5-97AD-3ADB-2451-4FCC1142AA4D}"/>
            </a:ext>
          </a:extLst>
        </p:cNvPr>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3887A20-086E-0EEB-E4C8-CF10BD6423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3887A20-086E-0EEB-E4C8-CF10BD6423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B802F427-CB88-AB5F-73A1-BBCA5E23124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09DE38B8-4DB3-7B0A-CEF1-FEAE47FF085C}"/>
              </a:ext>
            </a:extLst>
          </p:cNvPr>
          <p:cNvSpPr>
            <a:spLocks noGrp="1"/>
          </p:cNvSpPr>
          <p:nvPr>
            <p:ph type="ctrTitle" idx="4294967295"/>
          </p:nvPr>
        </p:nvSpPr>
        <p:spPr>
          <a:xfrm>
            <a:off x="332511" y="527633"/>
            <a:ext cx="5648160" cy="719093"/>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A19BBE03-48B3-7314-3E82-2E850E38A9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C21AB778-3683-64A0-1B81-B31BD462D49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TextBox 5">
            <a:extLst>
              <a:ext uri="{FF2B5EF4-FFF2-40B4-BE49-F238E27FC236}">
                <a16:creationId xmlns:a16="http://schemas.microsoft.com/office/drawing/2014/main" id="{8E125273-0805-A9E3-08F6-A6EE2EB97BB4}"/>
              </a:ext>
            </a:extLst>
          </p:cNvPr>
          <p:cNvSpPr txBox="1"/>
          <p:nvPr/>
        </p:nvSpPr>
        <p:spPr>
          <a:xfrm>
            <a:off x="978473" y="348572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latin typeface="Arial"/>
                <a:cs typeface="Calibri"/>
              </a:rPr>
              <a:t>About you:</a:t>
            </a:r>
            <a:endParaRPr lang="en-GB" sz="2400" b="1">
              <a:cs typeface="Calibri"/>
            </a:endParaRPr>
          </a:p>
        </p:txBody>
      </p:sp>
      <p:pic>
        <p:nvPicPr>
          <p:cNvPr id="4" name="Picture 3" descr="A green and white logo&#10;&#10;AI-generated content may be incorrect.">
            <a:extLst>
              <a:ext uri="{FF2B5EF4-FFF2-40B4-BE49-F238E27FC236}">
                <a16:creationId xmlns:a16="http://schemas.microsoft.com/office/drawing/2014/main" id="{FDF728FE-2EEB-5644-2F10-F3E88A62EC64}"/>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0285705" y="-3995"/>
            <a:ext cx="1909520" cy="1821596"/>
          </a:xfrm>
          <a:prstGeom prst="rect">
            <a:avLst/>
          </a:prstGeom>
        </p:spPr>
      </p:pic>
      <p:graphicFrame>
        <p:nvGraphicFramePr>
          <p:cNvPr id="7" name="Tabla 6">
            <a:extLst>
              <a:ext uri="{FF2B5EF4-FFF2-40B4-BE49-F238E27FC236}">
                <a16:creationId xmlns:a16="http://schemas.microsoft.com/office/drawing/2014/main" id="{5AFCD035-9AC2-F666-E346-D0EF8318DFDC}"/>
              </a:ext>
            </a:extLst>
          </p:cNvPr>
          <p:cNvGraphicFramePr>
            <a:graphicFrameLocks noGrp="1"/>
          </p:cNvGraphicFramePr>
          <p:nvPr>
            <p:extLst>
              <p:ext uri="{D42A27DB-BD31-4B8C-83A1-F6EECF244321}">
                <p14:modId xmlns:p14="http://schemas.microsoft.com/office/powerpoint/2010/main" val="56655183"/>
              </p:ext>
            </p:extLst>
          </p:nvPr>
        </p:nvGraphicFramePr>
        <p:xfrm>
          <a:off x="3448050" y="2146776"/>
          <a:ext cx="5295900" cy="3868302"/>
        </p:xfrm>
        <a:graphic>
          <a:graphicData uri="http://schemas.openxmlformats.org/drawingml/2006/table">
            <a:tbl>
              <a:tblPr firstRow="1" firstCol="1" bandRow="1">
                <a:tableStyleId>{5C22544A-7EE6-4342-B048-85BDC9FD1C3A}</a:tableStyleId>
              </a:tblPr>
              <a:tblGrid>
                <a:gridCol w="2647950">
                  <a:extLst>
                    <a:ext uri="{9D8B030D-6E8A-4147-A177-3AD203B41FA5}">
                      <a16:colId xmlns:a16="http://schemas.microsoft.com/office/drawing/2014/main" val="2296547289"/>
                    </a:ext>
                  </a:extLst>
                </a:gridCol>
                <a:gridCol w="2647950">
                  <a:extLst>
                    <a:ext uri="{9D8B030D-6E8A-4147-A177-3AD203B41FA5}">
                      <a16:colId xmlns:a16="http://schemas.microsoft.com/office/drawing/2014/main" val="2856295779"/>
                    </a:ext>
                  </a:extLst>
                </a:gridCol>
              </a:tblGrid>
              <a:tr h="292670">
                <a:tc>
                  <a:txBody>
                    <a:bodyPr/>
                    <a:lstStyle/>
                    <a:p>
                      <a:pPr marL="0" algn="ctr" defTabSz="914400" rtl="0" eaLnBrk="1" latinLnBrk="0" hangingPunct="1">
                        <a:buNone/>
                      </a:pPr>
                      <a:r>
                        <a:rPr lang="ca-ES" sz="1200" b="1" kern="1200">
                          <a:solidFill>
                            <a:schemeClr val="lt1"/>
                          </a:solidFill>
                          <a:effectLst/>
                          <a:latin typeface="+mn-lt"/>
                          <a:ea typeface="+mn-ea"/>
                          <a:cs typeface="+mn-cs"/>
                        </a:rPr>
                        <a:t>TROCA </a:t>
                      </a:r>
                    </a:p>
                  </a:txBody>
                  <a:tcPr marL="9525" marR="9525" marT="9525" marB="9525" anchor="ctr"/>
                </a:tc>
                <a:tc>
                  <a:txBody>
                    <a:bodyPr/>
                    <a:lstStyle/>
                    <a:p>
                      <a:pPr marL="0" algn="ctr" defTabSz="914400" rtl="0" eaLnBrk="1" latinLnBrk="0" hangingPunct="1">
                        <a:buNone/>
                      </a:pPr>
                      <a:r>
                        <a:rPr lang="ca-ES" sz="1200" b="1" kern="1200">
                          <a:solidFill>
                            <a:schemeClr val="lt1"/>
                          </a:solidFill>
                          <a:effectLst/>
                          <a:latin typeface="+mn-lt"/>
                          <a:ea typeface="+mn-ea"/>
                          <a:cs typeface="+mn-cs"/>
                        </a:rPr>
                        <a:t>Marcos Cuenca</a:t>
                      </a:r>
                    </a:p>
                  </a:txBody>
                  <a:tcPr marL="9525" marR="9525" marT="9525" marB="9525" anchor="ctr"/>
                </a:tc>
                <a:extLst>
                  <a:ext uri="{0D108BD9-81ED-4DB2-BD59-A6C34878D82A}">
                    <a16:rowId xmlns:a16="http://schemas.microsoft.com/office/drawing/2014/main" val="2682222830"/>
                  </a:ext>
                </a:extLst>
              </a:tr>
              <a:tr h="270457">
                <a:tc rowSpan="3">
                  <a:txBody>
                    <a:bodyPr/>
                    <a:lstStyle/>
                    <a:p>
                      <a:pPr algn="ctr">
                        <a:buNone/>
                      </a:pPr>
                      <a:r>
                        <a:rPr lang="ca-ES" sz="1200">
                          <a:effectLst/>
                        </a:rPr>
                        <a:t>PILPIG</a:t>
                      </a:r>
                      <a:endParaRPr lang="ca-ES" sz="1100">
                        <a:effectLst/>
                        <a:latin typeface="Calibri" panose="020F0502020204030204" pitchFamily="34" charset="0"/>
                        <a:ea typeface="Aptos" panose="020B0004020202020204" pitchFamily="34" charset="0"/>
                      </a:endParaRPr>
                    </a:p>
                  </a:txBody>
                  <a:tcPr marL="9525" marR="9525" marT="9525" marB="9525" anchor="ctr"/>
                </a:tc>
                <a:tc>
                  <a:txBody>
                    <a:bodyPr/>
                    <a:lstStyle/>
                    <a:p>
                      <a:pPr algn="ctr">
                        <a:buNone/>
                      </a:pPr>
                      <a:r>
                        <a:rPr lang="ca-ES" sz="1200">
                          <a:effectLst/>
                        </a:rPr>
                        <a:t>Pol Llagostera</a:t>
                      </a:r>
                      <a:endParaRPr lang="ca-ES" sz="1100">
                        <a:effectLst/>
                        <a:latin typeface="Calibri" panose="020F0502020204030204" pitchFamily="34" charset="0"/>
                        <a:ea typeface="Aptos" panose="020B0004020202020204" pitchFamily="34" charset="0"/>
                      </a:endParaRPr>
                    </a:p>
                  </a:txBody>
                  <a:tcPr marL="9525" marR="9525" marT="9525" marB="9525" anchor="ctr"/>
                </a:tc>
                <a:extLst>
                  <a:ext uri="{0D108BD9-81ED-4DB2-BD59-A6C34878D82A}">
                    <a16:rowId xmlns:a16="http://schemas.microsoft.com/office/drawing/2014/main" val="1069871130"/>
                  </a:ext>
                </a:extLst>
              </a:tr>
              <a:tr h="142875">
                <a:tc vMerge="1">
                  <a:txBody>
                    <a:bodyPr/>
                    <a:lstStyle/>
                    <a:p>
                      <a:endParaRPr lang="ca-ES"/>
                    </a:p>
                  </a:txBody>
                  <a:tcPr/>
                </a:tc>
                <a:tc>
                  <a:txBody>
                    <a:bodyPr/>
                    <a:lstStyle/>
                    <a:p>
                      <a:pPr algn="ctr">
                        <a:buNone/>
                      </a:pPr>
                      <a:r>
                        <a:rPr lang="ca-ES" sz="1200">
                          <a:effectLst/>
                        </a:rPr>
                        <a:t>Vicente Lopez</a:t>
                      </a:r>
                      <a:endParaRPr lang="ca-ES" sz="1100">
                        <a:effectLst/>
                        <a:latin typeface="Calibri" panose="020F0502020204030204" pitchFamily="34" charset="0"/>
                        <a:ea typeface="Aptos" panose="020B0004020202020204" pitchFamily="34" charset="0"/>
                      </a:endParaRPr>
                    </a:p>
                  </a:txBody>
                  <a:tcPr marL="9525" marR="9525" marT="9525" marB="9525" anchor="ctr"/>
                </a:tc>
                <a:extLst>
                  <a:ext uri="{0D108BD9-81ED-4DB2-BD59-A6C34878D82A}">
                    <a16:rowId xmlns:a16="http://schemas.microsoft.com/office/drawing/2014/main" val="3041134469"/>
                  </a:ext>
                </a:extLst>
              </a:tr>
              <a:tr h="142875">
                <a:tc vMerge="1">
                  <a:txBody>
                    <a:bodyPr/>
                    <a:lstStyle/>
                    <a:p>
                      <a:endParaRPr lang="ca-ES"/>
                    </a:p>
                  </a:txBody>
                  <a:tcPr/>
                </a:tc>
                <a:tc>
                  <a:txBody>
                    <a:bodyPr/>
                    <a:lstStyle/>
                    <a:p>
                      <a:pPr algn="ctr">
                        <a:buNone/>
                      </a:pPr>
                      <a:r>
                        <a:rPr lang="ca-ES" sz="1200">
                          <a:effectLst/>
                        </a:rPr>
                        <a:t>Yun Bao</a:t>
                      </a:r>
                      <a:endParaRPr lang="ca-ES" sz="1100">
                        <a:effectLst/>
                        <a:latin typeface="Calibri" panose="020F0502020204030204" pitchFamily="34" charset="0"/>
                        <a:ea typeface="Aptos" panose="020B0004020202020204" pitchFamily="34" charset="0"/>
                      </a:endParaRPr>
                    </a:p>
                  </a:txBody>
                  <a:tcPr marL="9525" marR="9525" marT="9525" marB="9525" anchor="ctr"/>
                </a:tc>
                <a:extLst>
                  <a:ext uri="{0D108BD9-81ED-4DB2-BD59-A6C34878D82A}">
                    <a16:rowId xmlns:a16="http://schemas.microsoft.com/office/drawing/2014/main" val="3706140456"/>
                  </a:ext>
                </a:extLst>
              </a:tr>
              <a:tr h="276225">
                <a:tc>
                  <a:txBody>
                    <a:bodyPr/>
                    <a:lstStyle/>
                    <a:p>
                      <a:pPr algn="ctr">
                        <a:buNone/>
                      </a:pPr>
                      <a:r>
                        <a:rPr lang="ca-ES" sz="1200" err="1">
                          <a:effectLst/>
                        </a:rPr>
                        <a:t>GreenGuard</a:t>
                      </a:r>
                      <a:endParaRPr lang="ca-ES" sz="1100">
                        <a:effectLst/>
                        <a:latin typeface="Calibri" panose="020F0502020204030204" pitchFamily="34" charset="0"/>
                        <a:ea typeface="Aptos" panose="020B0004020202020204" pitchFamily="34" charset="0"/>
                      </a:endParaRPr>
                    </a:p>
                  </a:txBody>
                  <a:tcPr marL="9525" marR="9525" marT="9525" marB="9525" anchor="ctr"/>
                </a:tc>
                <a:tc>
                  <a:txBody>
                    <a:bodyPr/>
                    <a:lstStyle/>
                    <a:p>
                      <a:pPr algn="ctr">
                        <a:buNone/>
                      </a:pPr>
                      <a:r>
                        <a:rPr lang="ca-ES" sz="1200">
                          <a:effectLst/>
                        </a:rPr>
                        <a:t>Paula Fuster</a:t>
                      </a:r>
                      <a:endParaRPr lang="ca-ES" sz="1100">
                        <a:effectLst/>
                        <a:latin typeface="Calibri" panose="020F0502020204030204" pitchFamily="34" charset="0"/>
                        <a:ea typeface="Aptos" panose="020B0004020202020204" pitchFamily="34" charset="0"/>
                      </a:endParaRPr>
                    </a:p>
                  </a:txBody>
                  <a:tcPr marL="9525" marR="9525" marT="9525" marB="9525" anchor="ctr"/>
                </a:tc>
                <a:extLst>
                  <a:ext uri="{0D108BD9-81ED-4DB2-BD59-A6C34878D82A}">
                    <a16:rowId xmlns:a16="http://schemas.microsoft.com/office/drawing/2014/main" val="4288775988"/>
                  </a:ext>
                </a:extLst>
              </a:tr>
              <a:tr h="142875">
                <a:tc rowSpan="3">
                  <a:txBody>
                    <a:bodyPr/>
                    <a:lstStyle/>
                    <a:p>
                      <a:pPr algn="ctr">
                        <a:buNone/>
                      </a:pPr>
                      <a:r>
                        <a:rPr lang="ca-ES" sz="1200">
                          <a:effectLst/>
                        </a:rPr>
                        <a:t>UPCxels</a:t>
                      </a:r>
                      <a:endParaRPr lang="ca-ES" sz="1100">
                        <a:effectLst/>
                        <a:latin typeface="Calibri" panose="020F0502020204030204" pitchFamily="34" charset="0"/>
                        <a:ea typeface="Aptos" panose="020B0004020202020204" pitchFamily="34" charset="0"/>
                      </a:endParaRPr>
                    </a:p>
                  </a:txBody>
                  <a:tcPr marL="9525" marR="9525" marT="9525" marB="9525" anchor="ctr"/>
                </a:tc>
                <a:tc>
                  <a:txBody>
                    <a:bodyPr/>
                    <a:lstStyle/>
                    <a:p>
                      <a:pPr algn="ctr">
                        <a:buNone/>
                      </a:pPr>
                      <a:r>
                        <a:rPr lang="ca-ES" sz="1200">
                          <a:effectLst/>
                        </a:rPr>
                        <a:t>Gemma Anglada</a:t>
                      </a:r>
                      <a:endParaRPr lang="ca-ES" sz="1100">
                        <a:effectLst/>
                        <a:latin typeface="Calibri" panose="020F0502020204030204" pitchFamily="34" charset="0"/>
                        <a:ea typeface="Aptos" panose="020B0004020202020204" pitchFamily="34" charset="0"/>
                      </a:endParaRPr>
                    </a:p>
                  </a:txBody>
                  <a:tcPr marL="9525" marR="9525" marT="9525" marB="9525" anchor="ctr"/>
                </a:tc>
                <a:extLst>
                  <a:ext uri="{0D108BD9-81ED-4DB2-BD59-A6C34878D82A}">
                    <a16:rowId xmlns:a16="http://schemas.microsoft.com/office/drawing/2014/main" val="4113529095"/>
                  </a:ext>
                </a:extLst>
              </a:tr>
              <a:tr h="142875">
                <a:tc vMerge="1">
                  <a:txBody>
                    <a:bodyPr/>
                    <a:lstStyle/>
                    <a:p>
                      <a:endParaRPr lang="ca-ES"/>
                    </a:p>
                  </a:txBody>
                  <a:tcPr/>
                </a:tc>
                <a:tc>
                  <a:txBody>
                    <a:bodyPr/>
                    <a:lstStyle/>
                    <a:p>
                      <a:pPr algn="ctr">
                        <a:buNone/>
                      </a:pPr>
                      <a:r>
                        <a:rPr lang="ca-ES" sz="1200">
                          <a:effectLst/>
                        </a:rPr>
                        <a:t>Victor Barria</a:t>
                      </a:r>
                      <a:endParaRPr lang="ca-ES" sz="1100">
                        <a:effectLst/>
                        <a:latin typeface="Calibri" panose="020F0502020204030204" pitchFamily="34" charset="0"/>
                        <a:ea typeface="Aptos" panose="020B0004020202020204" pitchFamily="34" charset="0"/>
                      </a:endParaRPr>
                    </a:p>
                  </a:txBody>
                  <a:tcPr marL="9525" marR="9525" marT="9525" marB="9525" anchor="ctr"/>
                </a:tc>
                <a:extLst>
                  <a:ext uri="{0D108BD9-81ED-4DB2-BD59-A6C34878D82A}">
                    <a16:rowId xmlns:a16="http://schemas.microsoft.com/office/drawing/2014/main" val="1388882913"/>
                  </a:ext>
                </a:extLst>
              </a:tr>
              <a:tr h="142875">
                <a:tc vMerge="1">
                  <a:txBody>
                    <a:bodyPr/>
                    <a:lstStyle/>
                    <a:p>
                      <a:endParaRPr lang="ca-ES"/>
                    </a:p>
                  </a:txBody>
                  <a:tcPr/>
                </a:tc>
                <a:tc>
                  <a:txBody>
                    <a:bodyPr/>
                    <a:lstStyle/>
                    <a:p>
                      <a:pPr algn="ctr">
                        <a:buNone/>
                      </a:pPr>
                      <a:r>
                        <a:rPr lang="ca-ES" sz="1200">
                          <a:effectLst/>
                        </a:rPr>
                        <a:t>Miquela Alomar</a:t>
                      </a:r>
                      <a:endParaRPr lang="ca-ES" sz="1100">
                        <a:effectLst/>
                        <a:latin typeface="Calibri" panose="020F0502020204030204" pitchFamily="34" charset="0"/>
                        <a:ea typeface="Aptos" panose="020B0004020202020204" pitchFamily="34" charset="0"/>
                      </a:endParaRPr>
                    </a:p>
                  </a:txBody>
                  <a:tcPr marL="9525" marR="9525" marT="9525" marB="9525" anchor="ctr"/>
                </a:tc>
                <a:extLst>
                  <a:ext uri="{0D108BD9-81ED-4DB2-BD59-A6C34878D82A}">
                    <a16:rowId xmlns:a16="http://schemas.microsoft.com/office/drawing/2014/main" val="755089135"/>
                  </a:ext>
                </a:extLst>
              </a:tr>
              <a:tr h="142875">
                <a:tc rowSpan="2">
                  <a:txBody>
                    <a:bodyPr/>
                    <a:lstStyle/>
                    <a:p>
                      <a:pPr algn="ctr">
                        <a:buNone/>
                      </a:pPr>
                      <a:r>
                        <a:rPr lang="ca-ES" sz="1200">
                          <a:effectLst/>
                        </a:rPr>
                        <a:t>Agrixels</a:t>
                      </a:r>
                      <a:endParaRPr lang="ca-ES" sz="1100">
                        <a:effectLst/>
                        <a:latin typeface="Calibri" panose="020F0502020204030204" pitchFamily="34" charset="0"/>
                        <a:ea typeface="Aptos" panose="020B0004020202020204" pitchFamily="34" charset="0"/>
                      </a:endParaRPr>
                    </a:p>
                  </a:txBody>
                  <a:tcPr marL="9525" marR="9525" marT="9525" marB="9525" anchor="ctr"/>
                </a:tc>
                <a:tc>
                  <a:txBody>
                    <a:bodyPr/>
                    <a:lstStyle/>
                    <a:p>
                      <a:pPr algn="ctr">
                        <a:buNone/>
                      </a:pPr>
                      <a:r>
                        <a:rPr lang="ca-ES" sz="1200">
                          <a:effectLst/>
                        </a:rPr>
                        <a:t>Maribel Lozano</a:t>
                      </a:r>
                      <a:endParaRPr lang="ca-ES" sz="1100">
                        <a:effectLst/>
                        <a:latin typeface="Calibri" panose="020F0502020204030204" pitchFamily="34" charset="0"/>
                        <a:ea typeface="Aptos" panose="020B0004020202020204" pitchFamily="34" charset="0"/>
                      </a:endParaRPr>
                    </a:p>
                  </a:txBody>
                  <a:tcPr marL="9525" marR="9525" marT="9525" marB="9525" anchor="ctr"/>
                </a:tc>
                <a:extLst>
                  <a:ext uri="{0D108BD9-81ED-4DB2-BD59-A6C34878D82A}">
                    <a16:rowId xmlns:a16="http://schemas.microsoft.com/office/drawing/2014/main" val="146706389"/>
                  </a:ext>
                </a:extLst>
              </a:tr>
              <a:tr h="142875">
                <a:tc vMerge="1">
                  <a:txBody>
                    <a:bodyPr/>
                    <a:lstStyle/>
                    <a:p>
                      <a:endParaRPr lang="ca-ES"/>
                    </a:p>
                  </a:txBody>
                  <a:tcPr/>
                </a:tc>
                <a:tc>
                  <a:txBody>
                    <a:bodyPr/>
                    <a:lstStyle/>
                    <a:p>
                      <a:pPr algn="ctr">
                        <a:buNone/>
                      </a:pPr>
                      <a:r>
                        <a:rPr lang="ca-ES" sz="1200">
                          <a:effectLst/>
                        </a:rPr>
                        <a:t>Javier Álvarez</a:t>
                      </a:r>
                      <a:endParaRPr lang="ca-ES" sz="1100">
                        <a:effectLst/>
                        <a:latin typeface="Calibri" panose="020F0502020204030204" pitchFamily="34" charset="0"/>
                        <a:ea typeface="Aptos" panose="020B0004020202020204" pitchFamily="34" charset="0"/>
                      </a:endParaRPr>
                    </a:p>
                  </a:txBody>
                  <a:tcPr marL="9525" marR="9525" marT="9525" marB="9525" anchor="ctr"/>
                </a:tc>
                <a:extLst>
                  <a:ext uri="{0D108BD9-81ED-4DB2-BD59-A6C34878D82A}">
                    <a16:rowId xmlns:a16="http://schemas.microsoft.com/office/drawing/2014/main" val="2294202982"/>
                  </a:ext>
                </a:extLst>
              </a:tr>
              <a:tr h="142875">
                <a:tc>
                  <a:txBody>
                    <a:bodyPr/>
                    <a:lstStyle/>
                    <a:p>
                      <a:pPr algn="ctr">
                        <a:buNone/>
                      </a:pPr>
                      <a:r>
                        <a:rPr lang="ca-ES" sz="1200">
                          <a:effectLst/>
                        </a:rPr>
                        <a:t>Sweet Chlamy</a:t>
                      </a:r>
                      <a:endParaRPr lang="ca-ES" sz="1100">
                        <a:effectLst/>
                        <a:latin typeface="Calibri" panose="020F0502020204030204" pitchFamily="34" charset="0"/>
                        <a:ea typeface="Aptos" panose="020B0004020202020204" pitchFamily="34" charset="0"/>
                      </a:endParaRPr>
                    </a:p>
                  </a:txBody>
                  <a:tcPr marL="9525" marR="9525" marT="9525" marB="9525" anchor="ctr"/>
                </a:tc>
                <a:tc>
                  <a:txBody>
                    <a:bodyPr/>
                    <a:lstStyle/>
                    <a:p>
                      <a:pPr algn="ctr">
                        <a:buNone/>
                      </a:pPr>
                      <a:r>
                        <a:rPr lang="ca-ES" sz="1200">
                          <a:effectLst/>
                        </a:rPr>
                        <a:t>Jae Seong</a:t>
                      </a:r>
                      <a:endParaRPr lang="ca-ES" sz="1100">
                        <a:effectLst/>
                        <a:latin typeface="Calibri" panose="020F0502020204030204" pitchFamily="34" charset="0"/>
                        <a:ea typeface="Aptos" panose="020B0004020202020204" pitchFamily="34" charset="0"/>
                      </a:endParaRPr>
                    </a:p>
                  </a:txBody>
                  <a:tcPr marL="9525" marR="9525" marT="9525" marB="9525" anchor="ctr"/>
                </a:tc>
                <a:extLst>
                  <a:ext uri="{0D108BD9-81ED-4DB2-BD59-A6C34878D82A}">
                    <a16:rowId xmlns:a16="http://schemas.microsoft.com/office/drawing/2014/main" val="2243578688"/>
                  </a:ext>
                </a:extLst>
              </a:tr>
              <a:tr h="142875">
                <a:tc>
                  <a:txBody>
                    <a:bodyPr/>
                    <a:lstStyle/>
                    <a:p>
                      <a:pPr algn="ctr">
                        <a:buNone/>
                      </a:pPr>
                      <a:r>
                        <a:rPr lang="ca-ES" sz="1200">
                          <a:effectLst/>
                        </a:rPr>
                        <a:t>Microbial Solutions</a:t>
                      </a:r>
                      <a:endParaRPr lang="ca-ES" sz="1100">
                        <a:effectLst/>
                        <a:latin typeface="Calibri" panose="020F0502020204030204" pitchFamily="34" charset="0"/>
                        <a:ea typeface="Aptos" panose="020B0004020202020204" pitchFamily="34" charset="0"/>
                      </a:endParaRPr>
                    </a:p>
                  </a:txBody>
                  <a:tcPr marL="9525" marR="9525" marT="9525" marB="9525" anchor="ctr"/>
                </a:tc>
                <a:tc>
                  <a:txBody>
                    <a:bodyPr/>
                    <a:lstStyle/>
                    <a:p>
                      <a:pPr algn="ctr">
                        <a:buNone/>
                      </a:pPr>
                      <a:r>
                        <a:rPr lang="ca-ES" sz="1200">
                          <a:effectLst/>
                        </a:rPr>
                        <a:t>Kostadin Evgienev</a:t>
                      </a:r>
                      <a:endParaRPr lang="ca-ES" sz="1100">
                        <a:effectLst/>
                        <a:latin typeface="Calibri" panose="020F0502020204030204" pitchFamily="34" charset="0"/>
                        <a:ea typeface="Aptos" panose="020B0004020202020204" pitchFamily="34" charset="0"/>
                      </a:endParaRPr>
                    </a:p>
                  </a:txBody>
                  <a:tcPr marL="9525" marR="9525" marT="9525" marB="9525" anchor="ctr"/>
                </a:tc>
                <a:extLst>
                  <a:ext uri="{0D108BD9-81ED-4DB2-BD59-A6C34878D82A}">
                    <a16:rowId xmlns:a16="http://schemas.microsoft.com/office/drawing/2014/main" val="3896818088"/>
                  </a:ext>
                </a:extLst>
              </a:tr>
              <a:tr h="142875">
                <a:tc rowSpan="3">
                  <a:txBody>
                    <a:bodyPr/>
                    <a:lstStyle/>
                    <a:p>
                      <a:pPr algn="ctr">
                        <a:buNone/>
                      </a:pPr>
                      <a:r>
                        <a:rPr lang="ca-ES" sz="1200">
                          <a:effectLst/>
                        </a:rPr>
                        <a:t>IPreFeR</a:t>
                      </a:r>
                      <a:endParaRPr lang="ca-ES" sz="1100">
                        <a:effectLst/>
                        <a:latin typeface="Calibri" panose="020F0502020204030204" pitchFamily="34" charset="0"/>
                        <a:ea typeface="Aptos" panose="020B0004020202020204" pitchFamily="34" charset="0"/>
                      </a:endParaRPr>
                    </a:p>
                  </a:txBody>
                  <a:tcPr marL="9525" marR="9525" marT="9525" marB="9525" anchor="ctr"/>
                </a:tc>
                <a:tc>
                  <a:txBody>
                    <a:bodyPr/>
                    <a:lstStyle/>
                    <a:p>
                      <a:pPr algn="ctr">
                        <a:buNone/>
                      </a:pPr>
                      <a:r>
                        <a:rPr lang="ca-ES" sz="1200">
                          <a:effectLst/>
                        </a:rPr>
                        <a:t>Pol Llagostera</a:t>
                      </a:r>
                      <a:endParaRPr lang="ca-ES" sz="1100">
                        <a:effectLst/>
                        <a:latin typeface="Calibri" panose="020F0502020204030204" pitchFamily="34" charset="0"/>
                        <a:ea typeface="Aptos" panose="020B0004020202020204" pitchFamily="34" charset="0"/>
                      </a:endParaRPr>
                    </a:p>
                  </a:txBody>
                  <a:tcPr marL="9525" marR="9525" marT="9525" marB="9525" anchor="ctr"/>
                </a:tc>
                <a:extLst>
                  <a:ext uri="{0D108BD9-81ED-4DB2-BD59-A6C34878D82A}">
                    <a16:rowId xmlns:a16="http://schemas.microsoft.com/office/drawing/2014/main" val="796400433"/>
                  </a:ext>
                </a:extLst>
              </a:tr>
              <a:tr h="142875">
                <a:tc vMerge="1">
                  <a:txBody>
                    <a:bodyPr/>
                    <a:lstStyle/>
                    <a:p>
                      <a:endParaRPr lang="ca-ES"/>
                    </a:p>
                  </a:txBody>
                  <a:tcPr/>
                </a:tc>
                <a:tc>
                  <a:txBody>
                    <a:bodyPr/>
                    <a:lstStyle/>
                    <a:p>
                      <a:pPr algn="ctr">
                        <a:buNone/>
                      </a:pPr>
                      <a:r>
                        <a:rPr lang="ca-ES" sz="1200">
                          <a:effectLst/>
                        </a:rPr>
                        <a:t>Vicente Lopez</a:t>
                      </a:r>
                      <a:endParaRPr lang="ca-ES" sz="1100">
                        <a:effectLst/>
                        <a:latin typeface="Calibri" panose="020F0502020204030204" pitchFamily="34" charset="0"/>
                        <a:ea typeface="Aptos" panose="020B0004020202020204" pitchFamily="34" charset="0"/>
                      </a:endParaRPr>
                    </a:p>
                  </a:txBody>
                  <a:tcPr marL="9525" marR="9525" marT="9525" marB="9525" anchor="ctr"/>
                </a:tc>
                <a:extLst>
                  <a:ext uri="{0D108BD9-81ED-4DB2-BD59-A6C34878D82A}">
                    <a16:rowId xmlns:a16="http://schemas.microsoft.com/office/drawing/2014/main" val="3153578522"/>
                  </a:ext>
                </a:extLst>
              </a:tr>
              <a:tr h="142875">
                <a:tc vMerge="1">
                  <a:txBody>
                    <a:bodyPr/>
                    <a:lstStyle/>
                    <a:p>
                      <a:endParaRPr lang="ca-ES"/>
                    </a:p>
                  </a:txBody>
                  <a:tcPr/>
                </a:tc>
                <a:tc>
                  <a:txBody>
                    <a:bodyPr/>
                    <a:lstStyle/>
                    <a:p>
                      <a:pPr algn="ctr">
                        <a:buNone/>
                      </a:pPr>
                      <a:r>
                        <a:rPr lang="ca-ES" sz="1200">
                          <a:effectLst/>
                        </a:rPr>
                        <a:t>Yun Bao</a:t>
                      </a:r>
                      <a:endParaRPr lang="ca-ES" sz="1100">
                        <a:effectLst/>
                        <a:latin typeface="Calibri" panose="020F0502020204030204" pitchFamily="34" charset="0"/>
                        <a:ea typeface="Aptos" panose="020B0004020202020204" pitchFamily="34" charset="0"/>
                      </a:endParaRPr>
                    </a:p>
                  </a:txBody>
                  <a:tcPr marL="9525" marR="9525" marT="9525" marB="9525" anchor="ctr"/>
                </a:tc>
                <a:extLst>
                  <a:ext uri="{0D108BD9-81ED-4DB2-BD59-A6C34878D82A}">
                    <a16:rowId xmlns:a16="http://schemas.microsoft.com/office/drawing/2014/main" val="1910339578"/>
                  </a:ext>
                </a:extLst>
              </a:tr>
              <a:tr h="142875">
                <a:tc rowSpan="3">
                  <a:txBody>
                    <a:bodyPr/>
                    <a:lstStyle/>
                    <a:p>
                      <a:pPr algn="ctr">
                        <a:buNone/>
                      </a:pPr>
                      <a:r>
                        <a:rPr lang="ca-ES" sz="1200">
                          <a:effectLst/>
                        </a:rPr>
                        <a:t>TerraArgus</a:t>
                      </a:r>
                      <a:endParaRPr lang="ca-ES" sz="1100">
                        <a:effectLst/>
                        <a:latin typeface="Calibri" panose="020F0502020204030204" pitchFamily="34" charset="0"/>
                        <a:ea typeface="Aptos" panose="020B0004020202020204" pitchFamily="34" charset="0"/>
                      </a:endParaRPr>
                    </a:p>
                  </a:txBody>
                  <a:tcPr marL="9525" marR="9525" marT="9525" marB="9525" anchor="ctr"/>
                </a:tc>
                <a:tc>
                  <a:txBody>
                    <a:bodyPr/>
                    <a:lstStyle/>
                    <a:p>
                      <a:pPr algn="ctr">
                        <a:buNone/>
                      </a:pPr>
                      <a:r>
                        <a:rPr lang="ca-ES" sz="1200">
                          <a:effectLst/>
                        </a:rPr>
                        <a:t>Felipe Hernandez</a:t>
                      </a:r>
                      <a:endParaRPr lang="ca-ES" sz="1100">
                        <a:effectLst/>
                        <a:latin typeface="Calibri" panose="020F0502020204030204" pitchFamily="34" charset="0"/>
                        <a:ea typeface="Aptos" panose="020B0004020202020204" pitchFamily="34" charset="0"/>
                      </a:endParaRPr>
                    </a:p>
                  </a:txBody>
                  <a:tcPr marL="9525" marR="9525" marT="9525" marB="9525" anchor="ctr"/>
                </a:tc>
                <a:extLst>
                  <a:ext uri="{0D108BD9-81ED-4DB2-BD59-A6C34878D82A}">
                    <a16:rowId xmlns:a16="http://schemas.microsoft.com/office/drawing/2014/main" val="3718885038"/>
                  </a:ext>
                </a:extLst>
              </a:tr>
              <a:tr h="152400">
                <a:tc vMerge="1">
                  <a:txBody>
                    <a:bodyPr/>
                    <a:lstStyle/>
                    <a:p>
                      <a:endParaRPr lang="ca-ES"/>
                    </a:p>
                  </a:txBody>
                  <a:tcPr/>
                </a:tc>
                <a:tc>
                  <a:txBody>
                    <a:bodyPr/>
                    <a:lstStyle/>
                    <a:p>
                      <a:pPr algn="ctr">
                        <a:buNone/>
                      </a:pPr>
                      <a:r>
                        <a:rPr lang="ca-ES" sz="1200">
                          <a:effectLst/>
                        </a:rPr>
                        <a:t>Rafael Ripoll</a:t>
                      </a:r>
                      <a:endParaRPr lang="ca-ES" sz="1100">
                        <a:effectLst/>
                        <a:latin typeface="Calibri" panose="020F0502020204030204" pitchFamily="34" charset="0"/>
                        <a:ea typeface="Aptos" panose="020B0004020202020204" pitchFamily="34" charset="0"/>
                      </a:endParaRPr>
                    </a:p>
                  </a:txBody>
                  <a:tcPr marL="9525" marR="9525" marT="9525" marB="9525" anchor="ctr"/>
                </a:tc>
                <a:extLst>
                  <a:ext uri="{0D108BD9-81ED-4DB2-BD59-A6C34878D82A}">
                    <a16:rowId xmlns:a16="http://schemas.microsoft.com/office/drawing/2014/main" val="3010959800"/>
                  </a:ext>
                </a:extLst>
              </a:tr>
              <a:tr h="152400">
                <a:tc vMerge="1">
                  <a:txBody>
                    <a:bodyPr/>
                    <a:lstStyle/>
                    <a:p>
                      <a:endParaRPr lang="ca-ES"/>
                    </a:p>
                  </a:txBody>
                  <a:tcPr/>
                </a:tc>
                <a:tc>
                  <a:txBody>
                    <a:bodyPr/>
                    <a:lstStyle/>
                    <a:p>
                      <a:pPr algn="ctr">
                        <a:buNone/>
                      </a:pPr>
                      <a:r>
                        <a:rPr lang="ca-ES" sz="1200">
                          <a:effectLst/>
                        </a:rPr>
                        <a:t>Can Celikay</a:t>
                      </a:r>
                      <a:endParaRPr lang="ca-ES" sz="1100">
                        <a:effectLst/>
                        <a:latin typeface="Calibri" panose="020F0502020204030204" pitchFamily="34" charset="0"/>
                        <a:ea typeface="Aptos" panose="020B0004020202020204" pitchFamily="34" charset="0"/>
                      </a:endParaRPr>
                    </a:p>
                  </a:txBody>
                  <a:tcPr marL="9525" marR="9525" marT="9525" marB="9525" anchor="ctr"/>
                </a:tc>
                <a:extLst>
                  <a:ext uri="{0D108BD9-81ED-4DB2-BD59-A6C34878D82A}">
                    <a16:rowId xmlns:a16="http://schemas.microsoft.com/office/drawing/2014/main" val="841663351"/>
                  </a:ext>
                </a:extLst>
              </a:tr>
            </a:tbl>
          </a:graphicData>
        </a:graphic>
      </p:graphicFrame>
    </p:spTree>
    <p:extLst>
      <p:ext uri="{BB962C8B-B14F-4D97-AF65-F5344CB8AC3E}">
        <p14:creationId xmlns:p14="http://schemas.microsoft.com/office/powerpoint/2010/main" val="183185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AE2CA-939C-03E0-666D-16E077D533B2}"/>
            </a:ext>
          </a:extLst>
        </p:cNvPr>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93C26AEC-F59A-3699-0336-249F06D7E11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93C26AEC-F59A-3699-0336-249F06D7E11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45CFE8F-7EF1-083E-D158-97CBAA033E3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587A5E93-C48F-BD36-0404-5138B09EDE0D}"/>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648A10D-54CE-BC0F-9917-C1ED31A80B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7CE31F66-D989-A6A9-1103-04C4DB28BBC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 Diagonal Corners Rounded 5">
            <a:extLst>
              <a:ext uri="{FF2B5EF4-FFF2-40B4-BE49-F238E27FC236}">
                <a16:creationId xmlns:a16="http://schemas.microsoft.com/office/drawing/2014/main" id="{12ECE557-732B-6978-0495-3D8420E48A53}"/>
              </a:ext>
            </a:extLst>
          </p:cNvPr>
          <p:cNvSpPr/>
          <p:nvPr/>
        </p:nvSpPr>
        <p:spPr>
          <a:xfrm>
            <a:off x="826069" y="1663791"/>
            <a:ext cx="10208414" cy="4231755"/>
          </a:xfrm>
          <a:prstGeom prst="round2DiagRect">
            <a:avLst/>
          </a:prstGeom>
          <a:solidFill>
            <a:srgbClr val="F7B56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s-ES">
              <a:ea typeface="+mn-lt"/>
              <a:cs typeface="+mn-lt"/>
            </a:endParaRPr>
          </a:p>
          <a:p>
            <a:pPr algn="ctr"/>
            <a:r>
              <a:rPr lang="es-ES" b="1">
                <a:solidFill>
                  <a:schemeClr val="tx1"/>
                </a:solidFill>
                <a:latin typeface="Arial"/>
                <a:cs typeface="Arial"/>
              </a:rPr>
              <a:t>THE IMPULS  AGRITECH 2025 IT'S FOCUS ON </a:t>
            </a:r>
            <a:endParaRPr lang="en-US">
              <a:solidFill>
                <a:schemeClr val="tx1"/>
              </a:solidFill>
              <a:latin typeface="Arial"/>
              <a:ea typeface="+mn-lt"/>
              <a:cs typeface="+mn-lt"/>
            </a:endParaRPr>
          </a:p>
          <a:p>
            <a:endParaRPr lang="es-ES">
              <a:solidFill>
                <a:schemeClr val="tx1"/>
              </a:solidFill>
              <a:latin typeface="Arial"/>
              <a:ea typeface="+mn-lt"/>
              <a:cs typeface="+mn-lt"/>
            </a:endParaRPr>
          </a:p>
          <a:p>
            <a:endParaRPr lang="es-ES">
              <a:solidFill>
                <a:schemeClr val="tx1"/>
              </a:solidFill>
              <a:latin typeface="Arial"/>
              <a:ea typeface="+mn-lt"/>
              <a:cs typeface="+mn-lt"/>
            </a:endParaRPr>
          </a:p>
          <a:p>
            <a:r>
              <a:rPr lang="es-ES">
                <a:solidFill>
                  <a:schemeClr val="tx1"/>
                </a:solidFill>
                <a:latin typeface="Arial"/>
                <a:cs typeface="Arial"/>
              </a:rPr>
              <a:t>Next </a:t>
            </a:r>
            <a:r>
              <a:rPr lang="es-ES" err="1">
                <a:solidFill>
                  <a:schemeClr val="tx1"/>
                </a:solidFill>
                <a:latin typeface="Arial"/>
                <a:cs typeface="Arial"/>
              </a:rPr>
              <a:t>generation</a:t>
            </a:r>
            <a:r>
              <a:rPr lang="es-ES">
                <a:solidFill>
                  <a:schemeClr val="tx1"/>
                </a:solidFill>
                <a:latin typeface="Arial"/>
                <a:cs typeface="Arial"/>
              </a:rPr>
              <a:t> </a:t>
            </a:r>
            <a:r>
              <a:rPr lang="es-ES" err="1">
                <a:solidFill>
                  <a:schemeClr val="tx1"/>
                </a:solidFill>
                <a:latin typeface="Arial"/>
                <a:cs typeface="Arial"/>
              </a:rPr>
              <a:t>entrepreneurs</a:t>
            </a:r>
            <a:r>
              <a:rPr lang="es-ES">
                <a:solidFill>
                  <a:schemeClr val="tx1"/>
                </a:solidFill>
                <a:latin typeface="Arial"/>
                <a:cs typeface="Arial"/>
              </a:rPr>
              <a:t> </a:t>
            </a:r>
            <a:r>
              <a:rPr lang="es-ES" err="1">
                <a:solidFill>
                  <a:schemeClr val="tx1"/>
                </a:solidFill>
                <a:latin typeface="Arial"/>
                <a:cs typeface="Arial"/>
              </a:rPr>
              <a:t>with</a:t>
            </a:r>
            <a:r>
              <a:rPr lang="es-ES">
                <a:solidFill>
                  <a:schemeClr val="tx1"/>
                </a:solidFill>
                <a:latin typeface="Arial"/>
                <a:cs typeface="Arial"/>
              </a:rPr>
              <a:t> INNOVATIVE AGRITECH ideas </a:t>
            </a:r>
            <a:r>
              <a:rPr lang="es-ES" err="1">
                <a:solidFill>
                  <a:schemeClr val="tx1"/>
                </a:solidFill>
                <a:latin typeface="Arial"/>
                <a:cs typeface="Arial"/>
              </a:rPr>
              <a:t>with</a:t>
            </a:r>
            <a:r>
              <a:rPr lang="es-ES">
                <a:solidFill>
                  <a:schemeClr val="tx1"/>
                </a:solidFill>
                <a:latin typeface="Arial"/>
                <a:cs typeface="Arial"/>
              </a:rPr>
              <a:t>  TRIPLE IMPACT </a:t>
            </a:r>
            <a:r>
              <a:rPr lang="es-ES" err="1">
                <a:solidFill>
                  <a:schemeClr val="tx1"/>
                </a:solidFill>
                <a:latin typeface="Arial"/>
                <a:cs typeface="Arial"/>
              </a:rPr>
              <a:t>on</a:t>
            </a:r>
            <a:r>
              <a:rPr lang="es-ES">
                <a:solidFill>
                  <a:schemeClr val="tx1"/>
                </a:solidFill>
                <a:latin typeface="Arial"/>
                <a:cs typeface="Arial"/>
              </a:rPr>
              <a:t>:</a:t>
            </a:r>
            <a:endParaRPr lang="es-ES">
              <a:solidFill>
                <a:schemeClr val="tx1"/>
              </a:solidFill>
              <a:latin typeface="Arial"/>
              <a:ea typeface="+mn-lt"/>
              <a:cs typeface="+mn-lt"/>
            </a:endParaRPr>
          </a:p>
          <a:p>
            <a:endParaRPr lang="en-US">
              <a:solidFill>
                <a:schemeClr val="tx1"/>
              </a:solidFill>
              <a:latin typeface="Arial"/>
              <a:ea typeface="+mn-lt"/>
              <a:cs typeface="+mn-lt"/>
            </a:endParaRPr>
          </a:p>
          <a:p>
            <a:pPr indent="-342900">
              <a:lnSpc>
                <a:spcPts val="2025"/>
              </a:lnSpc>
              <a:buFont typeface="Wingdings"/>
              <a:buChar char="q"/>
            </a:pPr>
            <a:r>
              <a:rPr lang="ca-ES" err="1">
                <a:solidFill>
                  <a:schemeClr val="tx1"/>
                </a:solidFill>
                <a:latin typeface="Arial"/>
                <a:ea typeface="+mn-lt"/>
                <a:cs typeface="+mn-lt"/>
              </a:rPr>
              <a:t>Sustainable</a:t>
            </a:r>
            <a:r>
              <a:rPr lang="ca-ES">
                <a:solidFill>
                  <a:schemeClr val="tx1"/>
                </a:solidFill>
                <a:latin typeface="Arial"/>
                <a:ea typeface="+mn-lt"/>
                <a:cs typeface="+mn-lt"/>
              </a:rPr>
              <a:t> </a:t>
            </a:r>
            <a:r>
              <a:rPr lang="ca-ES" err="1">
                <a:solidFill>
                  <a:schemeClr val="tx1"/>
                </a:solidFill>
                <a:latin typeface="Arial"/>
                <a:ea typeface="+mn-lt"/>
                <a:cs typeface="+mn-lt"/>
              </a:rPr>
              <a:t>livestock</a:t>
            </a:r>
            <a:r>
              <a:rPr lang="ca-ES">
                <a:solidFill>
                  <a:schemeClr val="tx1"/>
                </a:solidFill>
                <a:latin typeface="Arial"/>
                <a:ea typeface="+mn-lt"/>
                <a:cs typeface="+mn-lt"/>
              </a:rPr>
              <a:t> </a:t>
            </a:r>
            <a:r>
              <a:rPr lang="ca-ES" err="1">
                <a:solidFill>
                  <a:schemeClr val="tx1"/>
                </a:solidFill>
                <a:latin typeface="Arial"/>
                <a:ea typeface="+mn-lt"/>
                <a:cs typeface="+mn-lt"/>
              </a:rPr>
              <a:t>farming</a:t>
            </a:r>
            <a:r>
              <a:rPr lang="ca-ES">
                <a:solidFill>
                  <a:schemeClr val="tx1"/>
                </a:solidFill>
                <a:latin typeface="Arial"/>
                <a:ea typeface="+mn-lt"/>
                <a:cs typeface="+mn-lt"/>
              </a:rPr>
              <a:t> </a:t>
            </a:r>
            <a:r>
              <a:rPr lang="en-US">
                <a:solidFill>
                  <a:schemeClr val="tx1"/>
                </a:solidFill>
                <a:latin typeface="Arial"/>
                <a:ea typeface="+mn-lt"/>
                <a:cs typeface="+mn-lt"/>
              </a:rPr>
              <a:t>​</a:t>
            </a:r>
          </a:p>
          <a:p>
            <a:pPr indent="-285750">
              <a:buFont typeface="Wingdings"/>
              <a:buChar char="q"/>
            </a:pPr>
            <a:endParaRPr lang="ca-ES">
              <a:solidFill>
                <a:schemeClr val="tx1"/>
              </a:solidFill>
              <a:latin typeface="Arial"/>
              <a:ea typeface="+mn-lt"/>
              <a:cs typeface="+mn-lt"/>
            </a:endParaRPr>
          </a:p>
          <a:p>
            <a:pPr indent="-285750">
              <a:lnSpc>
                <a:spcPts val="2025"/>
              </a:lnSpc>
              <a:buFont typeface="Wingdings"/>
              <a:buChar char="q"/>
            </a:pPr>
            <a:r>
              <a:rPr lang="ca-ES" err="1">
                <a:solidFill>
                  <a:schemeClr val="tx1"/>
                </a:solidFill>
                <a:latin typeface="Arial"/>
                <a:ea typeface="+mn-lt"/>
                <a:cs typeface="+mn-lt"/>
              </a:rPr>
              <a:t>Genetic</a:t>
            </a:r>
            <a:r>
              <a:rPr lang="ca-ES">
                <a:solidFill>
                  <a:schemeClr val="tx1"/>
                </a:solidFill>
                <a:latin typeface="Arial"/>
                <a:ea typeface="+mn-lt"/>
                <a:cs typeface="+mn-lt"/>
              </a:rPr>
              <a:t> </a:t>
            </a:r>
            <a:r>
              <a:rPr lang="ca-ES" err="1">
                <a:solidFill>
                  <a:schemeClr val="tx1"/>
                </a:solidFill>
                <a:latin typeface="Arial"/>
                <a:ea typeface="+mn-lt"/>
                <a:cs typeface="+mn-lt"/>
              </a:rPr>
              <a:t>improvement</a:t>
            </a:r>
            <a:r>
              <a:rPr lang="ca-ES">
                <a:solidFill>
                  <a:schemeClr val="tx1"/>
                </a:solidFill>
                <a:latin typeface="Arial"/>
                <a:ea typeface="+mn-lt"/>
                <a:cs typeface="+mn-lt"/>
              </a:rPr>
              <a:t> and </a:t>
            </a:r>
            <a:r>
              <a:rPr lang="ca-ES" err="1">
                <a:solidFill>
                  <a:schemeClr val="tx1"/>
                </a:solidFill>
                <a:latin typeface="Arial"/>
                <a:ea typeface="+mn-lt"/>
                <a:cs typeface="+mn-lt"/>
              </a:rPr>
              <a:t>Biotechnology</a:t>
            </a:r>
            <a:r>
              <a:rPr lang="ca-ES">
                <a:solidFill>
                  <a:schemeClr val="tx1"/>
                </a:solidFill>
                <a:latin typeface="Arial"/>
                <a:ea typeface="+mn-lt"/>
                <a:cs typeface="+mn-lt"/>
              </a:rPr>
              <a:t> </a:t>
            </a:r>
            <a:r>
              <a:rPr lang="en-US">
                <a:solidFill>
                  <a:schemeClr val="tx1"/>
                </a:solidFill>
                <a:latin typeface="Arial"/>
                <a:ea typeface="+mn-lt"/>
                <a:cs typeface="+mn-lt"/>
              </a:rPr>
              <a:t>​</a:t>
            </a:r>
          </a:p>
          <a:p>
            <a:pPr indent="-285750">
              <a:buFont typeface="Wingdings"/>
              <a:buChar char="q"/>
            </a:pPr>
            <a:endParaRPr lang="ca-ES">
              <a:solidFill>
                <a:schemeClr val="tx1"/>
              </a:solidFill>
              <a:latin typeface="Arial"/>
              <a:ea typeface="+mn-lt"/>
              <a:cs typeface="+mn-lt"/>
            </a:endParaRPr>
          </a:p>
          <a:p>
            <a:pPr indent="-285750">
              <a:lnSpc>
                <a:spcPts val="2025"/>
              </a:lnSpc>
              <a:buFont typeface="Wingdings"/>
              <a:buChar char="q"/>
            </a:pPr>
            <a:r>
              <a:rPr lang="ca-ES">
                <a:solidFill>
                  <a:schemeClr val="tx1"/>
                </a:solidFill>
                <a:latin typeface="Arial"/>
                <a:ea typeface="+mn-lt"/>
                <a:cs typeface="+mn-lt"/>
              </a:rPr>
              <a:t>Artificial </a:t>
            </a:r>
            <a:r>
              <a:rPr lang="ca-ES" err="1">
                <a:solidFill>
                  <a:schemeClr val="tx1"/>
                </a:solidFill>
                <a:latin typeface="Arial"/>
                <a:ea typeface="+mn-lt"/>
                <a:cs typeface="+mn-lt"/>
              </a:rPr>
              <a:t>Intelligence</a:t>
            </a:r>
            <a:r>
              <a:rPr lang="ca-ES">
                <a:solidFill>
                  <a:schemeClr val="tx1"/>
                </a:solidFill>
                <a:latin typeface="Arial"/>
                <a:ea typeface="+mn-lt"/>
                <a:cs typeface="+mn-lt"/>
              </a:rPr>
              <a:t> and Data </a:t>
            </a:r>
            <a:r>
              <a:rPr lang="ca-ES" err="1">
                <a:solidFill>
                  <a:schemeClr val="tx1"/>
                </a:solidFill>
                <a:latin typeface="Arial"/>
                <a:ea typeface="+mn-lt"/>
                <a:cs typeface="+mn-lt"/>
              </a:rPr>
              <a:t>Science</a:t>
            </a:r>
            <a:r>
              <a:rPr lang="ca-ES">
                <a:solidFill>
                  <a:schemeClr val="tx1"/>
                </a:solidFill>
                <a:latin typeface="Arial"/>
                <a:ea typeface="+mn-lt"/>
                <a:cs typeface="+mn-lt"/>
              </a:rPr>
              <a:t> </a:t>
            </a:r>
            <a:r>
              <a:rPr lang="en-US">
                <a:solidFill>
                  <a:schemeClr val="tx1"/>
                </a:solidFill>
                <a:latin typeface="Arial"/>
                <a:ea typeface="+mn-lt"/>
                <a:cs typeface="+mn-lt"/>
              </a:rPr>
              <a:t>​</a:t>
            </a:r>
          </a:p>
          <a:p>
            <a:pPr indent="-285750">
              <a:buFont typeface="Wingdings"/>
              <a:buChar char="q"/>
            </a:pPr>
            <a:endParaRPr lang="ca-ES">
              <a:solidFill>
                <a:schemeClr val="tx1"/>
              </a:solidFill>
              <a:latin typeface="Arial"/>
              <a:ea typeface="+mn-lt"/>
              <a:cs typeface="+mn-lt"/>
            </a:endParaRPr>
          </a:p>
          <a:p>
            <a:pPr indent="-285750">
              <a:lnSpc>
                <a:spcPts val="2025"/>
              </a:lnSpc>
              <a:buFont typeface="Wingdings"/>
              <a:buChar char="q"/>
            </a:pPr>
            <a:r>
              <a:rPr lang="ca-ES" err="1">
                <a:solidFill>
                  <a:schemeClr val="tx1"/>
                </a:solidFill>
                <a:latin typeface="Arial"/>
                <a:ea typeface="+mn-lt"/>
                <a:cs typeface="+mn-lt"/>
              </a:rPr>
              <a:t>Sustainable</a:t>
            </a:r>
            <a:r>
              <a:rPr lang="ca-ES">
                <a:solidFill>
                  <a:schemeClr val="tx1"/>
                </a:solidFill>
                <a:latin typeface="Arial"/>
                <a:ea typeface="+mn-lt"/>
                <a:cs typeface="+mn-lt"/>
              </a:rPr>
              <a:t> </a:t>
            </a:r>
            <a:r>
              <a:rPr lang="ca-ES" err="1">
                <a:solidFill>
                  <a:schemeClr val="tx1"/>
                </a:solidFill>
                <a:latin typeface="Arial"/>
                <a:ea typeface="+mn-lt"/>
                <a:cs typeface="+mn-lt"/>
              </a:rPr>
              <a:t>Agronomy</a:t>
            </a:r>
            <a:r>
              <a:rPr lang="ca-ES">
                <a:solidFill>
                  <a:schemeClr val="tx1"/>
                </a:solidFill>
                <a:latin typeface="Arial"/>
                <a:ea typeface="+mn-lt"/>
                <a:cs typeface="+mn-lt"/>
              </a:rPr>
              <a:t> </a:t>
            </a:r>
            <a:r>
              <a:rPr lang="en-US">
                <a:solidFill>
                  <a:schemeClr val="tx1"/>
                </a:solidFill>
                <a:latin typeface="Arial"/>
                <a:ea typeface="+mn-lt"/>
                <a:cs typeface="+mn-lt"/>
              </a:rPr>
              <a:t>​</a:t>
            </a:r>
          </a:p>
          <a:p>
            <a:pPr indent="-285750">
              <a:buFont typeface="Wingdings"/>
              <a:buChar char="q"/>
            </a:pPr>
            <a:endParaRPr lang="ca-ES">
              <a:solidFill>
                <a:schemeClr val="tx1"/>
              </a:solidFill>
              <a:latin typeface="Arial"/>
              <a:ea typeface="+mn-lt"/>
              <a:cs typeface="+mn-lt"/>
            </a:endParaRPr>
          </a:p>
          <a:p>
            <a:pPr indent="-285750">
              <a:lnSpc>
                <a:spcPts val="2025"/>
              </a:lnSpc>
              <a:buFont typeface="Wingdings"/>
              <a:buChar char="q"/>
            </a:pPr>
            <a:r>
              <a:rPr lang="ca-ES" err="1">
                <a:solidFill>
                  <a:schemeClr val="tx1"/>
                </a:solidFill>
                <a:latin typeface="Arial"/>
                <a:ea typeface="+mn-lt"/>
                <a:cs typeface="+mn-lt"/>
              </a:rPr>
              <a:t>Energy</a:t>
            </a:r>
            <a:r>
              <a:rPr lang="ca-ES">
                <a:solidFill>
                  <a:schemeClr val="tx1"/>
                </a:solidFill>
                <a:latin typeface="Arial"/>
                <a:ea typeface="+mn-lt"/>
                <a:cs typeface="+mn-lt"/>
              </a:rPr>
              <a:t> and </a:t>
            </a:r>
            <a:r>
              <a:rPr lang="ca-ES" err="1">
                <a:solidFill>
                  <a:schemeClr val="tx1"/>
                </a:solidFill>
                <a:latin typeface="Arial"/>
                <a:ea typeface="+mn-lt"/>
                <a:cs typeface="+mn-lt"/>
              </a:rPr>
              <a:t>Waste</a:t>
            </a:r>
            <a:r>
              <a:rPr lang="ca-ES">
                <a:solidFill>
                  <a:schemeClr val="tx1"/>
                </a:solidFill>
                <a:latin typeface="Arial"/>
                <a:ea typeface="+mn-lt"/>
                <a:cs typeface="+mn-lt"/>
              </a:rPr>
              <a:t> / </a:t>
            </a:r>
            <a:r>
              <a:rPr lang="ca-ES" err="1">
                <a:solidFill>
                  <a:schemeClr val="tx1"/>
                </a:solidFill>
                <a:latin typeface="Arial"/>
                <a:ea typeface="+mn-lt"/>
                <a:cs typeface="+mn-lt"/>
              </a:rPr>
              <a:t>by-product</a:t>
            </a:r>
            <a:r>
              <a:rPr lang="ca-ES">
                <a:solidFill>
                  <a:schemeClr val="tx1"/>
                </a:solidFill>
                <a:latin typeface="Arial"/>
                <a:ea typeface="+mn-lt"/>
                <a:cs typeface="+mn-lt"/>
              </a:rPr>
              <a:t> management</a:t>
            </a:r>
          </a:p>
          <a:p>
            <a:endParaRPr lang="es-ES">
              <a:solidFill>
                <a:schemeClr val="tx1"/>
              </a:solidFill>
              <a:latin typeface="Arial"/>
              <a:cs typeface="Arial"/>
            </a:endParaRPr>
          </a:p>
        </p:txBody>
      </p:sp>
      <p:pic>
        <p:nvPicPr>
          <p:cNvPr id="5" name="Picture 3" descr="A green and white logo&#10;&#10;AI-generated content may be incorrect.">
            <a:extLst>
              <a:ext uri="{FF2B5EF4-FFF2-40B4-BE49-F238E27FC236}">
                <a16:creationId xmlns:a16="http://schemas.microsoft.com/office/drawing/2014/main" id="{DD52D4DB-3789-6789-832F-4A83C5C3741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0285705" y="-18649"/>
            <a:ext cx="1909520" cy="1821596"/>
          </a:xfrm>
          <a:prstGeom prst="rect">
            <a:avLst/>
          </a:prstGeom>
        </p:spPr>
      </p:pic>
    </p:spTree>
    <p:extLst>
      <p:ext uri="{BB962C8B-B14F-4D97-AF65-F5344CB8AC3E}">
        <p14:creationId xmlns:p14="http://schemas.microsoft.com/office/powerpoint/2010/main" val="3489522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to 37" hidden="1">
            <a:extLst>
              <a:ext uri="{FF2B5EF4-FFF2-40B4-BE49-F238E27FC236}">
                <a16:creationId xmlns:a16="http://schemas.microsoft.com/office/drawing/2014/main" id="{484EDEEF-818C-4F18-88C4-69CBF3B380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3" imgH="353" progId="TCLayout.ActiveDocument.1">
                  <p:embed/>
                </p:oleObj>
              </mc:Choice>
              <mc:Fallback>
                <p:oleObj name="Diapositiva de think-cell" r:id="rId5" imgW="353" imgH="353" progId="TCLayout.ActiveDocument.1">
                  <p:embed/>
                  <p:pic>
                    <p:nvPicPr>
                      <p:cNvPr id="38" name="Objeto 37" hidden="1">
                        <a:extLst>
                          <a:ext uri="{FF2B5EF4-FFF2-40B4-BE49-F238E27FC236}">
                            <a16:creationId xmlns:a16="http://schemas.microsoft.com/office/drawing/2014/main" id="{484EDEEF-818C-4F18-88C4-69CBF3B380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ángulo 36" hidden="1">
            <a:extLst>
              <a:ext uri="{FF2B5EF4-FFF2-40B4-BE49-F238E27FC236}">
                <a16:creationId xmlns:a16="http://schemas.microsoft.com/office/drawing/2014/main" id="{0CFE35AE-8805-4D47-93B4-4A6D97F504A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310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ítulo 1">
            <a:extLst>
              <a:ext uri="{FF2B5EF4-FFF2-40B4-BE49-F238E27FC236}">
                <a16:creationId xmlns:a16="http://schemas.microsoft.com/office/drawing/2014/main" id="{C845EBB6-883F-410A-8B40-FA84E95A496E}"/>
              </a:ext>
            </a:extLst>
          </p:cNvPr>
          <p:cNvSpPr>
            <a:spLocks noGrp="1"/>
          </p:cNvSpPr>
          <p:nvPr>
            <p:ph type="ctrTitle" idx="4294967295"/>
          </p:nvPr>
        </p:nvSpPr>
        <p:spPr>
          <a:xfrm>
            <a:off x="332510" y="748722"/>
            <a:ext cx="6352837" cy="498004"/>
          </a:xfrm>
        </p:spPr>
        <p:txBody>
          <a:bodyPr>
            <a:noAutofit/>
          </a:bodyPr>
          <a:lstStyle/>
          <a:p>
            <a:r>
              <a:rPr lang="en-GB" sz="4000">
                <a:solidFill>
                  <a:schemeClr val="bg2">
                    <a:lumMod val="50000"/>
                  </a:schemeClr>
                </a:solidFill>
                <a:latin typeface="Arial"/>
                <a:cs typeface="Arial"/>
              </a:rPr>
              <a:t>Opportunity Analysis</a:t>
            </a:r>
          </a:p>
        </p:txBody>
      </p:sp>
      <p:pic>
        <p:nvPicPr>
          <p:cNvPr id="18" name="Gráfico 17">
            <a:extLst>
              <a:ext uri="{FF2B5EF4-FFF2-40B4-BE49-F238E27FC236}">
                <a16:creationId xmlns:a16="http://schemas.microsoft.com/office/drawing/2014/main" id="{60EE8EA7-BD80-4CE6-8578-4A6D53B307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1274073"/>
            <a:ext cx="6096000" cy="45719"/>
          </a:xfrm>
          <a:prstGeom prst="rect">
            <a:avLst/>
          </a:prstGeom>
        </p:spPr>
      </p:pic>
      <p:sp>
        <p:nvSpPr>
          <p:cNvPr id="8" name="Rectángulo 7" hidden="1">
            <a:extLst>
              <a:ext uri="{FF2B5EF4-FFF2-40B4-BE49-F238E27FC236}">
                <a16:creationId xmlns:a16="http://schemas.microsoft.com/office/drawing/2014/main" id="{81998B5D-7FDD-49BC-8BF2-02F3B310DA5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sz="2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CuadroTexto 3">
            <a:extLst>
              <a:ext uri="{FF2B5EF4-FFF2-40B4-BE49-F238E27FC236}">
                <a16:creationId xmlns:a16="http://schemas.microsoft.com/office/drawing/2014/main" id="{C96DD53E-0DF1-459C-A325-AB1131EF82F7}"/>
              </a:ext>
            </a:extLst>
          </p:cNvPr>
          <p:cNvSpPr txBox="1"/>
          <p:nvPr/>
        </p:nvSpPr>
        <p:spPr>
          <a:xfrm>
            <a:off x="556055" y="1712927"/>
            <a:ext cx="11045423" cy="1532727"/>
          </a:xfrm>
          <a:prstGeom prst="rect">
            <a:avLst/>
          </a:prstGeom>
          <a:noFill/>
        </p:spPr>
        <p:txBody>
          <a:bodyPr wrap="square" lIns="91440" tIns="45720" rIns="91440" bIns="45720" rtlCol="0" anchor="t">
            <a:spAutoFit/>
          </a:bodyPr>
          <a:lstStyle/>
          <a:p>
            <a:endParaRPr lang="es-ES" sz="2400" b="1">
              <a:latin typeface="Arial"/>
              <a:cs typeface="Arial"/>
            </a:endParaRPr>
          </a:p>
          <a:p>
            <a:pPr marL="0" lvl="1" algn="just" fontAlgn="base">
              <a:spcBef>
                <a:spcPct val="20000"/>
              </a:spcBef>
              <a:spcAft>
                <a:spcPct val="0"/>
              </a:spcAft>
              <a:defRPr/>
            </a:pPr>
            <a:endParaRPr lang="es-ES" sz="2800">
              <a:cs typeface="Calibri"/>
            </a:endParaRPr>
          </a:p>
          <a:p>
            <a:pPr>
              <a:defRPr/>
            </a:pPr>
            <a:endParaRPr lang="es-ES"/>
          </a:p>
          <a:p>
            <a:endParaRPr lang="es-ES"/>
          </a:p>
        </p:txBody>
      </p:sp>
      <p:sp>
        <p:nvSpPr>
          <p:cNvPr id="5" name="Cerrar llave 4">
            <a:extLst>
              <a:ext uri="{FF2B5EF4-FFF2-40B4-BE49-F238E27FC236}">
                <a16:creationId xmlns:a16="http://schemas.microsoft.com/office/drawing/2014/main" id="{E92167EA-7440-4EF2-B6E6-B54839E6AD1C}"/>
              </a:ext>
            </a:extLst>
          </p:cNvPr>
          <p:cNvSpPr/>
          <p:nvPr/>
        </p:nvSpPr>
        <p:spPr>
          <a:xfrm>
            <a:off x="7139929" y="3084908"/>
            <a:ext cx="1396314" cy="20882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CuadroTexto 5">
            <a:extLst>
              <a:ext uri="{FF2B5EF4-FFF2-40B4-BE49-F238E27FC236}">
                <a16:creationId xmlns:a16="http://schemas.microsoft.com/office/drawing/2014/main" id="{653DCE48-ABC3-4A93-919C-AEAF5610A808}"/>
              </a:ext>
            </a:extLst>
          </p:cNvPr>
          <p:cNvSpPr txBox="1"/>
          <p:nvPr/>
        </p:nvSpPr>
        <p:spPr>
          <a:xfrm rot="10800000" flipH="1" flipV="1">
            <a:off x="8535485" y="3943556"/>
            <a:ext cx="3822354" cy="369332"/>
          </a:xfrm>
          <a:prstGeom prst="rect">
            <a:avLst/>
          </a:prstGeom>
          <a:noFill/>
        </p:spPr>
        <p:txBody>
          <a:bodyPr wrap="square" lIns="91440" tIns="45720" rIns="91440" bIns="45720" rtlCol="0" anchor="t">
            <a:spAutoFit/>
          </a:bodyPr>
          <a:lstStyle/>
          <a:p>
            <a:r>
              <a:rPr lang="es-ES" b="1">
                <a:latin typeface="Arial"/>
                <a:cs typeface="Arial"/>
              </a:rPr>
              <a:t>LEAN CANVAS  </a:t>
            </a:r>
            <a:endParaRPr lang="es-ES" b="1"/>
          </a:p>
        </p:txBody>
      </p:sp>
      <p:sp>
        <p:nvSpPr>
          <p:cNvPr id="7" name="TextBox 6">
            <a:extLst>
              <a:ext uri="{FF2B5EF4-FFF2-40B4-BE49-F238E27FC236}">
                <a16:creationId xmlns:a16="http://schemas.microsoft.com/office/drawing/2014/main" id="{050AF412-642A-4750-9868-27940BA695DB}"/>
              </a:ext>
            </a:extLst>
          </p:cNvPr>
          <p:cNvSpPr txBox="1"/>
          <p:nvPr/>
        </p:nvSpPr>
        <p:spPr>
          <a:xfrm>
            <a:off x="673768" y="1796716"/>
            <a:ext cx="354530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b="1" err="1">
                <a:latin typeface="Arial"/>
                <a:cs typeface="Arial"/>
              </a:rPr>
              <a:t>How</a:t>
            </a:r>
            <a:r>
              <a:rPr lang="es-ES" sz="2000" b="1">
                <a:latin typeface="Arial"/>
                <a:cs typeface="Arial"/>
              </a:rPr>
              <a:t> </a:t>
            </a:r>
            <a:r>
              <a:rPr lang="es-ES" sz="2000" b="1" err="1">
                <a:latin typeface="Arial"/>
                <a:cs typeface="Arial"/>
              </a:rPr>
              <a:t>we</a:t>
            </a:r>
            <a:r>
              <a:rPr lang="es-ES" sz="2000" b="1">
                <a:latin typeface="Arial"/>
                <a:cs typeface="Arial"/>
              </a:rPr>
              <a:t> are </a:t>
            </a:r>
            <a:r>
              <a:rPr lang="es-ES" sz="2000" b="1" err="1">
                <a:latin typeface="Arial"/>
                <a:cs typeface="Arial"/>
              </a:rPr>
              <a:t>going</a:t>
            </a:r>
            <a:r>
              <a:rPr lang="es-ES" sz="2000" b="1">
                <a:latin typeface="Arial"/>
                <a:cs typeface="Arial"/>
              </a:rPr>
              <a:t> </a:t>
            </a:r>
            <a:r>
              <a:rPr lang="es-ES" sz="2000" b="1" err="1">
                <a:latin typeface="Arial"/>
                <a:cs typeface="Arial"/>
              </a:rPr>
              <a:t>to</a:t>
            </a:r>
            <a:r>
              <a:rPr lang="es-ES" sz="2000" b="1">
                <a:latin typeface="Arial"/>
                <a:cs typeface="Arial"/>
              </a:rPr>
              <a:t> do </a:t>
            </a:r>
            <a:r>
              <a:rPr lang="es-ES" sz="2000" b="1" err="1">
                <a:latin typeface="Arial"/>
                <a:cs typeface="Arial"/>
              </a:rPr>
              <a:t>it</a:t>
            </a:r>
            <a:r>
              <a:rPr lang="es-ES" sz="2000" b="1">
                <a:latin typeface="Arial"/>
                <a:cs typeface="Arial"/>
              </a:rPr>
              <a:t>?</a:t>
            </a:r>
            <a:endParaRPr lang="en-US" sz="2000">
              <a:latin typeface="Arial"/>
              <a:cs typeface="Arial"/>
            </a:endParaRPr>
          </a:p>
        </p:txBody>
      </p:sp>
      <p:sp>
        <p:nvSpPr>
          <p:cNvPr id="9" name="Rectangle: Rounded Corners 8">
            <a:extLst>
              <a:ext uri="{FF2B5EF4-FFF2-40B4-BE49-F238E27FC236}">
                <a16:creationId xmlns:a16="http://schemas.microsoft.com/office/drawing/2014/main" id="{39042B71-5C07-44D0-8CE1-ED29A8CEDDEE}"/>
              </a:ext>
            </a:extLst>
          </p:cNvPr>
          <p:cNvSpPr/>
          <p:nvPr/>
        </p:nvSpPr>
        <p:spPr>
          <a:xfrm>
            <a:off x="277228" y="2392781"/>
            <a:ext cx="6858000" cy="3459078"/>
          </a:xfrm>
          <a:prstGeom prst="roundRect">
            <a:avLst/>
          </a:prstGeom>
          <a:solidFill>
            <a:srgbClr val="F7B5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spcBef>
                <a:spcPct val="20000"/>
              </a:spcBef>
              <a:spcAft>
                <a:spcPct val="0"/>
              </a:spcAft>
            </a:pPr>
            <a:r>
              <a:rPr lang="es-ES" err="1">
                <a:solidFill>
                  <a:schemeClr val="tx1"/>
                </a:solidFill>
                <a:latin typeface="Arial"/>
                <a:cs typeface="Arial"/>
              </a:rPr>
              <a:t>We</a:t>
            </a:r>
            <a:r>
              <a:rPr lang="es-ES">
                <a:solidFill>
                  <a:schemeClr val="tx1"/>
                </a:solidFill>
                <a:latin typeface="Arial"/>
                <a:cs typeface="Arial"/>
              </a:rPr>
              <a:t> are </a:t>
            </a:r>
            <a:r>
              <a:rPr lang="es-ES" err="1">
                <a:solidFill>
                  <a:schemeClr val="tx1"/>
                </a:solidFill>
                <a:latin typeface="Arial"/>
                <a:cs typeface="Arial"/>
              </a:rPr>
              <a:t>going</a:t>
            </a:r>
            <a:r>
              <a:rPr lang="es-ES">
                <a:solidFill>
                  <a:schemeClr val="tx1"/>
                </a:solidFill>
                <a:latin typeface="Arial"/>
                <a:cs typeface="Arial"/>
              </a:rPr>
              <a:t> </a:t>
            </a:r>
            <a:r>
              <a:rPr lang="es-ES" err="1">
                <a:solidFill>
                  <a:schemeClr val="tx1"/>
                </a:solidFill>
                <a:latin typeface="Arial"/>
                <a:cs typeface="Arial"/>
              </a:rPr>
              <a:t>to</a:t>
            </a:r>
            <a:r>
              <a:rPr lang="es-ES">
                <a:solidFill>
                  <a:schemeClr val="tx1"/>
                </a:solidFill>
                <a:latin typeface="Arial"/>
                <a:cs typeface="Arial"/>
              </a:rPr>
              <a:t> use </a:t>
            </a:r>
            <a:r>
              <a:rPr lang="es-ES" err="1">
                <a:solidFill>
                  <a:schemeClr val="tx1"/>
                </a:solidFill>
                <a:latin typeface="Arial"/>
                <a:cs typeface="Arial"/>
              </a:rPr>
              <a:t>techniques</a:t>
            </a:r>
            <a:r>
              <a:rPr lang="es-ES">
                <a:solidFill>
                  <a:schemeClr val="tx1"/>
                </a:solidFill>
                <a:latin typeface="Arial"/>
                <a:cs typeface="Arial"/>
              </a:rPr>
              <a:t>, </a:t>
            </a:r>
            <a:r>
              <a:rPr lang="es-ES" err="1">
                <a:solidFill>
                  <a:schemeClr val="tx1"/>
                </a:solidFill>
                <a:latin typeface="Arial"/>
                <a:cs typeface="Arial"/>
              </a:rPr>
              <a:t>exercises</a:t>
            </a:r>
            <a:r>
              <a:rPr lang="es-ES">
                <a:solidFill>
                  <a:schemeClr val="tx1"/>
                </a:solidFill>
                <a:latin typeface="Arial"/>
                <a:cs typeface="Arial"/>
              </a:rPr>
              <a:t> and </a:t>
            </a:r>
            <a:r>
              <a:rPr lang="es-ES" err="1">
                <a:solidFill>
                  <a:schemeClr val="tx1"/>
                </a:solidFill>
                <a:latin typeface="Arial"/>
                <a:cs typeface="Arial"/>
              </a:rPr>
              <a:t>templates</a:t>
            </a:r>
            <a:r>
              <a:rPr lang="es-ES">
                <a:solidFill>
                  <a:schemeClr val="tx1"/>
                </a:solidFill>
                <a:latin typeface="Arial"/>
                <a:cs typeface="Arial"/>
              </a:rPr>
              <a:t> </a:t>
            </a:r>
            <a:endParaRPr lang="es-ES">
              <a:solidFill>
                <a:schemeClr val="tx1"/>
              </a:solidFill>
              <a:latin typeface="Calibri"/>
              <a:cs typeface="Calibri"/>
            </a:endParaRPr>
          </a:p>
          <a:p>
            <a:pPr lvl="1" algn="just">
              <a:spcBef>
                <a:spcPct val="20000"/>
              </a:spcBef>
              <a:spcAft>
                <a:spcPct val="0"/>
              </a:spcAft>
            </a:pPr>
            <a:r>
              <a:rPr lang="es-ES" err="1">
                <a:solidFill>
                  <a:schemeClr val="tx1"/>
                </a:solidFill>
                <a:latin typeface="Arial"/>
                <a:cs typeface="Arial"/>
              </a:rPr>
              <a:t>to</a:t>
            </a:r>
            <a:r>
              <a:rPr lang="es-ES">
                <a:solidFill>
                  <a:schemeClr val="tx1"/>
                </a:solidFill>
                <a:latin typeface="Arial"/>
                <a:cs typeface="Arial"/>
              </a:rPr>
              <a:t> define </a:t>
            </a:r>
            <a:r>
              <a:rPr lang="es-ES" err="1">
                <a:solidFill>
                  <a:schemeClr val="tx1"/>
                </a:solidFill>
                <a:latin typeface="Arial"/>
                <a:cs typeface="Arial"/>
              </a:rPr>
              <a:t>our</a:t>
            </a:r>
            <a:r>
              <a:rPr lang="es-ES">
                <a:solidFill>
                  <a:schemeClr val="tx1"/>
                </a:solidFill>
                <a:latin typeface="Arial"/>
                <a:cs typeface="Arial"/>
              </a:rPr>
              <a:t> idea and </a:t>
            </a:r>
            <a:r>
              <a:rPr lang="es-ES" err="1">
                <a:solidFill>
                  <a:schemeClr val="tx1"/>
                </a:solidFill>
                <a:latin typeface="Arial"/>
                <a:cs typeface="Arial"/>
              </a:rPr>
              <a:t>to</a:t>
            </a:r>
            <a:r>
              <a:rPr lang="es-ES">
                <a:solidFill>
                  <a:schemeClr val="tx1"/>
                </a:solidFill>
                <a:latin typeface="Arial"/>
                <a:cs typeface="Arial"/>
              </a:rPr>
              <a:t> complete </a:t>
            </a:r>
            <a:r>
              <a:rPr lang="es-ES" err="1">
                <a:solidFill>
                  <a:schemeClr val="tx1"/>
                </a:solidFill>
                <a:latin typeface="Arial"/>
                <a:cs typeface="Arial"/>
              </a:rPr>
              <a:t>your</a:t>
            </a:r>
            <a:r>
              <a:rPr lang="es-ES">
                <a:solidFill>
                  <a:schemeClr val="tx1"/>
                </a:solidFill>
                <a:latin typeface="Arial"/>
                <a:cs typeface="Arial"/>
              </a:rPr>
              <a:t> </a:t>
            </a:r>
            <a:r>
              <a:rPr lang="es-ES" b="1">
                <a:solidFill>
                  <a:schemeClr val="tx1"/>
                </a:solidFill>
                <a:latin typeface="Arial"/>
                <a:cs typeface="Arial"/>
              </a:rPr>
              <a:t>LEAN CANVAS</a:t>
            </a:r>
            <a:r>
              <a:rPr lang="es-ES">
                <a:solidFill>
                  <a:schemeClr val="tx1"/>
                </a:solidFill>
                <a:latin typeface="Arial"/>
                <a:cs typeface="Arial"/>
              </a:rPr>
              <a:t>:</a:t>
            </a:r>
            <a:endParaRPr lang="es-ES">
              <a:solidFill>
                <a:schemeClr val="tx1"/>
              </a:solidFill>
              <a:ea typeface="+mn-lt"/>
              <a:cs typeface="+mn-lt"/>
            </a:endParaRPr>
          </a:p>
          <a:p>
            <a:pPr lvl="1" algn="just">
              <a:spcBef>
                <a:spcPct val="20000"/>
              </a:spcBef>
              <a:spcAft>
                <a:spcPct val="0"/>
              </a:spcAft>
            </a:pPr>
            <a:endParaRPr lang="es-ES">
              <a:solidFill>
                <a:schemeClr val="tx1"/>
              </a:solidFill>
              <a:latin typeface="Arial"/>
              <a:cs typeface="Arial"/>
            </a:endParaRPr>
          </a:p>
          <a:p>
            <a:pPr marL="1200150" lvl="2" indent="-457200" algn="just">
              <a:spcBef>
                <a:spcPct val="20000"/>
              </a:spcBef>
              <a:spcAft>
                <a:spcPct val="0"/>
              </a:spcAft>
              <a:buFont typeface="Arial"/>
              <a:buChar char="•"/>
            </a:pPr>
            <a:r>
              <a:rPr lang="es-ES" b="1">
                <a:solidFill>
                  <a:schemeClr val="tx1"/>
                </a:solidFill>
                <a:latin typeface="Arial"/>
                <a:cs typeface="Arial"/>
              </a:rPr>
              <a:t>MISSION / PURPOSE</a:t>
            </a:r>
            <a:endParaRPr lang="en-US" b="1">
              <a:solidFill>
                <a:schemeClr val="tx1"/>
              </a:solidFill>
              <a:ea typeface="+mn-lt"/>
              <a:cs typeface="+mn-lt"/>
            </a:endParaRPr>
          </a:p>
          <a:p>
            <a:pPr marL="1200150" lvl="2" indent="-457200" algn="just">
              <a:spcBef>
                <a:spcPct val="20000"/>
              </a:spcBef>
              <a:spcAft>
                <a:spcPct val="0"/>
              </a:spcAft>
              <a:buFont typeface="Arial"/>
              <a:buChar char="•"/>
            </a:pPr>
            <a:r>
              <a:rPr lang="es-ES" b="1">
                <a:solidFill>
                  <a:schemeClr val="tx1"/>
                </a:solidFill>
                <a:latin typeface="Arial"/>
                <a:cs typeface="Arial"/>
              </a:rPr>
              <a:t>DIAGRAMA PERSONA (</a:t>
            </a:r>
            <a:r>
              <a:rPr lang="es-ES" b="1" err="1">
                <a:solidFill>
                  <a:schemeClr val="tx1"/>
                </a:solidFill>
                <a:latin typeface="Arial"/>
                <a:cs typeface="Arial"/>
              </a:rPr>
              <a:t>Buyer</a:t>
            </a:r>
            <a:r>
              <a:rPr lang="es-ES" b="1">
                <a:solidFill>
                  <a:schemeClr val="tx1"/>
                </a:solidFill>
                <a:latin typeface="Arial"/>
                <a:cs typeface="Arial"/>
              </a:rPr>
              <a:t> PERSONA)</a:t>
            </a:r>
            <a:endParaRPr lang="es-ES" b="1">
              <a:solidFill>
                <a:schemeClr val="tx1"/>
              </a:solidFill>
              <a:ea typeface="+mn-lt"/>
              <a:cs typeface="+mn-lt"/>
            </a:endParaRPr>
          </a:p>
          <a:p>
            <a:pPr marL="1200150" lvl="2" indent="-457200" algn="just">
              <a:spcBef>
                <a:spcPct val="20000"/>
              </a:spcBef>
              <a:spcAft>
                <a:spcPct val="0"/>
              </a:spcAft>
              <a:buFont typeface="Arial"/>
              <a:buChar char="•"/>
            </a:pPr>
            <a:r>
              <a:rPr lang="es-ES" b="1">
                <a:solidFill>
                  <a:schemeClr val="tx1"/>
                </a:solidFill>
                <a:latin typeface="Arial"/>
                <a:cs typeface="Arial"/>
              </a:rPr>
              <a:t>VALUE PROPOSITION CANVAS</a:t>
            </a:r>
            <a:endParaRPr lang="en-US" b="1">
              <a:solidFill>
                <a:schemeClr val="tx1"/>
              </a:solidFill>
              <a:ea typeface="+mn-lt"/>
              <a:cs typeface="+mn-lt"/>
            </a:endParaRPr>
          </a:p>
          <a:p>
            <a:pPr marL="1200150" lvl="2" indent="-457200" algn="just">
              <a:spcBef>
                <a:spcPct val="20000"/>
              </a:spcBef>
              <a:spcAft>
                <a:spcPct val="0"/>
              </a:spcAft>
              <a:buFont typeface="Arial"/>
              <a:buChar char="•"/>
            </a:pPr>
            <a:r>
              <a:rPr lang="es-ES" b="1">
                <a:solidFill>
                  <a:schemeClr val="tx1"/>
                </a:solidFill>
                <a:latin typeface="Arial"/>
                <a:cs typeface="Arial"/>
              </a:rPr>
              <a:t>OCEAN BLUE STRATEGY</a:t>
            </a:r>
            <a:endParaRPr lang="en-US" b="1">
              <a:solidFill>
                <a:schemeClr val="tx1"/>
              </a:solidFill>
              <a:ea typeface="+mn-lt"/>
              <a:cs typeface="+mn-lt"/>
            </a:endParaRPr>
          </a:p>
          <a:p>
            <a:pPr marL="1200150" lvl="2" indent="-457200" algn="just">
              <a:spcBef>
                <a:spcPct val="20000"/>
              </a:spcBef>
              <a:spcAft>
                <a:spcPct val="0"/>
              </a:spcAft>
              <a:buFont typeface="Arial"/>
              <a:buChar char="•"/>
            </a:pPr>
            <a:r>
              <a:rPr lang="es-ES">
                <a:solidFill>
                  <a:schemeClr val="tx1"/>
                </a:solidFill>
                <a:ea typeface="+mn-lt"/>
                <a:cs typeface="+mn-lt"/>
              </a:rPr>
              <a:t>……</a:t>
            </a:r>
            <a:endParaRPr lang="en-US">
              <a:solidFill>
                <a:schemeClr val="tx1"/>
              </a:solidFill>
              <a:ea typeface="+mn-lt"/>
              <a:cs typeface="+mn-lt"/>
            </a:endParaRPr>
          </a:p>
          <a:p>
            <a:pPr algn="ctr"/>
            <a:endParaRPr lang="en-GB">
              <a:cs typeface="Calibri"/>
            </a:endParaRPr>
          </a:p>
        </p:txBody>
      </p:sp>
      <p:pic>
        <p:nvPicPr>
          <p:cNvPr id="10" name="Picture 3" descr="A green and white logo&#10;&#10;AI-generated content may be incorrect.">
            <a:extLst>
              <a:ext uri="{FF2B5EF4-FFF2-40B4-BE49-F238E27FC236}">
                <a16:creationId xmlns:a16="http://schemas.microsoft.com/office/drawing/2014/main" id="{78DA6E18-7F78-3312-BB43-9302487FEAE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0285705" y="-18649"/>
            <a:ext cx="1909520" cy="1821596"/>
          </a:xfrm>
          <a:prstGeom prst="rect">
            <a:avLst/>
          </a:prstGeom>
        </p:spPr>
      </p:pic>
    </p:spTree>
    <p:extLst>
      <p:ext uri="{BB962C8B-B14F-4D97-AF65-F5344CB8AC3E}">
        <p14:creationId xmlns:p14="http://schemas.microsoft.com/office/powerpoint/2010/main" val="25086797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xUEU3Z5xSbSxphl70N2M2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ApXgpshLQy6DEZmNGCnso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portunity analysis ppt 1" id="{34C05EFA-C261-A84D-B935-9AFCBD159EE1}" vid="{C2A0FA48-17F3-C446-BDF7-1C4A8EAFE4B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EF37DF7B81F44EBF315C4882E70794" ma:contentTypeVersion="14" ma:contentTypeDescription="Crea un document nou" ma:contentTypeScope="" ma:versionID="f90c47eb7e3f6a588459d080307382aa">
  <xsd:schema xmlns:xsd="http://www.w3.org/2001/XMLSchema" xmlns:xs="http://www.w3.org/2001/XMLSchema" xmlns:p="http://schemas.microsoft.com/office/2006/metadata/properties" xmlns:ns2="6847104e-379b-4806-ac2b-ec39a5e4fc8e" xmlns:ns3="ff89c1a9-ab0d-4b15-8824-e62a8110aa5c" targetNamespace="http://schemas.microsoft.com/office/2006/metadata/properties" ma:root="true" ma:fieldsID="6fa92402cc23000a80ee2de2ec171ffb" ns2:_="" ns3:_="">
    <xsd:import namespace="6847104e-379b-4806-ac2b-ec39a5e4fc8e"/>
    <xsd:import namespace="ff89c1a9-ab0d-4b15-8824-e62a8110aa5c"/>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47104e-379b-4806-ac2b-ec39a5e4fc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Etiquetes de la imatge"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89c1a9-ab0d-4b15-8824-e62a8110aa5c" elementFormDefault="qualified">
    <xsd:import namespace="http://schemas.microsoft.com/office/2006/documentManagement/types"/>
    <xsd:import namespace="http://schemas.microsoft.com/office/infopath/2007/PartnerControls"/>
    <xsd:element name="SharedWithUsers" ma:index="16"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 compartit amb detalls" ma:internalName="SharedWithDetails" ma:readOnly="true">
      <xsd:simpleType>
        <xsd:restriction base="dms:Note">
          <xsd:maxLength value="255"/>
        </xsd:restriction>
      </xsd:simpleType>
    </xsd:element>
    <xsd:element name="TaxCatchAll" ma:index="20" nillable="true" ma:displayName="Taxonomy Catch All Column" ma:hidden="true" ma:list="{c94ef3a5-d400-4c39-a051-e59526feca85}" ma:internalName="TaxCatchAll" ma:showField="CatchAllData" ma:web="ff89c1a9-ab0d-4b15-8824-e62a8110aa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847104e-379b-4806-ac2b-ec39a5e4fc8e">
      <Terms xmlns="http://schemas.microsoft.com/office/infopath/2007/PartnerControls"/>
    </lcf76f155ced4ddcb4097134ff3c332f>
    <TaxCatchAll xmlns="ff89c1a9-ab0d-4b15-8824-e62a8110aa5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C1A167-6750-4870-AA9D-55DD27133C76}">
  <ds:schemaRefs>
    <ds:schemaRef ds:uri="6847104e-379b-4806-ac2b-ec39a5e4fc8e"/>
    <ds:schemaRef ds:uri="ff89c1a9-ab0d-4b15-8824-e62a8110aa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078861C-BD5D-45C5-813E-386AF21E84E9}">
  <ds:schemaRefs>
    <ds:schemaRef ds:uri="6847104e-379b-4806-ac2b-ec39a5e4fc8e"/>
    <ds:schemaRef ds:uri="ff89c1a9-ab0d-4b15-8824-e62a8110aa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DD54C75-B314-40FC-B01C-81D2B7D7B6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opportunity analysis ppt 1</Template>
  <TotalTime>0</TotalTime>
  <Words>1164</Words>
  <Application>Microsoft Office PowerPoint</Application>
  <PresentationFormat>Panorámica</PresentationFormat>
  <Paragraphs>338</Paragraphs>
  <Slides>38</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38</vt:i4>
      </vt:variant>
    </vt:vector>
  </HeadingPairs>
  <TitlesOfParts>
    <vt:vector size="47" baseType="lpstr">
      <vt:lpstr>Arial</vt:lpstr>
      <vt:lpstr>Arial MT</vt:lpstr>
      <vt:lpstr>Calibri</vt:lpstr>
      <vt:lpstr>Calibri Light</vt:lpstr>
      <vt:lpstr>Century Gothic</vt:lpstr>
      <vt:lpstr>Whitney SSm A</vt:lpstr>
      <vt:lpstr>Wingdings</vt:lpstr>
      <vt:lpstr>Tema de Office</vt:lpstr>
      <vt:lpstr>Diapositiva de think-cell</vt:lpstr>
      <vt:lpstr>Presentación de PowerPoint</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Opportunity Analysis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Xavier Arola</dc:creator>
  <cp:lastModifiedBy>Xavier Arola</cp:lastModifiedBy>
  <cp:revision>1</cp:revision>
  <dcterms:created xsi:type="dcterms:W3CDTF">2022-06-14T08:44:01Z</dcterms:created>
  <dcterms:modified xsi:type="dcterms:W3CDTF">2025-09-22T15:27:56Z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0x01010048EF37DF7B81F44EBF315C4882E70794</vt:lpwstr>
  </property>
  <property fmtid="{D5CDD505-2E9C-101B-9397-08002B2CF9AE}" pid="3" name="MediaServiceImageTags">
    <vt:lpwstr/>
  </property>
</Properties>
</file>